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3.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4.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5.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6.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7.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8.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9.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0.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36" r:id="rId2"/>
    <p:sldMasterId id="2147483748" r:id="rId3"/>
    <p:sldMasterId id="2147483760" r:id="rId4"/>
    <p:sldMasterId id="2147483772" r:id="rId5"/>
    <p:sldMasterId id="2147483784" r:id="rId6"/>
    <p:sldMasterId id="2147483806" r:id="rId7"/>
    <p:sldMasterId id="2147483810" r:id="rId8"/>
    <p:sldMasterId id="2147483823" r:id="rId9"/>
    <p:sldMasterId id="2147483954" r:id="rId10"/>
    <p:sldMasterId id="2147484006" r:id="rId11"/>
    <p:sldMasterId id="2147484036" r:id="rId12"/>
    <p:sldMasterId id="2147484060" r:id="rId13"/>
    <p:sldMasterId id="2147484077" r:id="rId14"/>
    <p:sldMasterId id="2147484085" r:id="rId15"/>
    <p:sldMasterId id="2147484094" r:id="rId16"/>
    <p:sldMasterId id="2147484106" r:id="rId17"/>
    <p:sldMasterId id="2147484115" r:id="rId18"/>
    <p:sldMasterId id="2147484128" r:id="rId19"/>
    <p:sldMasterId id="2147484140" r:id="rId20"/>
    <p:sldMasterId id="2147484152" r:id="rId21"/>
  </p:sldMasterIdLst>
  <p:notesMasterIdLst>
    <p:notesMasterId r:id="rId115"/>
  </p:notesMasterIdLst>
  <p:handoutMasterIdLst>
    <p:handoutMasterId r:id="rId116"/>
  </p:handoutMasterIdLst>
  <p:sldIdLst>
    <p:sldId id="318" r:id="rId22"/>
    <p:sldId id="319" r:id="rId23"/>
    <p:sldId id="320" r:id="rId24"/>
    <p:sldId id="321" r:id="rId25"/>
    <p:sldId id="593" r:id="rId26"/>
    <p:sldId id="594" r:id="rId27"/>
    <p:sldId id="595" r:id="rId28"/>
    <p:sldId id="596" r:id="rId29"/>
    <p:sldId id="597" r:id="rId30"/>
    <p:sldId id="598" r:id="rId31"/>
    <p:sldId id="599" r:id="rId32"/>
    <p:sldId id="600" r:id="rId33"/>
    <p:sldId id="601" r:id="rId34"/>
    <p:sldId id="602" r:id="rId35"/>
    <p:sldId id="603" r:id="rId36"/>
    <p:sldId id="604" r:id="rId37"/>
    <p:sldId id="605" r:id="rId38"/>
    <p:sldId id="606" r:id="rId39"/>
    <p:sldId id="607" r:id="rId40"/>
    <p:sldId id="608" r:id="rId41"/>
    <p:sldId id="609" r:id="rId42"/>
    <p:sldId id="610" r:id="rId43"/>
    <p:sldId id="611" r:id="rId44"/>
    <p:sldId id="612" r:id="rId45"/>
    <p:sldId id="613" r:id="rId46"/>
    <p:sldId id="614" r:id="rId47"/>
    <p:sldId id="623" r:id="rId48"/>
    <p:sldId id="624" r:id="rId49"/>
    <p:sldId id="625" r:id="rId50"/>
    <p:sldId id="626" r:id="rId51"/>
    <p:sldId id="627" r:id="rId52"/>
    <p:sldId id="628" r:id="rId53"/>
    <p:sldId id="629" r:id="rId54"/>
    <p:sldId id="630" r:id="rId55"/>
    <p:sldId id="631" r:id="rId56"/>
    <p:sldId id="632" r:id="rId57"/>
    <p:sldId id="633" r:id="rId58"/>
    <p:sldId id="634" r:id="rId59"/>
    <p:sldId id="635" r:id="rId60"/>
    <p:sldId id="636" r:id="rId61"/>
    <p:sldId id="637" r:id="rId62"/>
    <p:sldId id="638" r:id="rId63"/>
    <p:sldId id="639" r:id="rId64"/>
    <p:sldId id="640" r:id="rId65"/>
    <p:sldId id="641" r:id="rId66"/>
    <p:sldId id="642" r:id="rId67"/>
    <p:sldId id="379" r:id="rId68"/>
    <p:sldId id="491" r:id="rId69"/>
    <p:sldId id="492" r:id="rId70"/>
    <p:sldId id="501" r:id="rId71"/>
    <p:sldId id="518" r:id="rId72"/>
    <p:sldId id="519" r:id="rId73"/>
    <p:sldId id="617" r:id="rId74"/>
    <p:sldId id="618" r:id="rId75"/>
    <p:sldId id="652" r:id="rId76"/>
    <p:sldId id="647" r:id="rId77"/>
    <p:sldId id="649" r:id="rId78"/>
    <p:sldId id="645" r:id="rId79"/>
    <p:sldId id="643" r:id="rId80"/>
    <p:sldId id="644" r:id="rId81"/>
    <p:sldId id="511" r:id="rId82"/>
    <p:sldId id="513" r:id="rId83"/>
    <p:sldId id="515" r:id="rId84"/>
    <p:sldId id="516" r:id="rId85"/>
    <p:sldId id="517" r:id="rId86"/>
    <p:sldId id="622" r:id="rId87"/>
    <p:sldId id="655" r:id="rId88"/>
    <p:sldId id="656" r:id="rId89"/>
    <p:sldId id="657" r:id="rId90"/>
    <p:sldId id="658" r:id="rId91"/>
    <p:sldId id="659" r:id="rId92"/>
    <p:sldId id="660" r:id="rId93"/>
    <p:sldId id="661" r:id="rId94"/>
    <p:sldId id="662" r:id="rId95"/>
    <p:sldId id="663" r:id="rId96"/>
    <p:sldId id="664" r:id="rId97"/>
    <p:sldId id="665" r:id="rId98"/>
    <p:sldId id="666" r:id="rId99"/>
    <p:sldId id="667" r:id="rId100"/>
    <p:sldId id="668" r:id="rId101"/>
    <p:sldId id="669" r:id="rId102"/>
    <p:sldId id="670" r:id="rId103"/>
    <p:sldId id="671" r:id="rId104"/>
    <p:sldId id="672" r:id="rId105"/>
    <p:sldId id="674" r:id="rId106"/>
    <p:sldId id="675" r:id="rId107"/>
    <p:sldId id="676" r:id="rId108"/>
    <p:sldId id="677" r:id="rId109"/>
    <p:sldId id="678" r:id="rId110"/>
    <p:sldId id="679" r:id="rId111"/>
    <p:sldId id="680" r:id="rId112"/>
    <p:sldId id="681" r:id="rId113"/>
    <p:sldId id="682" r:id="rId114"/>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autoAdjust="0"/>
    <p:restoredTop sz="95324" autoAdjust="0"/>
  </p:normalViewPr>
  <p:slideViewPr>
    <p:cSldViewPr snapToGrid="0">
      <p:cViewPr varScale="1">
        <p:scale>
          <a:sx n="102" d="100"/>
          <a:sy n="102" d="100"/>
        </p:scale>
        <p:origin x="72" y="31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93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117" Type="http://schemas.openxmlformats.org/officeDocument/2006/relationships/presProps" Target="presProps.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12" Type="http://schemas.openxmlformats.org/officeDocument/2006/relationships/slide" Target="slides/slide91.xml"/><Relationship Id="rId16" Type="http://schemas.openxmlformats.org/officeDocument/2006/relationships/slideMaster" Target="slideMasters/slideMaster16.xml"/><Relationship Id="rId107" Type="http://schemas.openxmlformats.org/officeDocument/2006/relationships/slide" Target="slides/slide8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slide" Target="slides/slide66.xml"/><Relationship Id="rId102" Type="http://schemas.openxmlformats.org/officeDocument/2006/relationships/slide" Target="slides/slide81.xml"/><Relationship Id="rId110" Type="http://schemas.openxmlformats.org/officeDocument/2006/relationships/slide" Target="slides/slide89.xml"/><Relationship Id="rId115"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slide" Target="slides/slide69.xml"/><Relationship Id="rId95" Type="http://schemas.openxmlformats.org/officeDocument/2006/relationships/slide" Target="slides/slide7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slide" Target="slides/slide84.xml"/><Relationship Id="rId113" Type="http://schemas.openxmlformats.org/officeDocument/2006/relationships/slide" Target="slides/slide92.xml"/><Relationship Id="rId11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slide" Target="slides/slide72.xml"/><Relationship Id="rId98"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103" Type="http://schemas.openxmlformats.org/officeDocument/2006/relationships/slide" Target="slides/slide82.xml"/><Relationship Id="rId108" Type="http://schemas.openxmlformats.org/officeDocument/2006/relationships/slide" Target="slides/slide87.xml"/><Relationship Id="rId116"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slide" Target="slides/slide70.xml"/><Relationship Id="rId96" Type="http://schemas.openxmlformats.org/officeDocument/2006/relationships/slide" Target="slides/slide75.xml"/><Relationship Id="rId11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6" Type="http://schemas.openxmlformats.org/officeDocument/2006/relationships/slide" Target="slides/slide85.xml"/><Relationship Id="rId114" Type="http://schemas.openxmlformats.org/officeDocument/2006/relationships/slide" Target="slides/slide93.xml"/><Relationship Id="rId119"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109" Type="http://schemas.openxmlformats.org/officeDocument/2006/relationships/slide" Target="slides/slide8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slide" Target="slides/slide83.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29" Type="http://schemas.openxmlformats.org/officeDocument/2006/relationships/slide" Target="slides/slide8.xml"/></Relationships>
</file>

<file path=ppt/diagrams/_rels/data10.xml.rels><?xml version="1.0" encoding="UTF-8" standalone="yes"?>
<Relationships xmlns="http://schemas.openxmlformats.org/package/2006/relationships"><Relationship Id="rId1" Type="http://schemas.openxmlformats.org/officeDocument/2006/relationships/image" Target="../media/image66.jpeg"/></Relationships>
</file>

<file path=ppt/diagrams/_rels/data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image" Target="../media/image68.png"/><Relationship Id="rId4" Type="http://schemas.openxmlformats.org/officeDocument/2006/relationships/image" Target="../media/image71.png"/></Relationships>
</file>

<file path=ppt/diagrams/_rels/data1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hyperlink" Target="http://www.apps.cbp.gov/csms/csms" TargetMode="External"/><Relationship Id="rId7" Type="http://schemas.openxmlformats.org/officeDocument/2006/relationships/image" Target="../media/image78.png"/><Relationship Id="rId2" Type="http://schemas.openxmlformats.org/officeDocument/2006/relationships/hyperlink" Target="http://www.cbp.gov/trade/ace/training-and-reference-guides" TargetMode="External"/><Relationship Id="rId1" Type="http://schemas.openxmlformats.org/officeDocument/2006/relationships/hyperlink" Target="http://www.cbp.gov/aceoutreach" TargetMode="Externa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hyperlink" Target="http://www.cbp.gov/trade/automated/ace-faq" TargetMode="External"/></Relationships>
</file>

<file path=ppt/diagrams/_rels/data1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image" Target="../media/image80.png"/></Relationships>
</file>

<file path=ppt/diagrams/_rels/data16.xml.rels><?xml version="1.0" encoding="UTF-8" standalone="yes"?>
<Relationships xmlns="http://schemas.openxmlformats.org/package/2006/relationships"><Relationship Id="rId1" Type="http://schemas.openxmlformats.org/officeDocument/2006/relationships/image" Target="../media/image80.png"/></Relationships>
</file>

<file path=ppt/diagrams/_rels/data17.xml.rels><?xml version="1.0" encoding="UTF-8" standalone="yes"?>
<Relationships xmlns="http://schemas.openxmlformats.org/package/2006/relationships"><Relationship Id="rId1" Type="http://schemas.openxmlformats.org/officeDocument/2006/relationships/image" Target="../media/image81.png"/></Relationships>
</file>

<file path=ppt/diagrams/_rels/data5.xml.rels><?xml version="1.0" encoding="UTF-8" standalone="yes"?>
<Relationships xmlns="http://schemas.openxmlformats.org/package/2006/relationships"><Relationship Id="rId1" Type="http://schemas.openxmlformats.org/officeDocument/2006/relationships/image" Target="../media/image60.jpeg"/></Relationships>
</file>

<file path=ppt/diagrams/_rels/data6.xml.rels><?xml version="1.0" encoding="UTF-8" standalone="yes"?>
<Relationships xmlns="http://schemas.openxmlformats.org/package/2006/relationships"><Relationship Id="rId1" Type="http://schemas.openxmlformats.org/officeDocument/2006/relationships/image" Target="../media/image61.png"/></Relationships>
</file>

<file path=ppt/diagrams/_rels/data7.xml.rels><?xml version="1.0" encoding="UTF-8" standalone="yes"?>
<Relationships xmlns="http://schemas.openxmlformats.org/package/2006/relationships"><Relationship Id="rId1" Type="http://schemas.openxmlformats.org/officeDocument/2006/relationships/image" Target="../media/image62.png"/></Relationships>
</file>

<file path=ppt/diagrams/_rels/data8.xml.rels><?xml version="1.0" encoding="UTF-8" standalone="yes"?>
<Relationships xmlns="http://schemas.openxmlformats.org/package/2006/relationships"><Relationship Id="rId1" Type="http://schemas.openxmlformats.org/officeDocument/2006/relationships/image" Target="../media/image63.png"/></Relationships>
</file>

<file path=ppt/diagrams/_rels/data9.xml.rels><?xml version="1.0" encoding="UTF-8" standalone="yes"?>
<Relationships xmlns="http://schemas.openxmlformats.org/package/2006/relationships"><Relationship Id="rId1" Type="http://schemas.openxmlformats.org/officeDocument/2006/relationships/image" Target="../media/image64.gif"/></Relationships>
</file>

<file path=ppt/diagrams/_rels/drawing1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hyperlink" Target="http://www.cbp.gov/trade/ace/training-and-reference-guides" TargetMode="External"/><Relationship Id="rId7" Type="http://schemas.openxmlformats.org/officeDocument/2006/relationships/hyperlink" Target="http://www.cbp.gov/trade/automated/ace-faq" TargetMode="External"/><Relationship Id="rId2" Type="http://schemas.openxmlformats.org/officeDocument/2006/relationships/image" Target="../media/image76.png"/><Relationship Id="rId1" Type="http://schemas.openxmlformats.org/officeDocument/2006/relationships/hyperlink" Target="http://www.cbp.gov/aceoutreach" TargetMode="External"/><Relationship Id="rId6" Type="http://schemas.openxmlformats.org/officeDocument/2006/relationships/image" Target="../media/image78.png"/><Relationship Id="rId5" Type="http://schemas.openxmlformats.org/officeDocument/2006/relationships/hyperlink" Target="http://www.apps.cbp.gov/csms/csms" TargetMode="External"/><Relationship Id="rId4" Type="http://schemas.openxmlformats.org/officeDocument/2006/relationships/image" Target="../media/image7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729C4-0080-4E90-B5A8-6194B0891CA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5513E4D-BAC1-4F65-9EEA-1F21EBD8FA8B}">
      <dgm:prSet phldrT="[Text]"/>
      <dgm:spPr/>
      <dgm:t>
        <a:bodyPr/>
        <a:lstStyle/>
        <a:p>
          <a:r>
            <a:rPr lang="en-US" b="1" dirty="0" smtClean="0"/>
            <a:t>General Conformity Certificate (GCC)</a:t>
          </a:r>
          <a:endParaRPr lang="en-US" dirty="0"/>
        </a:p>
      </dgm:t>
    </dgm:pt>
    <dgm:pt modelId="{165480F4-315D-43AC-BEB6-EC64DE075CEB}" type="parTrans" cxnId="{5787AC81-387B-4341-A1EB-86E1DAB74AC2}">
      <dgm:prSet/>
      <dgm:spPr/>
      <dgm:t>
        <a:bodyPr/>
        <a:lstStyle/>
        <a:p>
          <a:endParaRPr lang="en-US"/>
        </a:p>
      </dgm:t>
    </dgm:pt>
    <dgm:pt modelId="{C7BF667E-BFE0-433C-8F20-0EDE45BE0FAC}" type="sibTrans" cxnId="{5787AC81-387B-4341-A1EB-86E1DAB74AC2}">
      <dgm:prSet/>
      <dgm:spPr/>
      <dgm:t>
        <a:bodyPr/>
        <a:lstStyle/>
        <a:p>
          <a:endParaRPr lang="en-US"/>
        </a:p>
      </dgm:t>
    </dgm:pt>
    <dgm:pt modelId="{62DC9CF8-2798-45E3-81C3-1AD1E8E2A7C1}">
      <dgm:prSet/>
      <dgm:spPr/>
      <dgm:t>
        <a:bodyPr/>
        <a:lstStyle/>
        <a:p>
          <a:r>
            <a:rPr lang="en-US" dirty="0" smtClean="0"/>
            <a:t>Non-children’s products only</a:t>
          </a:r>
          <a:endParaRPr lang="en-US" dirty="0"/>
        </a:p>
      </dgm:t>
    </dgm:pt>
    <dgm:pt modelId="{EEFE2097-A4DC-407C-8B56-0F7134366C5D}" type="parTrans" cxnId="{FEBA7510-017C-4E70-8194-427FEB6B03B5}">
      <dgm:prSet/>
      <dgm:spPr/>
      <dgm:t>
        <a:bodyPr/>
        <a:lstStyle/>
        <a:p>
          <a:endParaRPr lang="en-US"/>
        </a:p>
      </dgm:t>
    </dgm:pt>
    <dgm:pt modelId="{281B5405-FCF0-41B3-9B3E-B8B27D9AEA3D}" type="sibTrans" cxnId="{FEBA7510-017C-4E70-8194-427FEB6B03B5}">
      <dgm:prSet/>
      <dgm:spPr/>
      <dgm:t>
        <a:bodyPr/>
        <a:lstStyle/>
        <a:p>
          <a:endParaRPr lang="en-US"/>
        </a:p>
      </dgm:t>
    </dgm:pt>
    <dgm:pt modelId="{9BA80E48-F802-4CF1-A9FE-EC4282DE3CD7}">
      <dgm:prSet/>
      <dgm:spPr/>
      <dgm:t>
        <a:bodyPr/>
        <a:lstStyle/>
        <a:p>
          <a:r>
            <a:rPr lang="en-US" dirty="0" smtClean="0"/>
            <a:t>Based on a test of each product or a reasonable testing program (14(a)(1) of the CPSA)</a:t>
          </a:r>
          <a:endParaRPr lang="en-US" dirty="0"/>
        </a:p>
      </dgm:t>
    </dgm:pt>
    <dgm:pt modelId="{67C330B9-661E-4073-BD6E-7573DDA439EF}" type="parTrans" cxnId="{38880451-6122-46EC-9CDE-767D3733EB0B}">
      <dgm:prSet/>
      <dgm:spPr/>
      <dgm:t>
        <a:bodyPr/>
        <a:lstStyle/>
        <a:p>
          <a:endParaRPr lang="en-US"/>
        </a:p>
      </dgm:t>
    </dgm:pt>
    <dgm:pt modelId="{CA3EBAB1-66AA-41AB-A951-BE65BAE645F3}" type="sibTrans" cxnId="{38880451-6122-46EC-9CDE-767D3733EB0B}">
      <dgm:prSet/>
      <dgm:spPr/>
      <dgm:t>
        <a:bodyPr/>
        <a:lstStyle/>
        <a:p>
          <a:endParaRPr lang="en-US"/>
        </a:p>
      </dgm:t>
    </dgm:pt>
    <dgm:pt modelId="{BB13DA3F-0A4A-49F3-BA85-019E9BC1936E}">
      <dgm:prSet/>
      <dgm:spPr/>
      <dgm:t>
        <a:bodyPr/>
        <a:lstStyle/>
        <a:p>
          <a:r>
            <a:rPr lang="en-US" dirty="0" smtClean="0"/>
            <a:t>Must comply with 16 C.F.R. part 1110</a:t>
          </a:r>
          <a:endParaRPr lang="en-US" dirty="0"/>
        </a:p>
      </dgm:t>
    </dgm:pt>
    <dgm:pt modelId="{0EE3FCC2-8120-465B-9B00-A559207F84E3}" type="parTrans" cxnId="{9856FA75-3599-4A9E-8FB7-81C36CDF4075}">
      <dgm:prSet/>
      <dgm:spPr/>
      <dgm:t>
        <a:bodyPr/>
        <a:lstStyle/>
        <a:p>
          <a:endParaRPr lang="en-US"/>
        </a:p>
      </dgm:t>
    </dgm:pt>
    <dgm:pt modelId="{F2FBF7E1-9125-4FA9-B835-A2F43EA036A6}" type="sibTrans" cxnId="{9856FA75-3599-4A9E-8FB7-81C36CDF4075}">
      <dgm:prSet/>
      <dgm:spPr/>
      <dgm:t>
        <a:bodyPr/>
        <a:lstStyle/>
        <a:p>
          <a:endParaRPr lang="en-US"/>
        </a:p>
      </dgm:t>
    </dgm:pt>
    <dgm:pt modelId="{20E7F677-F56A-4B97-9D27-4E37455E0882}">
      <dgm:prSet/>
      <dgm:spPr/>
      <dgm:t>
        <a:bodyPr/>
        <a:lstStyle/>
        <a:p>
          <a:r>
            <a:rPr lang="en-US" b="1" dirty="0" smtClean="0"/>
            <a:t>Children’s Product Certificate (CPC)</a:t>
          </a:r>
          <a:endParaRPr lang="en-US" b="1" dirty="0"/>
        </a:p>
      </dgm:t>
    </dgm:pt>
    <dgm:pt modelId="{74771CD6-9913-4029-B4A2-B2C985608F56}" type="parTrans" cxnId="{065D6C2A-2328-4262-A209-B9E7EEB96D6A}">
      <dgm:prSet/>
      <dgm:spPr/>
      <dgm:t>
        <a:bodyPr/>
        <a:lstStyle/>
        <a:p>
          <a:endParaRPr lang="en-US"/>
        </a:p>
      </dgm:t>
    </dgm:pt>
    <dgm:pt modelId="{B609E9D4-9348-4AA1-B0EB-60B755C84186}" type="sibTrans" cxnId="{065D6C2A-2328-4262-A209-B9E7EEB96D6A}">
      <dgm:prSet/>
      <dgm:spPr/>
      <dgm:t>
        <a:bodyPr/>
        <a:lstStyle/>
        <a:p>
          <a:endParaRPr lang="en-US"/>
        </a:p>
      </dgm:t>
    </dgm:pt>
    <dgm:pt modelId="{C18B776A-007C-4DC5-9782-63FDEC8B7D41}">
      <dgm:prSet/>
      <dgm:spPr/>
      <dgm:t>
        <a:bodyPr/>
        <a:lstStyle/>
        <a:p>
          <a:r>
            <a:rPr lang="en-US" dirty="0" smtClean="0"/>
            <a:t>Products intended primarily for children 12 years of age and younger</a:t>
          </a:r>
          <a:endParaRPr lang="en-US" dirty="0"/>
        </a:p>
      </dgm:t>
    </dgm:pt>
    <dgm:pt modelId="{CAD3C643-DD4A-4945-B844-7F58B84CC611}" type="parTrans" cxnId="{73C937E9-2EC9-476B-8667-0BFA395A3BBE}">
      <dgm:prSet/>
      <dgm:spPr/>
      <dgm:t>
        <a:bodyPr/>
        <a:lstStyle/>
        <a:p>
          <a:endParaRPr lang="en-US"/>
        </a:p>
      </dgm:t>
    </dgm:pt>
    <dgm:pt modelId="{8B5FA001-8138-49C6-BE79-27670583F54A}" type="sibTrans" cxnId="{73C937E9-2EC9-476B-8667-0BFA395A3BBE}">
      <dgm:prSet/>
      <dgm:spPr/>
      <dgm:t>
        <a:bodyPr/>
        <a:lstStyle/>
        <a:p>
          <a:endParaRPr lang="en-US"/>
        </a:p>
      </dgm:t>
    </dgm:pt>
    <dgm:pt modelId="{47903B97-594B-4147-969D-1487B7F60468}">
      <dgm:prSet/>
      <dgm:spPr/>
      <dgm:t>
        <a:bodyPr/>
        <a:lstStyle/>
        <a:p>
          <a:r>
            <a:rPr lang="en-US" dirty="0" smtClean="0"/>
            <a:t>Based on testing conducted by a CPSC-accepted third party laboratory (14(a)(2) of the CPSA)</a:t>
          </a:r>
          <a:endParaRPr lang="en-US" dirty="0"/>
        </a:p>
      </dgm:t>
    </dgm:pt>
    <dgm:pt modelId="{CB4ACD57-A988-4766-92EC-D6EDDA0F731A}" type="parTrans" cxnId="{4137643A-EA98-410E-9252-C6805500DAE3}">
      <dgm:prSet/>
      <dgm:spPr/>
      <dgm:t>
        <a:bodyPr/>
        <a:lstStyle/>
        <a:p>
          <a:endParaRPr lang="en-US"/>
        </a:p>
      </dgm:t>
    </dgm:pt>
    <dgm:pt modelId="{A5303B05-2646-411A-9799-3FD08CB377AC}" type="sibTrans" cxnId="{4137643A-EA98-410E-9252-C6805500DAE3}">
      <dgm:prSet/>
      <dgm:spPr/>
      <dgm:t>
        <a:bodyPr/>
        <a:lstStyle/>
        <a:p>
          <a:endParaRPr lang="en-US"/>
        </a:p>
      </dgm:t>
    </dgm:pt>
    <dgm:pt modelId="{F623D309-AEAA-4AA2-AB62-8B9343F22F80}">
      <dgm:prSet/>
      <dgm:spPr/>
      <dgm:t>
        <a:bodyPr/>
        <a:lstStyle/>
        <a:p>
          <a:r>
            <a:rPr lang="en-US" dirty="0" smtClean="0"/>
            <a:t>Requires periodic and material change testing</a:t>
          </a:r>
          <a:endParaRPr lang="en-US" dirty="0"/>
        </a:p>
      </dgm:t>
    </dgm:pt>
    <dgm:pt modelId="{7770FD9B-E4EE-4480-A45A-E3E221C358AF}" type="parTrans" cxnId="{B205AD33-22A8-4384-825F-0BFB7E03022C}">
      <dgm:prSet/>
      <dgm:spPr/>
      <dgm:t>
        <a:bodyPr/>
        <a:lstStyle/>
        <a:p>
          <a:endParaRPr lang="en-US"/>
        </a:p>
      </dgm:t>
    </dgm:pt>
    <dgm:pt modelId="{074F1EA0-3D42-435B-A40E-D43B25FEAF4D}" type="sibTrans" cxnId="{B205AD33-22A8-4384-825F-0BFB7E03022C}">
      <dgm:prSet/>
      <dgm:spPr/>
      <dgm:t>
        <a:bodyPr/>
        <a:lstStyle/>
        <a:p>
          <a:endParaRPr lang="en-US"/>
        </a:p>
      </dgm:t>
    </dgm:pt>
    <dgm:pt modelId="{5A2B8520-1726-443E-816F-71E6B16D1199}">
      <dgm:prSet/>
      <dgm:spPr/>
      <dgm:t>
        <a:bodyPr/>
        <a:lstStyle/>
        <a:p>
          <a:r>
            <a:rPr lang="en-US" dirty="0" smtClean="0"/>
            <a:t>Must comply with 16 C.F.R. part 1110</a:t>
          </a:r>
          <a:endParaRPr lang="en-US" dirty="0"/>
        </a:p>
      </dgm:t>
    </dgm:pt>
    <dgm:pt modelId="{A7853744-B5C5-408A-B965-C17718A546E8}" type="parTrans" cxnId="{05E1886C-0800-409D-8C07-3C875D7044C5}">
      <dgm:prSet/>
      <dgm:spPr/>
      <dgm:t>
        <a:bodyPr/>
        <a:lstStyle/>
        <a:p>
          <a:endParaRPr lang="en-US"/>
        </a:p>
      </dgm:t>
    </dgm:pt>
    <dgm:pt modelId="{20F4B73A-9ECF-46C8-87B3-1459BD5B2E29}" type="sibTrans" cxnId="{05E1886C-0800-409D-8C07-3C875D7044C5}">
      <dgm:prSet/>
      <dgm:spPr/>
      <dgm:t>
        <a:bodyPr/>
        <a:lstStyle/>
        <a:p>
          <a:endParaRPr lang="en-US"/>
        </a:p>
      </dgm:t>
    </dgm:pt>
    <dgm:pt modelId="{BCB86F68-B425-468A-8A92-E7950B9281DC}" type="pres">
      <dgm:prSet presAssocID="{79E729C4-0080-4E90-B5A8-6194B0891CA0}" presName="Name0" presStyleCnt="0">
        <dgm:presLayoutVars>
          <dgm:dir/>
          <dgm:animLvl val="lvl"/>
          <dgm:resizeHandles val="exact"/>
        </dgm:presLayoutVars>
      </dgm:prSet>
      <dgm:spPr/>
      <dgm:t>
        <a:bodyPr/>
        <a:lstStyle/>
        <a:p>
          <a:endParaRPr lang="en-US"/>
        </a:p>
      </dgm:t>
    </dgm:pt>
    <dgm:pt modelId="{A58D9D69-278C-405E-AB9B-36725FA0E44A}" type="pres">
      <dgm:prSet presAssocID="{25513E4D-BAC1-4F65-9EEA-1F21EBD8FA8B}" presName="composite" presStyleCnt="0"/>
      <dgm:spPr/>
    </dgm:pt>
    <dgm:pt modelId="{CFD476E1-D6D6-4104-970F-D0972E670C88}" type="pres">
      <dgm:prSet presAssocID="{25513E4D-BAC1-4F65-9EEA-1F21EBD8FA8B}" presName="parTx" presStyleLbl="alignNode1" presStyleIdx="0" presStyleCnt="2">
        <dgm:presLayoutVars>
          <dgm:chMax val="0"/>
          <dgm:chPref val="0"/>
          <dgm:bulletEnabled val="1"/>
        </dgm:presLayoutVars>
      </dgm:prSet>
      <dgm:spPr/>
      <dgm:t>
        <a:bodyPr/>
        <a:lstStyle/>
        <a:p>
          <a:endParaRPr lang="en-US"/>
        </a:p>
      </dgm:t>
    </dgm:pt>
    <dgm:pt modelId="{D5EF4BA4-4467-42C9-9851-BB6620873440}" type="pres">
      <dgm:prSet presAssocID="{25513E4D-BAC1-4F65-9EEA-1F21EBD8FA8B}" presName="desTx" presStyleLbl="alignAccFollowNode1" presStyleIdx="0" presStyleCnt="2" custScaleY="87237">
        <dgm:presLayoutVars>
          <dgm:bulletEnabled val="1"/>
        </dgm:presLayoutVars>
      </dgm:prSet>
      <dgm:spPr/>
      <dgm:t>
        <a:bodyPr/>
        <a:lstStyle/>
        <a:p>
          <a:endParaRPr lang="en-US"/>
        </a:p>
      </dgm:t>
    </dgm:pt>
    <dgm:pt modelId="{142F2EA6-1EA8-4D96-A8CA-7ECF53D13DC7}" type="pres">
      <dgm:prSet presAssocID="{C7BF667E-BFE0-433C-8F20-0EDE45BE0FAC}" presName="space" presStyleCnt="0"/>
      <dgm:spPr/>
    </dgm:pt>
    <dgm:pt modelId="{5E4DCB6D-AAB1-430F-B4EF-293061C2942D}" type="pres">
      <dgm:prSet presAssocID="{20E7F677-F56A-4B97-9D27-4E37455E0882}" presName="composite" presStyleCnt="0"/>
      <dgm:spPr/>
    </dgm:pt>
    <dgm:pt modelId="{0AEC502A-E3F8-4330-9062-EE021C782A46}" type="pres">
      <dgm:prSet presAssocID="{20E7F677-F56A-4B97-9D27-4E37455E0882}" presName="parTx" presStyleLbl="alignNode1" presStyleIdx="1" presStyleCnt="2">
        <dgm:presLayoutVars>
          <dgm:chMax val="0"/>
          <dgm:chPref val="0"/>
          <dgm:bulletEnabled val="1"/>
        </dgm:presLayoutVars>
      </dgm:prSet>
      <dgm:spPr/>
      <dgm:t>
        <a:bodyPr/>
        <a:lstStyle/>
        <a:p>
          <a:endParaRPr lang="en-US"/>
        </a:p>
      </dgm:t>
    </dgm:pt>
    <dgm:pt modelId="{26EE1C20-85FA-4BEC-BF8A-26AABBBB8EAA}" type="pres">
      <dgm:prSet presAssocID="{20E7F677-F56A-4B97-9D27-4E37455E0882}" presName="desTx" presStyleLbl="alignAccFollowNode1" presStyleIdx="1" presStyleCnt="2" custScaleX="102100" custScaleY="86067">
        <dgm:presLayoutVars>
          <dgm:bulletEnabled val="1"/>
        </dgm:presLayoutVars>
      </dgm:prSet>
      <dgm:spPr/>
      <dgm:t>
        <a:bodyPr/>
        <a:lstStyle/>
        <a:p>
          <a:endParaRPr lang="en-US"/>
        </a:p>
      </dgm:t>
    </dgm:pt>
  </dgm:ptLst>
  <dgm:cxnLst>
    <dgm:cxn modelId="{FEBA7510-017C-4E70-8194-427FEB6B03B5}" srcId="{25513E4D-BAC1-4F65-9EEA-1F21EBD8FA8B}" destId="{62DC9CF8-2798-45E3-81C3-1AD1E8E2A7C1}" srcOrd="0" destOrd="0" parTransId="{EEFE2097-A4DC-407C-8B56-0F7134366C5D}" sibTransId="{281B5405-FCF0-41B3-9B3E-B8B27D9AEA3D}"/>
    <dgm:cxn modelId="{05E1886C-0800-409D-8C07-3C875D7044C5}" srcId="{20E7F677-F56A-4B97-9D27-4E37455E0882}" destId="{5A2B8520-1726-443E-816F-71E6B16D1199}" srcOrd="3" destOrd="0" parTransId="{A7853744-B5C5-408A-B965-C17718A546E8}" sibTransId="{20F4B73A-9ECF-46C8-87B3-1459BD5B2E29}"/>
    <dgm:cxn modelId="{065D6C2A-2328-4262-A209-B9E7EEB96D6A}" srcId="{79E729C4-0080-4E90-B5A8-6194B0891CA0}" destId="{20E7F677-F56A-4B97-9D27-4E37455E0882}" srcOrd="1" destOrd="0" parTransId="{74771CD6-9913-4029-B4A2-B2C985608F56}" sibTransId="{B609E9D4-9348-4AA1-B0EB-60B755C84186}"/>
    <dgm:cxn modelId="{86A409D8-D852-4628-8ECD-7E208D6F9EBE}" type="presOf" srcId="{BB13DA3F-0A4A-49F3-BA85-019E9BC1936E}" destId="{D5EF4BA4-4467-42C9-9851-BB6620873440}" srcOrd="0" destOrd="2" presId="urn:microsoft.com/office/officeart/2005/8/layout/hList1"/>
    <dgm:cxn modelId="{4137643A-EA98-410E-9252-C6805500DAE3}" srcId="{20E7F677-F56A-4B97-9D27-4E37455E0882}" destId="{47903B97-594B-4147-969D-1487B7F60468}" srcOrd="1" destOrd="0" parTransId="{CB4ACD57-A988-4766-92EC-D6EDDA0F731A}" sibTransId="{A5303B05-2646-411A-9799-3FD08CB377AC}"/>
    <dgm:cxn modelId="{34FA63A5-D12D-4E55-A142-530270A86D17}" type="presOf" srcId="{F623D309-AEAA-4AA2-AB62-8B9343F22F80}" destId="{26EE1C20-85FA-4BEC-BF8A-26AABBBB8EAA}" srcOrd="0" destOrd="2" presId="urn:microsoft.com/office/officeart/2005/8/layout/hList1"/>
    <dgm:cxn modelId="{B96AF440-94B3-436D-9B9A-39C1A278B3C5}" type="presOf" srcId="{47903B97-594B-4147-969D-1487B7F60468}" destId="{26EE1C20-85FA-4BEC-BF8A-26AABBBB8EAA}" srcOrd="0" destOrd="1" presId="urn:microsoft.com/office/officeart/2005/8/layout/hList1"/>
    <dgm:cxn modelId="{43159004-AB60-4A86-A395-4994E85A6D44}" type="presOf" srcId="{C18B776A-007C-4DC5-9782-63FDEC8B7D41}" destId="{26EE1C20-85FA-4BEC-BF8A-26AABBBB8EAA}" srcOrd="0" destOrd="0" presId="urn:microsoft.com/office/officeart/2005/8/layout/hList1"/>
    <dgm:cxn modelId="{97DBBFD2-ABAE-4584-964B-12D58C1ED6C5}" type="presOf" srcId="{5A2B8520-1726-443E-816F-71E6B16D1199}" destId="{26EE1C20-85FA-4BEC-BF8A-26AABBBB8EAA}" srcOrd="0" destOrd="3" presId="urn:microsoft.com/office/officeart/2005/8/layout/hList1"/>
    <dgm:cxn modelId="{58A81163-4FFA-498B-B6D6-4A560A936B61}" type="presOf" srcId="{79E729C4-0080-4E90-B5A8-6194B0891CA0}" destId="{BCB86F68-B425-468A-8A92-E7950B9281DC}" srcOrd="0" destOrd="0" presId="urn:microsoft.com/office/officeart/2005/8/layout/hList1"/>
    <dgm:cxn modelId="{8D611464-9A82-4308-8F3B-8E619CFBBEF3}" type="presOf" srcId="{20E7F677-F56A-4B97-9D27-4E37455E0882}" destId="{0AEC502A-E3F8-4330-9062-EE021C782A46}" srcOrd="0" destOrd="0" presId="urn:microsoft.com/office/officeart/2005/8/layout/hList1"/>
    <dgm:cxn modelId="{38880451-6122-46EC-9CDE-767D3733EB0B}" srcId="{25513E4D-BAC1-4F65-9EEA-1F21EBD8FA8B}" destId="{9BA80E48-F802-4CF1-A9FE-EC4282DE3CD7}" srcOrd="1" destOrd="0" parTransId="{67C330B9-661E-4073-BD6E-7573DDA439EF}" sibTransId="{CA3EBAB1-66AA-41AB-A951-BE65BAE645F3}"/>
    <dgm:cxn modelId="{73C937E9-2EC9-476B-8667-0BFA395A3BBE}" srcId="{20E7F677-F56A-4B97-9D27-4E37455E0882}" destId="{C18B776A-007C-4DC5-9782-63FDEC8B7D41}" srcOrd="0" destOrd="0" parTransId="{CAD3C643-DD4A-4945-B844-7F58B84CC611}" sibTransId="{8B5FA001-8138-49C6-BE79-27670583F54A}"/>
    <dgm:cxn modelId="{9856FA75-3599-4A9E-8FB7-81C36CDF4075}" srcId="{25513E4D-BAC1-4F65-9EEA-1F21EBD8FA8B}" destId="{BB13DA3F-0A4A-49F3-BA85-019E9BC1936E}" srcOrd="2" destOrd="0" parTransId="{0EE3FCC2-8120-465B-9B00-A559207F84E3}" sibTransId="{F2FBF7E1-9125-4FA9-B835-A2F43EA036A6}"/>
    <dgm:cxn modelId="{E87A74DB-DF3A-4926-8033-E068FFD2C3CF}" type="presOf" srcId="{62DC9CF8-2798-45E3-81C3-1AD1E8E2A7C1}" destId="{D5EF4BA4-4467-42C9-9851-BB6620873440}" srcOrd="0" destOrd="0" presId="urn:microsoft.com/office/officeart/2005/8/layout/hList1"/>
    <dgm:cxn modelId="{B205AD33-22A8-4384-825F-0BFB7E03022C}" srcId="{20E7F677-F56A-4B97-9D27-4E37455E0882}" destId="{F623D309-AEAA-4AA2-AB62-8B9343F22F80}" srcOrd="2" destOrd="0" parTransId="{7770FD9B-E4EE-4480-A45A-E3E221C358AF}" sibTransId="{074F1EA0-3D42-435B-A40E-D43B25FEAF4D}"/>
    <dgm:cxn modelId="{5787AC81-387B-4341-A1EB-86E1DAB74AC2}" srcId="{79E729C4-0080-4E90-B5A8-6194B0891CA0}" destId="{25513E4D-BAC1-4F65-9EEA-1F21EBD8FA8B}" srcOrd="0" destOrd="0" parTransId="{165480F4-315D-43AC-BEB6-EC64DE075CEB}" sibTransId="{C7BF667E-BFE0-433C-8F20-0EDE45BE0FAC}"/>
    <dgm:cxn modelId="{66D1A72D-54AE-4953-979C-C7783198238D}" type="presOf" srcId="{25513E4D-BAC1-4F65-9EEA-1F21EBD8FA8B}" destId="{CFD476E1-D6D6-4104-970F-D0972E670C88}" srcOrd="0" destOrd="0" presId="urn:microsoft.com/office/officeart/2005/8/layout/hList1"/>
    <dgm:cxn modelId="{A74F0D4D-3B1E-483F-BD16-220151FA454D}" type="presOf" srcId="{9BA80E48-F802-4CF1-A9FE-EC4282DE3CD7}" destId="{D5EF4BA4-4467-42C9-9851-BB6620873440}" srcOrd="0" destOrd="1" presId="urn:microsoft.com/office/officeart/2005/8/layout/hList1"/>
    <dgm:cxn modelId="{018A5223-92B9-40B7-B7B8-256D11C8DFFD}" type="presParOf" srcId="{BCB86F68-B425-468A-8A92-E7950B9281DC}" destId="{A58D9D69-278C-405E-AB9B-36725FA0E44A}" srcOrd="0" destOrd="0" presId="urn:microsoft.com/office/officeart/2005/8/layout/hList1"/>
    <dgm:cxn modelId="{CC93B2BB-C353-4DDC-89C7-272FAC3753F3}" type="presParOf" srcId="{A58D9D69-278C-405E-AB9B-36725FA0E44A}" destId="{CFD476E1-D6D6-4104-970F-D0972E670C88}" srcOrd="0" destOrd="0" presId="urn:microsoft.com/office/officeart/2005/8/layout/hList1"/>
    <dgm:cxn modelId="{812164FD-B9DA-4F8D-9AF2-4EE6CA7E6418}" type="presParOf" srcId="{A58D9D69-278C-405E-AB9B-36725FA0E44A}" destId="{D5EF4BA4-4467-42C9-9851-BB6620873440}" srcOrd="1" destOrd="0" presId="urn:microsoft.com/office/officeart/2005/8/layout/hList1"/>
    <dgm:cxn modelId="{6092779C-33B0-4DB8-B668-A907F5B49C8E}" type="presParOf" srcId="{BCB86F68-B425-468A-8A92-E7950B9281DC}" destId="{142F2EA6-1EA8-4D96-A8CA-7ECF53D13DC7}" srcOrd="1" destOrd="0" presId="urn:microsoft.com/office/officeart/2005/8/layout/hList1"/>
    <dgm:cxn modelId="{C0BCCD91-E52B-4C28-9BC6-BF513A261DD2}" type="presParOf" srcId="{BCB86F68-B425-468A-8A92-E7950B9281DC}" destId="{5E4DCB6D-AAB1-430F-B4EF-293061C2942D}" srcOrd="2" destOrd="0" presId="urn:microsoft.com/office/officeart/2005/8/layout/hList1"/>
    <dgm:cxn modelId="{81489904-8B02-4547-8512-E469775354DB}" type="presParOf" srcId="{5E4DCB6D-AAB1-430F-B4EF-293061C2942D}" destId="{0AEC502A-E3F8-4330-9062-EE021C782A46}" srcOrd="0" destOrd="0" presId="urn:microsoft.com/office/officeart/2005/8/layout/hList1"/>
    <dgm:cxn modelId="{E61C051C-E399-4B4D-80B5-8437B0C3C230}" type="presParOf" srcId="{5E4DCB6D-AAB1-430F-B4EF-293061C2942D}" destId="{26EE1C20-85FA-4BEC-BF8A-26AABBBB8EA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FCC51D-FE1F-4931-B30C-BA192378E7B3}" type="doc">
      <dgm:prSet loTypeId="urn:microsoft.com/office/officeart/2008/layout/CircularPictureCallout" loCatId="picture" qsTypeId="urn:microsoft.com/office/officeart/2005/8/quickstyle/simple5" qsCatId="simple" csTypeId="urn:microsoft.com/office/officeart/2005/8/colors/accent1_2" csCatId="accent1" phldr="1"/>
      <dgm:spPr/>
    </dgm:pt>
    <dgm:pt modelId="{AFED714D-BECE-4376-AA29-3156F97860DA}">
      <dgm:prSet phldrT="[Text]"/>
      <dgm:spPr/>
      <dgm:t>
        <a:bodyPr/>
        <a:lstStyle/>
        <a:p>
          <a:r>
            <a:rPr lang="en-US" dirty="0" smtClean="0"/>
            <a:t> </a:t>
          </a:r>
          <a:endParaRPr lang="en-US" dirty="0"/>
        </a:p>
      </dgm:t>
    </dgm:pt>
    <dgm:pt modelId="{86F367B6-4292-4368-8AB0-3FF5EE5DA15A}" type="parTrans" cxnId="{33B24469-029A-494E-8E5E-B191EEC5E22E}">
      <dgm:prSet/>
      <dgm:spPr/>
      <dgm:t>
        <a:bodyPr/>
        <a:lstStyle/>
        <a:p>
          <a:endParaRPr lang="en-US"/>
        </a:p>
      </dgm:t>
    </dgm:pt>
    <dgm:pt modelId="{B7BB4D2C-2415-4E5F-869D-19CD3EF352AB}" type="sibTrans" cxnId="{33B24469-029A-494E-8E5E-B191EEC5E22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38100">
          <a:solidFill>
            <a:schemeClr val="bg1">
              <a:lumMod val="50000"/>
            </a:schemeClr>
          </a:solidFill>
        </a:ln>
      </dgm:spPr>
      <dgm:t>
        <a:bodyPr/>
        <a:lstStyle/>
        <a:p>
          <a:endParaRPr lang="en-US"/>
        </a:p>
      </dgm:t>
    </dgm:pt>
    <dgm:pt modelId="{8B87789A-131E-4DC1-B0C7-7A014FEFD6C6}" type="pres">
      <dgm:prSet presAssocID="{26FCC51D-FE1F-4931-B30C-BA192378E7B3}" presName="Name0" presStyleCnt="0">
        <dgm:presLayoutVars>
          <dgm:chMax val="7"/>
          <dgm:chPref val="7"/>
          <dgm:dir/>
        </dgm:presLayoutVars>
      </dgm:prSet>
      <dgm:spPr/>
    </dgm:pt>
    <dgm:pt modelId="{AD51BA52-A8EB-491A-AC0E-1F12E5252F07}" type="pres">
      <dgm:prSet presAssocID="{26FCC51D-FE1F-4931-B30C-BA192378E7B3}" presName="Name1" presStyleCnt="0"/>
      <dgm:spPr/>
    </dgm:pt>
    <dgm:pt modelId="{F22E9349-FAEF-43C4-B99C-F4EBEC4CD1B9}" type="pres">
      <dgm:prSet presAssocID="{B7BB4D2C-2415-4E5F-869D-19CD3EF352AB}" presName="picture_1" presStyleCnt="0"/>
      <dgm:spPr/>
    </dgm:pt>
    <dgm:pt modelId="{B24605B1-CC3D-4F26-AC60-BF76A616722C}" type="pres">
      <dgm:prSet presAssocID="{B7BB4D2C-2415-4E5F-869D-19CD3EF352AB}" presName="pictureRepeatNode" presStyleLbl="alignImgPlace1" presStyleIdx="0" presStyleCnt="1"/>
      <dgm:spPr/>
      <dgm:t>
        <a:bodyPr/>
        <a:lstStyle/>
        <a:p>
          <a:endParaRPr lang="en-US"/>
        </a:p>
      </dgm:t>
    </dgm:pt>
    <dgm:pt modelId="{AE583FA2-6FDC-42DF-88EA-C483C925DC2A}" type="pres">
      <dgm:prSet presAssocID="{AFED714D-BECE-4376-AA29-3156F97860DA}" presName="text_1" presStyleLbl="node1" presStyleIdx="0" presStyleCnt="0">
        <dgm:presLayoutVars>
          <dgm:bulletEnabled val="1"/>
        </dgm:presLayoutVars>
      </dgm:prSet>
      <dgm:spPr/>
      <dgm:t>
        <a:bodyPr/>
        <a:lstStyle/>
        <a:p>
          <a:endParaRPr lang="en-US"/>
        </a:p>
      </dgm:t>
    </dgm:pt>
  </dgm:ptLst>
  <dgm:cxnLst>
    <dgm:cxn modelId="{33B24469-029A-494E-8E5E-B191EEC5E22E}" srcId="{26FCC51D-FE1F-4931-B30C-BA192378E7B3}" destId="{AFED714D-BECE-4376-AA29-3156F97860DA}" srcOrd="0" destOrd="0" parTransId="{86F367B6-4292-4368-8AB0-3FF5EE5DA15A}" sibTransId="{B7BB4D2C-2415-4E5F-869D-19CD3EF352AB}"/>
    <dgm:cxn modelId="{298DDF4B-EEDA-43ED-8E1D-71B103FF04B5}" type="presOf" srcId="{AFED714D-BECE-4376-AA29-3156F97860DA}" destId="{AE583FA2-6FDC-42DF-88EA-C483C925DC2A}" srcOrd="0" destOrd="0" presId="urn:microsoft.com/office/officeart/2008/layout/CircularPictureCallout"/>
    <dgm:cxn modelId="{48AFCAF9-FA40-46B9-B025-73AC5C4E4273}" type="presOf" srcId="{26FCC51D-FE1F-4931-B30C-BA192378E7B3}" destId="{8B87789A-131E-4DC1-B0C7-7A014FEFD6C6}" srcOrd="0" destOrd="0" presId="urn:microsoft.com/office/officeart/2008/layout/CircularPictureCallout"/>
    <dgm:cxn modelId="{F229CE82-A064-4A21-A696-1AC7A37E1CA1}" type="presOf" srcId="{B7BB4D2C-2415-4E5F-869D-19CD3EF352AB}" destId="{B24605B1-CC3D-4F26-AC60-BF76A616722C}" srcOrd="0" destOrd="0" presId="urn:microsoft.com/office/officeart/2008/layout/CircularPictureCallout"/>
    <dgm:cxn modelId="{510C1D0F-B7D0-4A6F-A738-A7B3E6601F81}" type="presParOf" srcId="{8B87789A-131E-4DC1-B0C7-7A014FEFD6C6}" destId="{AD51BA52-A8EB-491A-AC0E-1F12E5252F07}" srcOrd="0" destOrd="0" presId="urn:microsoft.com/office/officeart/2008/layout/CircularPictureCallout"/>
    <dgm:cxn modelId="{94B5F0B4-30AB-49FE-A4D3-304DA42B1E9E}" type="presParOf" srcId="{AD51BA52-A8EB-491A-AC0E-1F12E5252F07}" destId="{F22E9349-FAEF-43C4-B99C-F4EBEC4CD1B9}" srcOrd="0" destOrd="0" presId="urn:microsoft.com/office/officeart/2008/layout/CircularPictureCallout"/>
    <dgm:cxn modelId="{F05AFC14-B6CE-4245-865C-230494103971}" type="presParOf" srcId="{F22E9349-FAEF-43C4-B99C-F4EBEC4CD1B9}" destId="{B24605B1-CC3D-4F26-AC60-BF76A616722C}" srcOrd="0" destOrd="0" presId="urn:microsoft.com/office/officeart/2008/layout/CircularPictureCallout"/>
    <dgm:cxn modelId="{0590699E-3BDD-4877-9B31-397F243E2963}" type="presParOf" srcId="{AD51BA52-A8EB-491A-AC0E-1F12E5252F07}" destId="{AE583FA2-6FDC-42DF-88EA-C483C925DC2A}" srcOrd="1" destOrd="0" presId="urn:microsoft.com/office/officeart/2008/layout/CircularPictureCallout"/>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B418329-9F32-4E06-8DFB-F2FB1A14FF33}" type="doc">
      <dgm:prSet loTypeId="urn:microsoft.com/office/officeart/2008/layout/VerticalCurvedList" loCatId="list" qsTypeId="urn:microsoft.com/office/officeart/2005/8/quickstyle/simple2" qsCatId="simple" csTypeId="urn:microsoft.com/office/officeart/2005/8/colors/accent2_2" csCatId="accent2" phldr="1"/>
      <dgm:spPr/>
    </dgm:pt>
    <dgm:pt modelId="{9BBF5C46-C1B6-4F94-8BC9-8491D5526704}">
      <dgm:prSet phldrT="[Text]" custT="1"/>
      <dgm:spPr/>
      <dgm:t>
        <a:bodyPr/>
        <a:lstStyle/>
        <a:p>
          <a:r>
            <a:rPr lang="en-US" sz="2400" dirty="0" smtClean="0">
              <a:latin typeface="Times New Roman" panose="02020603050405020304" pitchFamily="18" charset="0"/>
              <a:ea typeface="Calibri"/>
              <a:cs typeface="Times New Roman" panose="02020603050405020304" pitchFamily="18" charset="0"/>
            </a:rPr>
            <a:t>Expedites the review and release of cargo</a:t>
          </a:r>
          <a:endParaRPr lang="en-US" sz="2400" dirty="0">
            <a:latin typeface="Times New Roman" panose="02020603050405020304" pitchFamily="18" charset="0"/>
            <a:cs typeface="Times New Roman" panose="02020603050405020304" pitchFamily="18" charset="0"/>
          </a:endParaRPr>
        </a:p>
      </dgm:t>
    </dgm:pt>
    <dgm:pt modelId="{2CE822D2-41B2-43B1-94BC-461500F5095E}" type="parTrans" cxnId="{64125C8E-005D-465D-B7E5-D8B702A923A3}">
      <dgm:prSet/>
      <dgm:spPr/>
      <dgm:t>
        <a:bodyPr/>
        <a:lstStyle/>
        <a:p>
          <a:endParaRPr lang="en-US" sz="2400">
            <a:latin typeface="Times New Roman" panose="02020603050405020304" pitchFamily="18" charset="0"/>
            <a:cs typeface="Times New Roman" panose="02020603050405020304" pitchFamily="18" charset="0"/>
          </a:endParaRPr>
        </a:p>
      </dgm:t>
    </dgm:pt>
    <dgm:pt modelId="{DFA95193-95E0-4489-8D8D-1D3BAF73F3A3}" type="sibTrans" cxnId="{64125C8E-005D-465D-B7E5-D8B702A923A3}">
      <dgm:prSet/>
      <dgm:spPr/>
      <dgm:t>
        <a:bodyPr/>
        <a:lstStyle/>
        <a:p>
          <a:endParaRPr lang="en-US" sz="2400">
            <a:latin typeface="Times New Roman" panose="02020603050405020304" pitchFamily="18" charset="0"/>
            <a:cs typeface="Times New Roman" panose="02020603050405020304" pitchFamily="18" charset="0"/>
          </a:endParaRPr>
        </a:p>
      </dgm:t>
    </dgm:pt>
    <dgm:pt modelId="{8CCE838A-7CF3-4F09-9BB9-E1C36EBDF3A3}">
      <dgm:prSet phldrT="[Text]" custT="1"/>
      <dgm:spPr/>
      <dgm:t>
        <a:bodyPr/>
        <a:lstStyle/>
        <a:p>
          <a:r>
            <a:rPr lang="en-US" sz="2400" dirty="0" smtClean="0">
              <a:latin typeface="Times New Roman" panose="02020603050405020304" pitchFamily="18" charset="0"/>
              <a:ea typeface="Calibri"/>
              <a:cs typeface="Times New Roman" panose="02020603050405020304" pitchFamily="18" charset="0"/>
            </a:rPr>
            <a:t>Assists with risk analysis </a:t>
          </a:r>
          <a:r>
            <a:rPr lang="en-US" sz="2400" smtClean="0">
              <a:latin typeface="Times New Roman" panose="02020603050405020304" pitchFamily="18" charset="0"/>
              <a:ea typeface="Calibri"/>
              <a:cs typeface="Times New Roman" panose="02020603050405020304" pitchFamily="18" charset="0"/>
            </a:rPr>
            <a:t>and provides  </a:t>
          </a:r>
          <a:r>
            <a:rPr lang="en-US" sz="2400" dirty="0" smtClean="0">
              <a:latin typeface="Times New Roman" panose="02020603050405020304" pitchFamily="18" charset="0"/>
              <a:ea typeface="Calibri"/>
              <a:cs typeface="Times New Roman" panose="02020603050405020304" pitchFamily="18" charset="0"/>
            </a:rPr>
            <a:t>feedback </a:t>
          </a:r>
          <a:endParaRPr lang="en-US" sz="2400" dirty="0">
            <a:latin typeface="Times New Roman" panose="02020603050405020304" pitchFamily="18" charset="0"/>
            <a:cs typeface="Times New Roman" panose="02020603050405020304" pitchFamily="18" charset="0"/>
          </a:endParaRPr>
        </a:p>
      </dgm:t>
    </dgm:pt>
    <dgm:pt modelId="{D6442F8F-326D-4F82-9FB6-62493D66ADA9}" type="parTrans" cxnId="{7D3B4F40-C589-45F8-8B7C-F94DDF45A1A2}">
      <dgm:prSet/>
      <dgm:spPr/>
      <dgm:t>
        <a:bodyPr/>
        <a:lstStyle/>
        <a:p>
          <a:endParaRPr lang="en-US" sz="2400">
            <a:latin typeface="Times New Roman" panose="02020603050405020304" pitchFamily="18" charset="0"/>
            <a:cs typeface="Times New Roman" panose="02020603050405020304" pitchFamily="18" charset="0"/>
          </a:endParaRPr>
        </a:p>
      </dgm:t>
    </dgm:pt>
    <dgm:pt modelId="{DC1A0F48-8F48-4A49-93B9-8187904F4DAD}" type="sibTrans" cxnId="{7D3B4F40-C589-45F8-8B7C-F94DDF45A1A2}">
      <dgm:prSet/>
      <dgm:spPr/>
      <dgm:t>
        <a:bodyPr/>
        <a:lstStyle/>
        <a:p>
          <a:endParaRPr lang="en-US" sz="2400">
            <a:latin typeface="Times New Roman" panose="02020603050405020304" pitchFamily="18" charset="0"/>
            <a:cs typeface="Times New Roman" panose="02020603050405020304" pitchFamily="18" charset="0"/>
          </a:endParaRPr>
        </a:p>
      </dgm:t>
    </dgm:pt>
    <dgm:pt modelId="{88DC5EBB-CBA9-4197-B347-FF569847AA59}">
      <dgm:prSet phldrT="[Text]" custT="1"/>
      <dgm:spPr/>
      <dgm:t>
        <a:bodyPr/>
        <a:lstStyle/>
        <a:p>
          <a:r>
            <a:rPr lang="en-US" sz="2400" dirty="0" smtClean="0">
              <a:latin typeface="Times New Roman" panose="02020603050405020304" pitchFamily="18" charset="0"/>
              <a:ea typeface="Calibri"/>
              <a:cs typeface="Times New Roman" panose="02020603050405020304" pitchFamily="18" charset="0"/>
            </a:rPr>
            <a:t>Improvement of internal electronic systems</a:t>
          </a:r>
          <a:endParaRPr lang="en-US" sz="2400" dirty="0">
            <a:latin typeface="Times New Roman" panose="02020603050405020304" pitchFamily="18" charset="0"/>
            <a:cs typeface="Times New Roman" panose="02020603050405020304" pitchFamily="18" charset="0"/>
          </a:endParaRPr>
        </a:p>
      </dgm:t>
    </dgm:pt>
    <dgm:pt modelId="{BA19554B-3262-47B1-A379-D10981A54745}" type="parTrans" cxnId="{96899D6C-3924-48AD-B9E2-CB358986A432}">
      <dgm:prSet/>
      <dgm:spPr/>
      <dgm:t>
        <a:bodyPr/>
        <a:lstStyle/>
        <a:p>
          <a:endParaRPr lang="en-US" sz="2400">
            <a:latin typeface="Times New Roman" panose="02020603050405020304" pitchFamily="18" charset="0"/>
            <a:cs typeface="Times New Roman" panose="02020603050405020304" pitchFamily="18" charset="0"/>
          </a:endParaRPr>
        </a:p>
      </dgm:t>
    </dgm:pt>
    <dgm:pt modelId="{F29CD76B-3CBB-462A-82FE-C154412DA265}" type="sibTrans" cxnId="{96899D6C-3924-48AD-B9E2-CB358986A432}">
      <dgm:prSet/>
      <dgm:spPr/>
      <dgm:t>
        <a:bodyPr/>
        <a:lstStyle/>
        <a:p>
          <a:endParaRPr lang="en-US" sz="2400">
            <a:latin typeface="Times New Roman" panose="02020603050405020304" pitchFamily="18" charset="0"/>
            <a:cs typeface="Times New Roman" panose="02020603050405020304" pitchFamily="18" charset="0"/>
          </a:endParaRPr>
        </a:p>
      </dgm:t>
    </dgm:pt>
    <dgm:pt modelId="{D37EC807-AE1C-4A9F-92C7-B02E0935CFB2}">
      <dgm:prSet custT="1"/>
      <dgm:spPr/>
      <dgm:t>
        <a:bodyPr/>
        <a:lstStyle/>
        <a:p>
          <a:r>
            <a:rPr lang="en-US" sz="2400" dirty="0" smtClean="0">
              <a:latin typeface="Times New Roman" panose="02020603050405020304" pitchFamily="18" charset="0"/>
              <a:ea typeface="Calibri"/>
              <a:cs typeface="Times New Roman" panose="02020603050405020304" pitchFamily="18" charset="0"/>
            </a:rPr>
            <a:t>Allows for  view of shipments at the granular level </a:t>
          </a:r>
          <a:endParaRPr lang="en-US" sz="2400" dirty="0">
            <a:latin typeface="Times New Roman" panose="02020603050405020304" pitchFamily="18" charset="0"/>
            <a:cs typeface="Times New Roman" panose="02020603050405020304" pitchFamily="18" charset="0"/>
          </a:endParaRPr>
        </a:p>
      </dgm:t>
    </dgm:pt>
    <dgm:pt modelId="{CA329788-7491-481A-BEA2-5D5A0BE996E7}" type="parTrans" cxnId="{9E6C5F56-CBE1-4C5A-8E40-3C87C887290F}">
      <dgm:prSet/>
      <dgm:spPr/>
      <dgm:t>
        <a:bodyPr/>
        <a:lstStyle/>
        <a:p>
          <a:endParaRPr lang="en-US" sz="2400">
            <a:latin typeface="Times New Roman" panose="02020603050405020304" pitchFamily="18" charset="0"/>
            <a:cs typeface="Times New Roman" panose="02020603050405020304" pitchFamily="18" charset="0"/>
          </a:endParaRPr>
        </a:p>
      </dgm:t>
    </dgm:pt>
    <dgm:pt modelId="{5B3A94B2-EB57-4613-BF00-2871FA9217D4}" type="sibTrans" cxnId="{9E6C5F56-CBE1-4C5A-8E40-3C87C887290F}">
      <dgm:prSet/>
      <dgm:spPr/>
      <dgm:t>
        <a:bodyPr/>
        <a:lstStyle/>
        <a:p>
          <a:endParaRPr lang="en-US" sz="2400">
            <a:latin typeface="Times New Roman" panose="02020603050405020304" pitchFamily="18" charset="0"/>
            <a:cs typeface="Times New Roman" panose="02020603050405020304" pitchFamily="18" charset="0"/>
          </a:endParaRPr>
        </a:p>
      </dgm:t>
    </dgm:pt>
    <dgm:pt modelId="{07500746-3589-4624-877D-C26EFE80DD3A}" type="pres">
      <dgm:prSet presAssocID="{5B418329-9F32-4E06-8DFB-F2FB1A14FF33}" presName="Name0" presStyleCnt="0">
        <dgm:presLayoutVars>
          <dgm:chMax val="7"/>
          <dgm:chPref val="7"/>
          <dgm:dir/>
        </dgm:presLayoutVars>
      </dgm:prSet>
      <dgm:spPr/>
    </dgm:pt>
    <dgm:pt modelId="{05FD9AF3-6D37-4442-A172-AFF2FD71715A}" type="pres">
      <dgm:prSet presAssocID="{5B418329-9F32-4E06-8DFB-F2FB1A14FF33}" presName="Name1" presStyleCnt="0"/>
      <dgm:spPr/>
    </dgm:pt>
    <dgm:pt modelId="{762B6601-B8A9-42D4-A796-553281BCD425}" type="pres">
      <dgm:prSet presAssocID="{5B418329-9F32-4E06-8DFB-F2FB1A14FF33}" presName="cycle" presStyleCnt="0"/>
      <dgm:spPr/>
    </dgm:pt>
    <dgm:pt modelId="{1C83C4D8-CB9A-40CA-BAAD-A1A136F08F08}" type="pres">
      <dgm:prSet presAssocID="{5B418329-9F32-4E06-8DFB-F2FB1A14FF33}" presName="srcNode" presStyleLbl="node1" presStyleIdx="0" presStyleCnt="4"/>
      <dgm:spPr/>
    </dgm:pt>
    <dgm:pt modelId="{67892F81-02FC-49BD-AE63-664F19D78A3F}" type="pres">
      <dgm:prSet presAssocID="{5B418329-9F32-4E06-8DFB-F2FB1A14FF33}" presName="conn" presStyleLbl="parChTrans1D2" presStyleIdx="0" presStyleCnt="1"/>
      <dgm:spPr/>
      <dgm:t>
        <a:bodyPr/>
        <a:lstStyle/>
        <a:p>
          <a:endParaRPr lang="en-US"/>
        </a:p>
      </dgm:t>
    </dgm:pt>
    <dgm:pt modelId="{4BD6A6A9-0F44-4714-995F-3A0D09805561}" type="pres">
      <dgm:prSet presAssocID="{5B418329-9F32-4E06-8DFB-F2FB1A14FF33}" presName="extraNode" presStyleLbl="node1" presStyleIdx="0" presStyleCnt="4"/>
      <dgm:spPr/>
    </dgm:pt>
    <dgm:pt modelId="{3C8830A5-082F-42C9-82A0-711A942099B7}" type="pres">
      <dgm:prSet presAssocID="{5B418329-9F32-4E06-8DFB-F2FB1A14FF33}" presName="dstNode" presStyleLbl="node1" presStyleIdx="0" presStyleCnt="4"/>
      <dgm:spPr/>
    </dgm:pt>
    <dgm:pt modelId="{FA8BCA2E-AF32-4921-AA5F-C85853B07AA3}" type="pres">
      <dgm:prSet presAssocID="{9BBF5C46-C1B6-4F94-8BC9-8491D5526704}" presName="text_1" presStyleLbl="node1" presStyleIdx="0" presStyleCnt="4">
        <dgm:presLayoutVars>
          <dgm:bulletEnabled val="1"/>
        </dgm:presLayoutVars>
      </dgm:prSet>
      <dgm:spPr/>
      <dgm:t>
        <a:bodyPr/>
        <a:lstStyle/>
        <a:p>
          <a:endParaRPr lang="en-US"/>
        </a:p>
      </dgm:t>
    </dgm:pt>
    <dgm:pt modelId="{58357792-755E-4DF2-A9F9-463EBE9C7D51}" type="pres">
      <dgm:prSet presAssocID="{9BBF5C46-C1B6-4F94-8BC9-8491D5526704}" presName="accent_1" presStyleCnt="0"/>
      <dgm:spPr/>
    </dgm:pt>
    <dgm:pt modelId="{6170819D-F729-42CF-8C46-A676632D9C2C}" type="pres">
      <dgm:prSet presAssocID="{9BBF5C46-C1B6-4F94-8BC9-8491D5526704}" presName="accentRepeatNode" presStyleLbl="solidFgAcc1" presStyleIdx="0" presStyleCnt="4"/>
      <dgm:spPr>
        <a:blipFill rotWithShape="0">
          <a:blip xmlns:r="http://schemas.openxmlformats.org/officeDocument/2006/relationships" r:embed="rId1"/>
          <a:stretch>
            <a:fillRect/>
          </a:stretch>
        </a:blipFill>
      </dgm:spPr>
    </dgm:pt>
    <dgm:pt modelId="{277731C8-3B5B-4D99-982F-807C595A62A5}" type="pres">
      <dgm:prSet presAssocID="{D37EC807-AE1C-4A9F-92C7-B02E0935CFB2}" presName="text_2" presStyleLbl="node1" presStyleIdx="1" presStyleCnt="4">
        <dgm:presLayoutVars>
          <dgm:bulletEnabled val="1"/>
        </dgm:presLayoutVars>
      </dgm:prSet>
      <dgm:spPr/>
      <dgm:t>
        <a:bodyPr/>
        <a:lstStyle/>
        <a:p>
          <a:endParaRPr lang="en-US"/>
        </a:p>
      </dgm:t>
    </dgm:pt>
    <dgm:pt modelId="{D7FCCA93-84FF-494F-B68C-94304DC42B2B}" type="pres">
      <dgm:prSet presAssocID="{D37EC807-AE1C-4A9F-92C7-B02E0935CFB2}" presName="accent_2" presStyleCnt="0"/>
      <dgm:spPr/>
    </dgm:pt>
    <dgm:pt modelId="{FFCAA628-3901-4B92-A0B6-D16CBE9D481B}" type="pres">
      <dgm:prSet presAssocID="{D37EC807-AE1C-4A9F-92C7-B02E0935CFB2}" presName="accentRepeatNode" presStyleLbl="solidFgAcc1" presStyleIdx="1" presStyleCnt="4"/>
      <dgm:spPr>
        <a:blipFill rotWithShape="0">
          <a:blip xmlns:r="http://schemas.openxmlformats.org/officeDocument/2006/relationships" r:embed="rId2"/>
          <a:stretch>
            <a:fillRect/>
          </a:stretch>
        </a:blipFill>
      </dgm:spPr>
      <dgm:t>
        <a:bodyPr/>
        <a:lstStyle/>
        <a:p>
          <a:endParaRPr lang="en-US"/>
        </a:p>
      </dgm:t>
    </dgm:pt>
    <dgm:pt modelId="{B5416C9B-E0F5-4496-A9CB-50B5AA55CEDA}" type="pres">
      <dgm:prSet presAssocID="{8CCE838A-7CF3-4F09-9BB9-E1C36EBDF3A3}" presName="text_3" presStyleLbl="node1" presStyleIdx="2" presStyleCnt="4">
        <dgm:presLayoutVars>
          <dgm:bulletEnabled val="1"/>
        </dgm:presLayoutVars>
      </dgm:prSet>
      <dgm:spPr/>
      <dgm:t>
        <a:bodyPr/>
        <a:lstStyle/>
        <a:p>
          <a:endParaRPr lang="en-US"/>
        </a:p>
      </dgm:t>
    </dgm:pt>
    <dgm:pt modelId="{26192E44-28B9-4B00-9EB6-59A146DF5581}" type="pres">
      <dgm:prSet presAssocID="{8CCE838A-7CF3-4F09-9BB9-E1C36EBDF3A3}" presName="accent_3" presStyleCnt="0"/>
      <dgm:spPr/>
    </dgm:pt>
    <dgm:pt modelId="{F0D285CC-A1E0-4799-8910-9C6EEF1A6012}" type="pres">
      <dgm:prSet presAssocID="{8CCE838A-7CF3-4F09-9BB9-E1C36EBDF3A3}" presName="accentRepeatNode" presStyleLbl="solidFgAcc1" presStyleIdx="2" presStyleCnt="4"/>
      <dgm:spPr>
        <a:blipFill rotWithShape="0">
          <a:blip xmlns:r="http://schemas.openxmlformats.org/officeDocument/2006/relationships" r:embed="rId3"/>
          <a:stretch>
            <a:fillRect/>
          </a:stretch>
        </a:blipFill>
      </dgm:spPr>
    </dgm:pt>
    <dgm:pt modelId="{C5D4F140-7909-40D1-BAA8-25127DDCCF76}" type="pres">
      <dgm:prSet presAssocID="{88DC5EBB-CBA9-4197-B347-FF569847AA59}" presName="text_4" presStyleLbl="node1" presStyleIdx="3" presStyleCnt="4">
        <dgm:presLayoutVars>
          <dgm:bulletEnabled val="1"/>
        </dgm:presLayoutVars>
      </dgm:prSet>
      <dgm:spPr/>
      <dgm:t>
        <a:bodyPr/>
        <a:lstStyle/>
        <a:p>
          <a:endParaRPr lang="en-US"/>
        </a:p>
      </dgm:t>
    </dgm:pt>
    <dgm:pt modelId="{EB7AD682-6B3B-481C-BBF8-A5ED5EF05E47}" type="pres">
      <dgm:prSet presAssocID="{88DC5EBB-CBA9-4197-B347-FF569847AA59}" presName="accent_4" presStyleCnt="0"/>
      <dgm:spPr/>
    </dgm:pt>
    <dgm:pt modelId="{FF665A16-2E02-43AC-AAE2-2D29B090492A}" type="pres">
      <dgm:prSet presAssocID="{88DC5EBB-CBA9-4197-B347-FF569847AA59}" presName="accentRepeatNode" presStyleLbl="solidFgAcc1" presStyleIdx="3" presStyleCnt="4"/>
      <dgm:spPr>
        <a:blipFill rotWithShape="0">
          <a:blip xmlns:r="http://schemas.openxmlformats.org/officeDocument/2006/relationships" r:embed="rId4"/>
          <a:stretch>
            <a:fillRect/>
          </a:stretch>
        </a:blipFill>
      </dgm:spPr>
    </dgm:pt>
  </dgm:ptLst>
  <dgm:cxnLst>
    <dgm:cxn modelId="{96899D6C-3924-48AD-B9E2-CB358986A432}" srcId="{5B418329-9F32-4E06-8DFB-F2FB1A14FF33}" destId="{88DC5EBB-CBA9-4197-B347-FF569847AA59}" srcOrd="3" destOrd="0" parTransId="{BA19554B-3262-47B1-A379-D10981A54745}" sibTransId="{F29CD76B-3CBB-462A-82FE-C154412DA265}"/>
    <dgm:cxn modelId="{7D3B4F40-C589-45F8-8B7C-F94DDF45A1A2}" srcId="{5B418329-9F32-4E06-8DFB-F2FB1A14FF33}" destId="{8CCE838A-7CF3-4F09-9BB9-E1C36EBDF3A3}" srcOrd="2" destOrd="0" parTransId="{D6442F8F-326D-4F82-9FB6-62493D66ADA9}" sibTransId="{DC1A0F48-8F48-4A49-93B9-8187904F4DAD}"/>
    <dgm:cxn modelId="{6C40135A-9490-41CC-8E84-C4CF1D8ADB29}" type="presOf" srcId="{DFA95193-95E0-4489-8D8D-1D3BAF73F3A3}" destId="{67892F81-02FC-49BD-AE63-664F19D78A3F}" srcOrd="0" destOrd="0" presId="urn:microsoft.com/office/officeart/2008/layout/VerticalCurvedList"/>
    <dgm:cxn modelId="{64125C8E-005D-465D-B7E5-D8B702A923A3}" srcId="{5B418329-9F32-4E06-8DFB-F2FB1A14FF33}" destId="{9BBF5C46-C1B6-4F94-8BC9-8491D5526704}" srcOrd="0" destOrd="0" parTransId="{2CE822D2-41B2-43B1-94BC-461500F5095E}" sibTransId="{DFA95193-95E0-4489-8D8D-1D3BAF73F3A3}"/>
    <dgm:cxn modelId="{9E6C5F56-CBE1-4C5A-8E40-3C87C887290F}" srcId="{5B418329-9F32-4E06-8DFB-F2FB1A14FF33}" destId="{D37EC807-AE1C-4A9F-92C7-B02E0935CFB2}" srcOrd="1" destOrd="0" parTransId="{CA329788-7491-481A-BEA2-5D5A0BE996E7}" sibTransId="{5B3A94B2-EB57-4613-BF00-2871FA9217D4}"/>
    <dgm:cxn modelId="{2049E354-22AE-4976-A341-3D6DB9E4EB43}" type="presOf" srcId="{D37EC807-AE1C-4A9F-92C7-B02E0935CFB2}" destId="{277731C8-3B5B-4D99-982F-807C595A62A5}" srcOrd="0" destOrd="0" presId="urn:microsoft.com/office/officeart/2008/layout/VerticalCurvedList"/>
    <dgm:cxn modelId="{57C0B367-24B4-4E82-9573-2CA3019CF90F}" type="presOf" srcId="{5B418329-9F32-4E06-8DFB-F2FB1A14FF33}" destId="{07500746-3589-4624-877D-C26EFE80DD3A}" srcOrd="0" destOrd="0" presId="urn:microsoft.com/office/officeart/2008/layout/VerticalCurvedList"/>
    <dgm:cxn modelId="{3FEABD6B-5CF3-47A8-BD8B-FCB877BDE7BF}" type="presOf" srcId="{8CCE838A-7CF3-4F09-9BB9-E1C36EBDF3A3}" destId="{B5416C9B-E0F5-4496-A9CB-50B5AA55CEDA}" srcOrd="0" destOrd="0" presId="urn:microsoft.com/office/officeart/2008/layout/VerticalCurvedList"/>
    <dgm:cxn modelId="{431A8687-FF87-4515-B49C-176883668D29}" type="presOf" srcId="{88DC5EBB-CBA9-4197-B347-FF569847AA59}" destId="{C5D4F140-7909-40D1-BAA8-25127DDCCF76}" srcOrd="0" destOrd="0" presId="urn:microsoft.com/office/officeart/2008/layout/VerticalCurvedList"/>
    <dgm:cxn modelId="{10E54CAF-9710-4FA4-B0C3-ADAE2EC5523A}" type="presOf" srcId="{9BBF5C46-C1B6-4F94-8BC9-8491D5526704}" destId="{FA8BCA2E-AF32-4921-AA5F-C85853B07AA3}" srcOrd="0" destOrd="0" presId="urn:microsoft.com/office/officeart/2008/layout/VerticalCurvedList"/>
    <dgm:cxn modelId="{8CF97188-1476-4671-84FE-5E52D9053541}" type="presParOf" srcId="{07500746-3589-4624-877D-C26EFE80DD3A}" destId="{05FD9AF3-6D37-4442-A172-AFF2FD71715A}" srcOrd="0" destOrd="0" presId="urn:microsoft.com/office/officeart/2008/layout/VerticalCurvedList"/>
    <dgm:cxn modelId="{527CC093-8A9B-44EB-A380-5F19530F5ADD}" type="presParOf" srcId="{05FD9AF3-6D37-4442-A172-AFF2FD71715A}" destId="{762B6601-B8A9-42D4-A796-553281BCD425}" srcOrd="0" destOrd="0" presId="urn:microsoft.com/office/officeart/2008/layout/VerticalCurvedList"/>
    <dgm:cxn modelId="{5361C6B7-A260-4885-B92E-4BC1965627BE}" type="presParOf" srcId="{762B6601-B8A9-42D4-A796-553281BCD425}" destId="{1C83C4D8-CB9A-40CA-BAAD-A1A136F08F08}" srcOrd="0" destOrd="0" presId="urn:microsoft.com/office/officeart/2008/layout/VerticalCurvedList"/>
    <dgm:cxn modelId="{A49AD49B-CFBC-44E5-A58F-22B3CAA28756}" type="presParOf" srcId="{762B6601-B8A9-42D4-A796-553281BCD425}" destId="{67892F81-02FC-49BD-AE63-664F19D78A3F}" srcOrd="1" destOrd="0" presId="urn:microsoft.com/office/officeart/2008/layout/VerticalCurvedList"/>
    <dgm:cxn modelId="{77951A3E-5B3D-49B0-A3F6-868EE8AE01D1}" type="presParOf" srcId="{762B6601-B8A9-42D4-A796-553281BCD425}" destId="{4BD6A6A9-0F44-4714-995F-3A0D09805561}" srcOrd="2" destOrd="0" presId="urn:microsoft.com/office/officeart/2008/layout/VerticalCurvedList"/>
    <dgm:cxn modelId="{41714BCF-FEE4-451D-A1CC-B66E955A19E1}" type="presParOf" srcId="{762B6601-B8A9-42D4-A796-553281BCD425}" destId="{3C8830A5-082F-42C9-82A0-711A942099B7}" srcOrd="3" destOrd="0" presId="urn:microsoft.com/office/officeart/2008/layout/VerticalCurvedList"/>
    <dgm:cxn modelId="{0135BACA-9CF4-4CF8-88EA-68D62342DF37}" type="presParOf" srcId="{05FD9AF3-6D37-4442-A172-AFF2FD71715A}" destId="{FA8BCA2E-AF32-4921-AA5F-C85853B07AA3}" srcOrd="1" destOrd="0" presId="urn:microsoft.com/office/officeart/2008/layout/VerticalCurvedList"/>
    <dgm:cxn modelId="{4910458F-389A-4623-8C2A-783423661267}" type="presParOf" srcId="{05FD9AF3-6D37-4442-A172-AFF2FD71715A}" destId="{58357792-755E-4DF2-A9F9-463EBE9C7D51}" srcOrd="2" destOrd="0" presId="urn:microsoft.com/office/officeart/2008/layout/VerticalCurvedList"/>
    <dgm:cxn modelId="{9FCB6054-833C-41DC-8D99-5875B822A7F6}" type="presParOf" srcId="{58357792-755E-4DF2-A9F9-463EBE9C7D51}" destId="{6170819D-F729-42CF-8C46-A676632D9C2C}" srcOrd="0" destOrd="0" presId="urn:microsoft.com/office/officeart/2008/layout/VerticalCurvedList"/>
    <dgm:cxn modelId="{4FA04F6E-48ED-4093-A335-7D1E979CC7EF}" type="presParOf" srcId="{05FD9AF3-6D37-4442-A172-AFF2FD71715A}" destId="{277731C8-3B5B-4D99-982F-807C595A62A5}" srcOrd="3" destOrd="0" presId="urn:microsoft.com/office/officeart/2008/layout/VerticalCurvedList"/>
    <dgm:cxn modelId="{FAB8A887-35FC-464B-9E31-48DA6858EA7C}" type="presParOf" srcId="{05FD9AF3-6D37-4442-A172-AFF2FD71715A}" destId="{D7FCCA93-84FF-494F-B68C-94304DC42B2B}" srcOrd="4" destOrd="0" presId="urn:microsoft.com/office/officeart/2008/layout/VerticalCurvedList"/>
    <dgm:cxn modelId="{AF4C5C92-87B8-4840-88F7-C54AD853CAA1}" type="presParOf" srcId="{D7FCCA93-84FF-494F-B68C-94304DC42B2B}" destId="{FFCAA628-3901-4B92-A0B6-D16CBE9D481B}" srcOrd="0" destOrd="0" presId="urn:microsoft.com/office/officeart/2008/layout/VerticalCurvedList"/>
    <dgm:cxn modelId="{56FDF851-D00E-4761-BCCB-BB08A308D801}" type="presParOf" srcId="{05FD9AF3-6D37-4442-A172-AFF2FD71715A}" destId="{B5416C9B-E0F5-4496-A9CB-50B5AA55CEDA}" srcOrd="5" destOrd="0" presId="urn:microsoft.com/office/officeart/2008/layout/VerticalCurvedList"/>
    <dgm:cxn modelId="{65C4C3E5-6B34-40A9-AA65-706E4FB2979D}" type="presParOf" srcId="{05FD9AF3-6D37-4442-A172-AFF2FD71715A}" destId="{26192E44-28B9-4B00-9EB6-59A146DF5581}" srcOrd="6" destOrd="0" presId="urn:microsoft.com/office/officeart/2008/layout/VerticalCurvedList"/>
    <dgm:cxn modelId="{9DFA815B-DB5F-45EB-BC42-A1A11987FBF7}" type="presParOf" srcId="{26192E44-28B9-4B00-9EB6-59A146DF5581}" destId="{F0D285CC-A1E0-4799-8910-9C6EEF1A6012}" srcOrd="0" destOrd="0" presId="urn:microsoft.com/office/officeart/2008/layout/VerticalCurvedList"/>
    <dgm:cxn modelId="{32799BC0-DAD3-46A9-ADA6-83CFEB3E20C3}" type="presParOf" srcId="{05FD9AF3-6D37-4442-A172-AFF2FD71715A}" destId="{C5D4F140-7909-40D1-BAA8-25127DDCCF76}" srcOrd="7" destOrd="0" presId="urn:microsoft.com/office/officeart/2008/layout/VerticalCurvedList"/>
    <dgm:cxn modelId="{17678BD8-9963-4245-919E-112A7FD333EC}" type="presParOf" srcId="{05FD9AF3-6D37-4442-A172-AFF2FD71715A}" destId="{EB7AD682-6B3B-481C-BBF8-A5ED5EF05E47}" srcOrd="8" destOrd="0" presId="urn:microsoft.com/office/officeart/2008/layout/VerticalCurvedList"/>
    <dgm:cxn modelId="{DF575E7B-EDAD-48B4-9152-93B2111B71B8}" type="presParOf" srcId="{EB7AD682-6B3B-481C-BBF8-A5ED5EF05E47}" destId="{FF665A16-2E02-43AC-AAE2-2D29B090492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E3F62F-21CE-4119-A923-AC029D4FDF82}" type="doc">
      <dgm:prSet loTypeId="urn:microsoft.com/office/officeart/2005/8/layout/hChevron3" loCatId="process" qsTypeId="urn:microsoft.com/office/officeart/2005/8/quickstyle/simple5" qsCatId="simple" csTypeId="urn:microsoft.com/office/officeart/2005/8/colors/accent2_2" csCatId="accent2" phldr="1"/>
      <dgm:spPr/>
    </dgm:pt>
    <dgm:pt modelId="{A493FD20-0B7E-4E3F-AC1F-085C06034C85}">
      <dgm:prSet phldrT="[Text]" custT="1"/>
      <dgm:spPr>
        <a:solidFill>
          <a:schemeClr val="accent2"/>
        </a:solidFill>
        <a:scene3d>
          <a:camera prst="orthographicFront">
            <a:rot lat="0" lon="0" rev="0"/>
          </a:camera>
          <a:lightRig rig="threePt" dir="t">
            <a:rot lat="0" lon="0" rev="1200000"/>
          </a:lightRig>
        </a:scene3d>
      </dgm:spPr>
      <dgm:t>
        <a:bodyPr/>
        <a:lstStyle/>
        <a:p>
          <a:r>
            <a:rPr lang="en-US" sz="2000" b="0" dirty="0" smtClean="0">
              <a:latin typeface="Times New Roman" panose="02020603050405020304" pitchFamily="18" charset="0"/>
              <a:cs typeface="Times New Roman" panose="02020603050405020304" pitchFamily="18" charset="0"/>
            </a:rPr>
            <a:t> Impact</a:t>
          </a:r>
          <a:endParaRPr lang="en-US" sz="2000" b="0" dirty="0">
            <a:latin typeface="Times New Roman" panose="02020603050405020304" pitchFamily="18" charset="0"/>
            <a:cs typeface="Times New Roman" panose="02020603050405020304" pitchFamily="18" charset="0"/>
          </a:endParaRPr>
        </a:p>
      </dgm:t>
    </dgm:pt>
    <dgm:pt modelId="{53716B1A-19C6-4450-AB7D-90F04898286C}" type="parTrans" cxnId="{5EDCCF9D-1E58-44E7-9D90-6835D1674E75}">
      <dgm:prSet/>
      <dgm:spPr/>
      <dgm:t>
        <a:bodyPr/>
        <a:lstStyle/>
        <a:p>
          <a:endParaRPr lang="en-US"/>
        </a:p>
      </dgm:t>
    </dgm:pt>
    <dgm:pt modelId="{36D0B126-DAA9-4A5C-AB13-1B67C69427BE}" type="sibTrans" cxnId="{5EDCCF9D-1E58-44E7-9D90-6835D1674E75}">
      <dgm:prSet/>
      <dgm:spPr/>
      <dgm:t>
        <a:bodyPr/>
        <a:lstStyle/>
        <a:p>
          <a:endParaRPr lang="en-US"/>
        </a:p>
      </dgm:t>
    </dgm:pt>
    <dgm:pt modelId="{B364D0A5-A208-47F3-B5D1-86D57CE77958}">
      <dgm:prSet phldrT="[Text]" custT="1"/>
      <dgm:spPr>
        <a:solidFill>
          <a:schemeClr val="accent2"/>
        </a:solidFill>
        <a:scene3d>
          <a:camera prst="orthographicFront">
            <a:rot lat="0" lon="0" rev="0"/>
          </a:camera>
          <a:lightRig rig="threePt" dir="t">
            <a:rot lat="0" lon="0" rev="1200000"/>
          </a:lightRig>
        </a:scene3d>
      </dgm:spPr>
      <dgm:t>
        <a:bodyPr/>
        <a:lstStyle/>
        <a:p>
          <a:r>
            <a:rPr lang="en-US" sz="2000" b="0" dirty="0" smtClean="0">
              <a:latin typeface="Times New Roman" panose="02020603050405020304" pitchFamily="18" charset="0"/>
              <a:cs typeface="Times New Roman" panose="02020603050405020304" pitchFamily="18" charset="0"/>
            </a:rPr>
            <a:t>Procedure</a:t>
          </a:r>
          <a:endParaRPr lang="en-US" sz="2000" b="0" dirty="0">
            <a:latin typeface="Times New Roman" panose="02020603050405020304" pitchFamily="18" charset="0"/>
            <a:cs typeface="Times New Roman" panose="02020603050405020304" pitchFamily="18" charset="0"/>
          </a:endParaRPr>
        </a:p>
      </dgm:t>
    </dgm:pt>
    <dgm:pt modelId="{592A70F0-1D2B-4B43-9F87-BD0F822D4F67}" type="parTrans" cxnId="{4D170EB0-A57F-400F-9777-4A983A88DA13}">
      <dgm:prSet/>
      <dgm:spPr/>
      <dgm:t>
        <a:bodyPr/>
        <a:lstStyle/>
        <a:p>
          <a:endParaRPr lang="en-US"/>
        </a:p>
      </dgm:t>
    </dgm:pt>
    <dgm:pt modelId="{53FADB20-095B-4A73-948C-5A600AF04EF0}" type="sibTrans" cxnId="{4D170EB0-A57F-400F-9777-4A983A88DA13}">
      <dgm:prSet/>
      <dgm:spPr/>
      <dgm:t>
        <a:bodyPr/>
        <a:lstStyle/>
        <a:p>
          <a:endParaRPr lang="en-US"/>
        </a:p>
      </dgm:t>
    </dgm:pt>
    <dgm:pt modelId="{11E5C929-200E-43FB-BF9D-B245ED9F0D84}">
      <dgm:prSet phldrT="[Text]" custT="1"/>
      <dgm:spPr>
        <a:solidFill>
          <a:schemeClr val="accent2"/>
        </a:solidFill>
        <a:scene3d>
          <a:camera prst="orthographicFront">
            <a:rot lat="0" lon="0" rev="0"/>
          </a:camera>
          <a:lightRig rig="threePt" dir="t">
            <a:rot lat="0" lon="0" rev="1200000"/>
          </a:lightRig>
        </a:scene3d>
      </dgm:spPr>
      <dgm:t>
        <a:bodyPr/>
        <a:lstStyle/>
        <a:p>
          <a:r>
            <a:rPr lang="en-US" sz="2000" b="0" dirty="0" smtClean="0">
              <a:latin typeface="Times New Roman" panose="02020603050405020304" pitchFamily="18" charset="0"/>
              <a:cs typeface="Times New Roman" panose="02020603050405020304" pitchFamily="18" charset="0"/>
            </a:rPr>
            <a:t>Programming</a:t>
          </a:r>
          <a:endParaRPr lang="en-US" sz="2000" b="0" dirty="0">
            <a:latin typeface="Times New Roman" panose="02020603050405020304" pitchFamily="18" charset="0"/>
            <a:cs typeface="Times New Roman" panose="02020603050405020304" pitchFamily="18" charset="0"/>
          </a:endParaRPr>
        </a:p>
      </dgm:t>
    </dgm:pt>
    <dgm:pt modelId="{8618ACD9-8314-4099-A64D-AD727C6298B9}" type="parTrans" cxnId="{00C909BD-BE7C-4E38-97ED-B9A13B07300D}">
      <dgm:prSet/>
      <dgm:spPr/>
      <dgm:t>
        <a:bodyPr/>
        <a:lstStyle/>
        <a:p>
          <a:endParaRPr lang="en-US"/>
        </a:p>
      </dgm:t>
    </dgm:pt>
    <dgm:pt modelId="{708629DB-891F-4F46-9C57-0C0F17A98286}" type="sibTrans" cxnId="{00C909BD-BE7C-4E38-97ED-B9A13B07300D}">
      <dgm:prSet/>
      <dgm:spPr/>
      <dgm:t>
        <a:bodyPr/>
        <a:lstStyle/>
        <a:p>
          <a:endParaRPr lang="en-US"/>
        </a:p>
      </dgm:t>
    </dgm:pt>
    <dgm:pt modelId="{A160F511-432C-43C6-8246-FB3004BBC9EE}">
      <dgm:prSet custT="1"/>
      <dgm:spPr>
        <a:solidFill>
          <a:schemeClr val="accent2"/>
        </a:solidFill>
        <a:scene3d>
          <a:camera prst="orthographicFront">
            <a:rot lat="0" lon="0" rev="0"/>
          </a:camera>
          <a:lightRig rig="threePt" dir="t">
            <a:rot lat="0" lon="0" rev="1200000"/>
          </a:lightRig>
        </a:scene3d>
      </dgm:spPr>
      <dgm:t>
        <a:bodyPr/>
        <a:lstStyle/>
        <a:p>
          <a:r>
            <a:rPr lang="en-US" sz="2000" b="0" dirty="0" smtClean="0">
              <a:latin typeface="Times New Roman" panose="02020603050405020304" pitchFamily="18" charset="0"/>
              <a:cs typeface="Times New Roman" panose="02020603050405020304" pitchFamily="18" charset="0"/>
            </a:rPr>
            <a:t>Support</a:t>
          </a:r>
          <a:endParaRPr lang="en-US" sz="2000" b="0" dirty="0">
            <a:latin typeface="Times New Roman" panose="02020603050405020304" pitchFamily="18" charset="0"/>
            <a:cs typeface="Times New Roman" panose="02020603050405020304" pitchFamily="18" charset="0"/>
          </a:endParaRPr>
        </a:p>
      </dgm:t>
    </dgm:pt>
    <dgm:pt modelId="{35962D8C-395B-471C-BA01-F776C087959F}" type="sibTrans" cxnId="{D35E9809-7127-4F68-820E-AAD0378770C2}">
      <dgm:prSet/>
      <dgm:spPr/>
      <dgm:t>
        <a:bodyPr/>
        <a:lstStyle/>
        <a:p>
          <a:endParaRPr lang="en-US"/>
        </a:p>
      </dgm:t>
    </dgm:pt>
    <dgm:pt modelId="{BAAF087B-439E-4EA2-B8DA-F75CEFA31F84}" type="parTrans" cxnId="{D35E9809-7127-4F68-820E-AAD0378770C2}">
      <dgm:prSet/>
      <dgm:spPr/>
      <dgm:t>
        <a:bodyPr/>
        <a:lstStyle/>
        <a:p>
          <a:endParaRPr lang="en-US"/>
        </a:p>
      </dgm:t>
    </dgm:pt>
    <dgm:pt modelId="{A723FC7D-6CFE-425B-9A04-FA782A0C9B14}" type="pres">
      <dgm:prSet presAssocID="{80E3F62F-21CE-4119-A923-AC029D4FDF82}" presName="Name0" presStyleCnt="0">
        <dgm:presLayoutVars>
          <dgm:dir/>
          <dgm:resizeHandles val="exact"/>
        </dgm:presLayoutVars>
      </dgm:prSet>
      <dgm:spPr/>
    </dgm:pt>
    <dgm:pt modelId="{280F079B-B8C3-4F4B-A40E-F8F8A015BE35}" type="pres">
      <dgm:prSet presAssocID="{A493FD20-0B7E-4E3F-AC1F-085C06034C85}" presName="parTxOnly" presStyleLbl="node1" presStyleIdx="0" presStyleCnt="4">
        <dgm:presLayoutVars>
          <dgm:bulletEnabled val="1"/>
        </dgm:presLayoutVars>
      </dgm:prSet>
      <dgm:spPr/>
      <dgm:t>
        <a:bodyPr/>
        <a:lstStyle/>
        <a:p>
          <a:endParaRPr lang="en-US"/>
        </a:p>
      </dgm:t>
    </dgm:pt>
    <dgm:pt modelId="{A565D0E6-8383-4915-A904-968342F24F6C}" type="pres">
      <dgm:prSet presAssocID="{36D0B126-DAA9-4A5C-AB13-1B67C69427BE}" presName="parSpace" presStyleCnt="0"/>
      <dgm:spPr/>
    </dgm:pt>
    <dgm:pt modelId="{67363D71-AE17-4701-9DC1-7E3ADABD1DC4}" type="pres">
      <dgm:prSet presAssocID="{B364D0A5-A208-47F3-B5D1-86D57CE77958}" presName="parTxOnly" presStyleLbl="node1" presStyleIdx="1" presStyleCnt="4">
        <dgm:presLayoutVars>
          <dgm:bulletEnabled val="1"/>
        </dgm:presLayoutVars>
      </dgm:prSet>
      <dgm:spPr/>
      <dgm:t>
        <a:bodyPr/>
        <a:lstStyle/>
        <a:p>
          <a:endParaRPr lang="en-US"/>
        </a:p>
      </dgm:t>
    </dgm:pt>
    <dgm:pt modelId="{31BD90A6-41A3-464A-8A25-EC8A1DFE1DE4}" type="pres">
      <dgm:prSet presAssocID="{53FADB20-095B-4A73-948C-5A600AF04EF0}" presName="parSpace" presStyleCnt="0"/>
      <dgm:spPr/>
    </dgm:pt>
    <dgm:pt modelId="{92AB4A12-1715-4A97-9AE4-0FBE02EDAA1C}" type="pres">
      <dgm:prSet presAssocID="{11E5C929-200E-43FB-BF9D-B245ED9F0D84}" presName="parTxOnly" presStyleLbl="node1" presStyleIdx="2" presStyleCnt="4">
        <dgm:presLayoutVars>
          <dgm:bulletEnabled val="1"/>
        </dgm:presLayoutVars>
      </dgm:prSet>
      <dgm:spPr/>
      <dgm:t>
        <a:bodyPr/>
        <a:lstStyle/>
        <a:p>
          <a:endParaRPr lang="en-US"/>
        </a:p>
      </dgm:t>
    </dgm:pt>
    <dgm:pt modelId="{273018D4-5D82-4B29-9B8D-44F223AF5A3B}" type="pres">
      <dgm:prSet presAssocID="{708629DB-891F-4F46-9C57-0C0F17A98286}" presName="parSpace" presStyleCnt="0"/>
      <dgm:spPr/>
    </dgm:pt>
    <dgm:pt modelId="{30FDA39D-3A1A-401D-BD8D-FB69CBBA0ABF}" type="pres">
      <dgm:prSet presAssocID="{A160F511-432C-43C6-8246-FB3004BBC9EE}" presName="parTxOnly" presStyleLbl="node1" presStyleIdx="3" presStyleCnt="4" custLinFactNeighborX="15349">
        <dgm:presLayoutVars>
          <dgm:bulletEnabled val="1"/>
        </dgm:presLayoutVars>
      </dgm:prSet>
      <dgm:spPr/>
      <dgm:t>
        <a:bodyPr/>
        <a:lstStyle/>
        <a:p>
          <a:endParaRPr lang="en-US"/>
        </a:p>
      </dgm:t>
    </dgm:pt>
  </dgm:ptLst>
  <dgm:cxnLst>
    <dgm:cxn modelId="{5EDCCF9D-1E58-44E7-9D90-6835D1674E75}" srcId="{80E3F62F-21CE-4119-A923-AC029D4FDF82}" destId="{A493FD20-0B7E-4E3F-AC1F-085C06034C85}" srcOrd="0" destOrd="0" parTransId="{53716B1A-19C6-4450-AB7D-90F04898286C}" sibTransId="{36D0B126-DAA9-4A5C-AB13-1B67C69427BE}"/>
    <dgm:cxn modelId="{00C909BD-BE7C-4E38-97ED-B9A13B07300D}" srcId="{80E3F62F-21CE-4119-A923-AC029D4FDF82}" destId="{11E5C929-200E-43FB-BF9D-B245ED9F0D84}" srcOrd="2" destOrd="0" parTransId="{8618ACD9-8314-4099-A64D-AD727C6298B9}" sibTransId="{708629DB-891F-4F46-9C57-0C0F17A98286}"/>
    <dgm:cxn modelId="{7599DDC4-D645-4DA6-8B55-9F92CB0100C4}" type="presOf" srcId="{A493FD20-0B7E-4E3F-AC1F-085C06034C85}" destId="{280F079B-B8C3-4F4B-A40E-F8F8A015BE35}" srcOrd="0" destOrd="0" presId="urn:microsoft.com/office/officeart/2005/8/layout/hChevron3"/>
    <dgm:cxn modelId="{B1DAB943-C346-429A-8AC2-7A05A198DEF3}" type="presOf" srcId="{A160F511-432C-43C6-8246-FB3004BBC9EE}" destId="{30FDA39D-3A1A-401D-BD8D-FB69CBBA0ABF}" srcOrd="0" destOrd="0" presId="urn:microsoft.com/office/officeart/2005/8/layout/hChevron3"/>
    <dgm:cxn modelId="{A15C5674-F0B8-491A-BA0C-6D7DCDCCBDCB}" type="presOf" srcId="{11E5C929-200E-43FB-BF9D-B245ED9F0D84}" destId="{92AB4A12-1715-4A97-9AE4-0FBE02EDAA1C}" srcOrd="0" destOrd="0" presId="urn:microsoft.com/office/officeart/2005/8/layout/hChevron3"/>
    <dgm:cxn modelId="{4D170EB0-A57F-400F-9777-4A983A88DA13}" srcId="{80E3F62F-21CE-4119-A923-AC029D4FDF82}" destId="{B364D0A5-A208-47F3-B5D1-86D57CE77958}" srcOrd="1" destOrd="0" parTransId="{592A70F0-1D2B-4B43-9F87-BD0F822D4F67}" sibTransId="{53FADB20-095B-4A73-948C-5A600AF04EF0}"/>
    <dgm:cxn modelId="{D35E9809-7127-4F68-820E-AAD0378770C2}" srcId="{80E3F62F-21CE-4119-A923-AC029D4FDF82}" destId="{A160F511-432C-43C6-8246-FB3004BBC9EE}" srcOrd="3" destOrd="0" parTransId="{BAAF087B-439E-4EA2-B8DA-F75CEFA31F84}" sibTransId="{35962D8C-395B-471C-BA01-F776C087959F}"/>
    <dgm:cxn modelId="{1F865583-F65F-4AC2-B3BE-D7F85DA82861}" type="presOf" srcId="{80E3F62F-21CE-4119-A923-AC029D4FDF82}" destId="{A723FC7D-6CFE-425B-9A04-FA782A0C9B14}" srcOrd="0" destOrd="0" presId="urn:microsoft.com/office/officeart/2005/8/layout/hChevron3"/>
    <dgm:cxn modelId="{0A315D89-57DD-4290-873B-DA4AB1DB6D3A}" type="presOf" srcId="{B364D0A5-A208-47F3-B5D1-86D57CE77958}" destId="{67363D71-AE17-4701-9DC1-7E3ADABD1DC4}" srcOrd="0" destOrd="0" presId="urn:microsoft.com/office/officeart/2005/8/layout/hChevron3"/>
    <dgm:cxn modelId="{E0B3CF48-F3F7-4D41-9460-236FC35D77A2}" type="presParOf" srcId="{A723FC7D-6CFE-425B-9A04-FA782A0C9B14}" destId="{280F079B-B8C3-4F4B-A40E-F8F8A015BE35}" srcOrd="0" destOrd="0" presId="urn:microsoft.com/office/officeart/2005/8/layout/hChevron3"/>
    <dgm:cxn modelId="{2A8F421B-B7C8-427F-9B7B-337587657739}" type="presParOf" srcId="{A723FC7D-6CFE-425B-9A04-FA782A0C9B14}" destId="{A565D0E6-8383-4915-A904-968342F24F6C}" srcOrd="1" destOrd="0" presId="urn:microsoft.com/office/officeart/2005/8/layout/hChevron3"/>
    <dgm:cxn modelId="{2FAAA25B-C0AF-4ADD-8EF4-A33CB261FEE3}" type="presParOf" srcId="{A723FC7D-6CFE-425B-9A04-FA782A0C9B14}" destId="{67363D71-AE17-4701-9DC1-7E3ADABD1DC4}" srcOrd="2" destOrd="0" presId="urn:microsoft.com/office/officeart/2005/8/layout/hChevron3"/>
    <dgm:cxn modelId="{7EA0589B-B2B9-4D72-A936-97A1B6D55665}" type="presParOf" srcId="{A723FC7D-6CFE-425B-9A04-FA782A0C9B14}" destId="{31BD90A6-41A3-464A-8A25-EC8A1DFE1DE4}" srcOrd="3" destOrd="0" presId="urn:microsoft.com/office/officeart/2005/8/layout/hChevron3"/>
    <dgm:cxn modelId="{A2618F00-8EF4-4579-B31E-803DC0E914FF}" type="presParOf" srcId="{A723FC7D-6CFE-425B-9A04-FA782A0C9B14}" destId="{92AB4A12-1715-4A97-9AE4-0FBE02EDAA1C}" srcOrd="4" destOrd="0" presId="urn:microsoft.com/office/officeart/2005/8/layout/hChevron3"/>
    <dgm:cxn modelId="{77490D76-6D8D-4748-88BF-79320BC33D93}" type="presParOf" srcId="{A723FC7D-6CFE-425B-9A04-FA782A0C9B14}" destId="{273018D4-5D82-4B29-9B8D-44F223AF5A3B}" srcOrd="5" destOrd="0" presId="urn:microsoft.com/office/officeart/2005/8/layout/hChevron3"/>
    <dgm:cxn modelId="{CFDDF06A-F492-4DEC-80BD-12BF947680C8}" type="presParOf" srcId="{A723FC7D-6CFE-425B-9A04-FA782A0C9B14}" destId="{30FDA39D-3A1A-401D-BD8D-FB69CBBA0ABF}"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41F17F7-D222-4650-A99C-2D4594071BD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BE0DA8FF-9EA8-42C4-BD4B-81F65E8D4569}">
      <dgm:prSet phldrT="[Text]"/>
      <dgm:spPr/>
      <dgm:t>
        <a:bodyPr/>
        <a:lstStyle/>
        <a:p>
          <a:r>
            <a:rPr lang="en-US" dirty="0" smtClean="0"/>
            <a:t>Phase 1</a:t>
          </a:r>
          <a:endParaRPr lang="en-US" dirty="0"/>
        </a:p>
      </dgm:t>
    </dgm:pt>
    <dgm:pt modelId="{9C4BC715-EEDE-4D1B-A975-A99EA9445C05}" type="parTrans" cxnId="{B9D9FCEA-A068-41F9-B493-DEC4AC5B1995}">
      <dgm:prSet/>
      <dgm:spPr/>
      <dgm:t>
        <a:bodyPr/>
        <a:lstStyle/>
        <a:p>
          <a:endParaRPr lang="en-US"/>
        </a:p>
      </dgm:t>
    </dgm:pt>
    <dgm:pt modelId="{35720D54-6C39-42CC-B1B6-9A1F3B745AFF}" type="sibTrans" cxnId="{B9D9FCEA-A068-41F9-B493-DEC4AC5B1995}">
      <dgm:prSet/>
      <dgm:spPr/>
      <dgm:t>
        <a:bodyPr/>
        <a:lstStyle/>
        <a:p>
          <a:endParaRPr lang="en-US"/>
        </a:p>
      </dgm:t>
    </dgm:pt>
    <dgm:pt modelId="{CD8BAC9D-52D6-4C4D-A121-79527E84CA4C}">
      <dgm:prSet phldrT="[Text]"/>
      <dgm:spPr/>
      <dgm:t>
        <a:bodyPr/>
        <a:lstStyle/>
        <a:p>
          <a:r>
            <a:rPr lang="en-US" dirty="0" smtClean="0"/>
            <a:t>12 Ports</a:t>
          </a:r>
          <a:endParaRPr lang="en-US" dirty="0"/>
        </a:p>
      </dgm:t>
    </dgm:pt>
    <dgm:pt modelId="{9211ECC3-6E79-4696-8E52-C0079A40BA1B}" type="parTrans" cxnId="{730F0F31-9F0C-458E-86F1-69A1B0C9836E}">
      <dgm:prSet/>
      <dgm:spPr/>
      <dgm:t>
        <a:bodyPr/>
        <a:lstStyle/>
        <a:p>
          <a:endParaRPr lang="en-US"/>
        </a:p>
      </dgm:t>
    </dgm:pt>
    <dgm:pt modelId="{494F1D6E-0669-4815-A2A3-3CF72EDA85CB}" type="sibTrans" cxnId="{730F0F31-9F0C-458E-86F1-69A1B0C9836E}">
      <dgm:prSet/>
      <dgm:spPr/>
      <dgm:t>
        <a:bodyPr/>
        <a:lstStyle/>
        <a:p>
          <a:endParaRPr lang="en-US"/>
        </a:p>
      </dgm:t>
    </dgm:pt>
    <dgm:pt modelId="{9456C244-C482-44BB-B310-31FF18A3C196}">
      <dgm:prSet phldrT="[Text]"/>
      <dgm:spPr/>
      <dgm:t>
        <a:bodyPr/>
        <a:lstStyle/>
        <a:p>
          <a:r>
            <a:rPr lang="en-US" dirty="0" smtClean="0"/>
            <a:t>Phase 2</a:t>
          </a:r>
          <a:endParaRPr lang="en-US" dirty="0"/>
        </a:p>
      </dgm:t>
    </dgm:pt>
    <dgm:pt modelId="{C1664D2A-A225-4813-A4D6-14DCC8F5DC0B}" type="parTrans" cxnId="{E3A0B6A7-529F-4484-906E-4E778E2478BF}">
      <dgm:prSet/>
      <dgm:spPr/>
      <dgm:t>
        <a:bodyPr/>
        <a:lstStyle/>
        <a:p>
          <a:endParaRPr lang="en-US"/>
        </a:p>
      </dgm:t>
    </dgm:pt>
    <dgm:pt modelId="{629B7257-3AF4-4AC9-B884-EF1464401AEB}" type="sibTrans" cxnId="{E3A0B6A7-529F-4484-906E-4E778E2478BF}">
      <dgm:prSet/>
      <dgm:spPr/>
      <dgm:t>
        <a:bodyPr/>
        <a:lstStyle/>
        <a:p>
          <a:endParaRPr lang="en-US"/>
        </a:p>
      </dgm:t>
    </dgm:pt>
    <dgm:pt modelId="{6FA182C3-5DBB-4FDD-915B-18C4F4E2C72E}">
      <dgm:prSet phldrT="[Text]"/>
      <dgm:spPr/>
      <dgm:t>
        <a:bodyPr/>
        <a:lstStyle/>
        <a:p>
          <a:r>
            <a:rPr lang="en-US" dirty="0" smtClean="0"/>
            <a:t>Phase 3</a:t>
          </a:r>
          <a:endParaRPr lang="en-US" dirty="0"/>
        </a:p>
      </dgm:t>
    </dgm:pt>
    <dgm:pt modelId="{C5B4CE24-C512-4DBE-A864-F3F59E039761}" type="parTrans" cxnId="{3904C9FD-9E46-4C91-8FE3-9E401F108AE8}">
      <dgm:prSet/>
      <dgm:spPr/>
      <dgm:t>
        <a:bodyPr/>
        <a:lstStyle/>
        <a:p>
          <a:endParaRPr lang="en-US"/>
        </a:p>
      </dgm:t>
    </dgm:pt>
    <dgm:pt modelId="{ABCEE781-CE9E-4EFA-9096-4F5EBF4F514B}" type="sibTrans" cxnId="{3904C9FD-9E46-4C91-8FE3-9E401F108AE8}">
      <dgm:prSet/>
      <dgm:spPr/>
      <dgm:t>
        <a:bodyPr/>
        <a:lstStyle/>
        <a:p>
          <a:endParaRPr lang="en-US"/>
        </a:p>
      </dgm:t>
    </dgm:pt>
    <dgm:pt modelId="{363D538D-206C-4893-B634-05978F0D3972}">
      <dgm:prSet phldrT="[Text]"/>
      <dgm:spPr/>
      <dgm:t>
        <a:bodyPr/>
        <a:lstStyle/>
        <a:p>
          <a:r>
            <a:rPr lang="en-US" dirty="0" smtClean="0"/>
            <a:t>Phase 4</a:t>
          </a:r>
          <a:endParaRPr lang="en-US" dirty="0"/>
        </a:p>
      </dgm:t>
    </dgm:pt>
    <dgm:pt modelId="{279FCF56-19D1-482A-8AED-B508DF74803F}" type="parTrans" cxnId="{224018A5-B2C5-4D25-BFA1-D256BD47B60B}">
      <dgm:prSet/>
      <dgm:spPr/>
      <dgm:t>
        <a:bodyPr/>
        <a:lstStyle/>
        <a:p>
          <a:endParaRPr lang="en-US"/>
        </a:p>
      </dgm:t>
    </dgm:pt>
    <dgm:pt modelId="{608FA790-769A-4052-A4CD-473A6B282E86}" type="sibTrans" cxnId="{224018A5-B2C5-4D25-BFA1-D256BD47B60B}">
      <dgm:prSet/>
      <dgm:spPr/>
      <dgm:t>
        <a:bodyPr/>
        <a:lstStyle/>
        <a:p>
          <a:endParaRPr lang="en-US"/>
        </a:p>
      </dgm:t>
    </dgm:pt>
    <dgm:pt modelId="{27662D1A-0668-4F6A-8E73-E614C1CDBCE2}">
      <dgm:prSet phldrT="[Text]"/>
      <dgm:spPr/>
      <dgm:t>
        <a:bodyPr/>
        <a:lstStyle/>
        <a:p>
          <a:r>
            <a:rPr lang="en-US" dirty="0" smtClean="0"/>
            <a:t>All Ports</a:t>
          </a:r>
          <a:endParaRPr lang="en-US" dirty="0"/>
        </a:p>
      </dgm:t>
    </dgm:pt>
    <dgm:pt modelId="{292B26EF-84BE-4B16-A9C6-C28290A2A807}" type="parTrans" cxnId="{3201424C-53C8-47D5-8695-778F7BED2B21}">
      <dgm:prSet/>
      <dgm:spPr/>
      <dgm:t>
        <a:bodyPr/>
        <a:lstStyle/>
        <a:p>
          <a:endParaRPr lang="en-US"/>
        </a:p>
      </dgm:t>
    </dgm:pt>
    <dgm:pt modelId="{A04E061A-140A-4E8B-870E-D8FDA017F806}" type="sibTrans" cxnId="{3201424C-53C8-47D5-8695-778F7BED2B21}">
      <dgm:prSet/>
      <dgm:spPr/>
      <dgm:t>
        <a:bodyPr/>
        <a:lstStyle/>
        <a:p>
          <a:endParaRPr lang="en-US"/>
        </a:p>
      </dgm:t>
    </dgm:pt>
    <dgm:pt modelId="{5B38DD2D-7FFB-4E18-B8E8-151064687778}" type="pres">
      <dgm:prSet presAssocID="{D41F17F7-D222-4650-A99C-2D4594071BDD}" presName="Name0" presStyleCnt="0">
        <dgm:presLayoutVars>
          <dgm:chMax val="11"/>
          <dgm:chPref val="11"/>
          <dgm:dir/>
          <dgm:resizeHandles/>
        </dgm:presLayoutVars>
      </dgm:prSet>
      <dgm:spPr/>
      <dgm:t>
        <a:bodyPr/>
        <a:lstStyle/>
        <a:p>
          <a:endParaRPr lang="en-US"/>
        </a:p>
      </dgm:t>
    </dgm:pt>
    <dgm:pt modelId="{0CE89A46-AE17-4E74-B467-A7DFE3A21FEA}" type="pres">
      <dgm:prSet presAssocID="{363D538D-206C-4893-B634-05978F0D3972}" presName="Accent4" presStyleCnt="0"/>
      <dgm:spPr/>
    </dgm:pt>
    <dgm:pt modelId="{52D9E3E0-652D-49DC-BA83-A1951EAB03BB}" type="pres">
      <dgm:prSet presAssocID="{363D538D-206C-4893-B634-05978F0D3972}" presName="Accent" presStyleLbl="node1" presStyleIdx="0" presStyleCnt="4"/>
      <dgm:spPr/>
    </dgm:pt>
    <dgm:pt modelId="{71BF5663-3EB0-438F-9C26-D8CC409B4241}" type="pres">
      <dgm:prSet presAssocID="{363D538D-206C-4893-B634-05978F0D3972}" presName="ParentBackground4" presStyleCnt="0"/>
      <dgm:spPr/>
    </dgm:pt>
    <dgm:pt modelId="{AE9FBD4A-9150-4B0A-857A-AFBDBD03BE38}" type="pres">
      <dgm:prSet presAssocID="{363D538D-206C-4893-B634-05978F0D3972}" presName="ParentBackground" presStyleLbl="fgAcc1" presStyleIdx="0" presStyleCnt="4"/>
      <dgm:spPr/>
      <dgm:t>
        <a:bodyPr/>
        <a:lstStyle/>
        <a:p>
          <a:endParaRPr lang="en-US"/>
        </a:p>
      </dgm:t>
    </dgm:pt>
    <dgm:pt modelId="{7087B1A6-05BD-4A57-B1D4-CC174D0BB06D}" type="pres">
      <dgm:prSet presAssocID="{363D538D-206C-4893-B634-05978F0D3972}" presName="Child4" presStyleLbl="revTx" presStyleIdx="0" presStyleCnt="2">
        <dgm:presLayoutVars>
          <dgm:chMax val="0"/>
          <dgm:chPref val="0"/>
          <dgm:bulletEnabled val="1"/>
        </dgm:presLayoutVars>
      </dgm:prSet>
      <dgm:spPr/>
      <dgm:t>
        <a:bodyPr/>
        <a:lstStyle/>
        <a:p>
          <a:endParaRPr lang="en-US"/>
        </a:p>
      </dgm:t>
    </dgm:pt>
    <dgm:pt modelId="{47849FD3-94CE-40E0-85C2-ECEF9F2D755A}" type="pres">
      <dgm:prSet presAssocID="{363D538D-206C-4893-B634-05978F0D3972}" presName="Parent4" presStyleLbl="revTx" presStyleIdx="0" presStyleCnt="2">
        <dgm:presLayoutVars>
          <dgm:chMax val="1"/>
          <dgm:chPref val="1"/>
          <dgm:bulletEnabled val="1"/>
        </dgm:presLayoutVars>
      </dgm:prSet>
      <dgm:spPr/>
      <dgm:t>
        <a:bodyPr/>
        <a:lstStyle/>
        <a:p>
          <a:endParaRPr lang="en-US"/>
        </a:p>
      </dgm:t>
    </dgm:pt>
    <dgm:pt modelId="{BBAB3B9B-66F5-4702-9CB7-39F565055B29}" type="pres">
      <dgm:prSet presAssocID="{6FA182C3-5DBB-4FDD-915B-18C4F4E2C72E}" presName="Accent3" presStyleCnt="0"/>
      <dgm:spPr/>
    </dgm:pt>
    <dgm:pt modelId="{2B640AEF-AE76-45B4-9364-B9FBF0485C19}" type="pres">
      <dgm:prSet presAssocID="{6FA182C3-5DBB-4FDD-915B-18C4F4E2C72E}" presName="Accent" presStyleLbl="node1" presStyleIdx="1" presStyleCnt="4"/>
      <dgm:spPr/>
    </dgm:pt>
    <dgm:pt modelId="{5488A919-5F21-4D01-85F4-DEBA7E476A93}" type="pres">
      <dgm:prSet presAssocID="{6FA182C3-5DBB-4FDD-915B-18C4F4E2C72E}" presName="ParentBackground3" presStyleCnt="0"/>
      <dgm:spPr/>
    </dgm:pt>
    <dgm:pt modelId="{310EFE3A-D25F-4C1D-8691-EB70D9FDA34F}" type="pres">
      <dgm:prSet presAssocID="{6FA182C3-5DBB-4FDD-915B-18C4F4E2C72E}" presName="ParentBackground" presStyleLbl="fgAcc1" presStyleIdx="1" presStyleCnt="4"/>
      <dgm:spPr/>
      <dgm:t>
        <a:bodyPr/>
        <a:lstStyle/>
        <a:p>
          <a:endParaRPr lang="en-US"/>
        </a:p>
      </dgm:t>
    </dgm:pt>
    <dgm:pt modelId="{5108D985-3784-4F7E-9C7E-D5748835AA53}" type="pres">
      <dgm:prSet presAssocID="{6FA182C3-5DBB-4FDD-915B-18C4F4E2C72E}" presName="Parent3" presStyleLbl="revTx" presStyleIdx="0" presStyleCnt="2">
        <dgm:presLayoutVars>
          <dgm:chMax val="1"/>
          <dgm:chPref val="1"/>
          <dgm:bulletEnabled val="1"/>
        </dgm:presLayoutVars>
      </dgm:prSet>
      <dgm:spPr/>
      <dgm:t>
        <a:bodyPr/>
        <a:lstStyle/>
        <a:p>
          <a:endParaRPr lang="en-US"/>
        </a:p>
      </dgm:t>
    </dgm:pt>
    <dgm:pt modelId="{5194A8D9-D4FB-4771-9B43-05F97BB93C6A}" type="pres">
      <dgm:prSet presAssocID="{9456C244-C482-44BB-B310-31FF18A3C196}" presName="Accent2" presStyleCnt="0"/>
      <dgm:spPr/>
    </dgm:pt>
    <dgm:pt modelId="{0076C05E-5DC8-4DEA-AA44-685C844FD33D}" type="pres">
      <dgm:prSet presAssocID="{9456C244-C482-44BB-B310-31FF18A3C196}" presName="Accent" presStyleLbl="node1" presStyleIdx="2" presStyleCnt="4"/>
      <dgm:spPr/>
    </dgm:pt>
    <dgm:pt modelId="{B909D8D7-26B3-4A04-8ABD-B6F5A3933DE3}" type="pres">
      <dgm:prSet presAssocID="{9456C244-C482-44BB-B310-31FF18A3C196}" presName="ParentBackground2" presStyleCnt="0"/>
      <dgm:spPr/>
    </dgm:pt>
    <dgm:pt modelId="{FD1CF843-1006-4045-B23B-B29BF9BC6B4A}" type="pres">
      <dgm:prSet presAssocID="{9456C244-C482-44BB-B310-31FF18A3C196}" presName="ParentBackground" presStyleLbl="fgAcc1" presStyleIdx="2" presStyleCnt="4"/>
      <dgm:spPr/>
      <dgm:t>
        <a:bodyPr/>
        <a:lstStyle/>
        <a:p>
          <a:endParaRPr lang="en-US"/>
        </a:p>
      </dgm:t>
    </dgm:pt>
    <dgm:pt modelId="{02BC4F71-E07B-48AE-A4E3-697DD43FFE7D}" type="pres">
      <dgm:prSet presAssocID="{9456C244-C482-44BB-B310-31FF18A3C196}" presName="Parent2" presStyleLbl="revTx" presStyleIdx="0" presStyleCnt="2">
        <dgm:presLayoutVars>
          <dgm:chMax val="1"/>
          <dgm:chPref val="1"/>
          <dgm:bulletEnabled val="1"/>
        </dgm:presLayoutVars>
      </dgm:prSet>
      <dgm:spPr/>
      <dgm:t>
        <a:bodyPr/>
        <a:lstStyle/>
        <a:p>
          <a:endParaRPr lang="en-US"/>
        </a:p>
      </dgm:t>
    </dgm:pt>
    <dgm:pt modelId="{08DEDCE7-8713-4013-B043-80E297BD8667}" type="pres">
      <dgm:prSet presAssocID="{BE0DA8FF-9EA8-42C4-BD4B-81F65E8D4569}" presName="Accent1" presStyleCnt="0"/>
      <dgm:spPr/>
    </dgm:pt>
    <dgm:pt modelId="{6DC1023F-87DE-488E-A21E-2AE6BCC25EA8}" type="pres">
      <dgm:prSet presAssocID="{BE0DA8FF-9EA8-42C4-BD4B-81F65E8D4569}" presName="Accent" presStyleLbl="node1" presStyleIdx="3" presStyleCnt="4"/>
      <dgm:spPr/>
    </dgm:pt>
    <dgm:pt modelId="{D86514F7-D2A0-4D24-AB47-9E2481BAE342}" type="pres">
      <dgm:prSet presAssocID="{BE0DA8FF-9EA8-42C4-BD4B-81F65E8D4569}" presName="ParentBackground1" presStyleCnt="0"/>
      <dgm:spPr/>
    </dgm:pt>
    <dgm:pt modelId="{0DEB683E-875A-48F3-B107-B2D87D970447}" type="pres">
      <dgm:prSet presAssocID="{BE0DA8FF-9EA8-42C4-BD4B-81F65E8D4569}" presName="ParentBackground" presStyleLbl="fgAcc1" presStyleIdx="3" presStyleCnt="4"/>
      <dgm:spPr/>
      <dgm:t>
        <a:bodyPr/>
        <a:lstStyle/>
        <a:p>
          <a:endParaRPr lang="en-US"/>
        </a:p>
      </dgm:t>
    </dgm:pt>
    <dgm:pt modelId="{21E3C6F1-32CE-47DB-82EF-EF715D0DCEA5}" type="pres">
      <dgm:prSet presAssocID="{BE0DA8FF-9EA8-42C4-BD4B-81F65E8D4569}" presName="Child1" presStyleLbl="revTx" presStyleIdx="1" presStyleCnt="2">
        <dgm:presLayoutVars>
          <dgm:chMax val="0"/>
          <dgm:chPref val="0"/>
          <dgm:bulletEnabled val="1"/>
        </dgm:presLayoutVars>
      </dgm:prSet>
      <dgm:spPr/>
      <dgm:t>
        <a:bodyPr/>
        <a:lstStyle/>
        <a:p>
          <a:endParaRPr lang="en-US"/>
        </a:p>
      </dgm:t>
    </dgm:pt>
    <dgm:pt modelId="{58FB0663-2462-42D8-932D-46F762F88F7E}" type="pres">
      <dgm:prSet presAssocID="{BE0DA8FF-9EA8-42C4-BD4B-81F65E8D4569}" presName="Parent1" presStyleLbl="revTx" presStyleIdx="1" presStyleCnt="2">
        <dgm:presLayoutVars>
          <dgm:chMax val="1"/>
          <dgm:chPref val="1"/>
          <dgm:bulletEnabled val="1"/>
        </dgm:presLayoutVars>
      </dgm:prSet>
      <dgm:spPr/>
      <dgm:t>
        <a:bodyPr/>
        <a:lstStyle/>
        <a:p>
          <a:endParaRPr lang="en-US"/>
        </a:p>
      </dgm:t>
    </dgm:pt>
  </dgm:ptLst>
  <dgm:cxnLst>
    <dgm:cxn modelId="{3904C9FD-9E46-4C91-8FE3-9E401F108AE8}" srcId="{D41F17F7-D222-4650-A99C-2D4594071BDD}" destId="{6FA182C3-5DBB-4FDD-915B-18C4F4E2C72E}" srcOrd="2" destOrd="0" parTransId="{C5B4CE24-C512-4DBE-A864-F3F59E039761}" sibTransId="{ABCEE781-CE9E-4EFA-9096-4F5EBF4F514B}"/>
    <dgm:cxn modelId="{2723EE6F-3BDF-4792-8473-880D5E336718}" type="presOf" srcId="{D41F17F7-D222-4650-A99C-2D4594071BDD}" destId="{5B38DD2D-7FFB-4E18-B8E8-151064687778}" srcOrd="0" destOrd="0" presId="urn:microsoft.com/office/officeart/2011/layout/CircleProcess"/>
    <dgm:cxn modelId="{78763005-99DB-4C11-B7EF-88738F47279A}" type="presOf" srcId="{BE0DA8FF-9EA8-42C4-BD4B-81F65E8D4569}" destId="{0DEB683E-875A-48F3-B107-B2D87D970447}" srcOrd="0" destOrd="0" presId="urn:microsoft.com/office/officeart/2011/layout/CircleProcess"/>
    <dgm:cxn modelId="{B9D9FCEA-A068-41F9-B493-DEC4AC5B1995}" srcId="{D41F17F7-D222-4650-A99C-2D4594071BDD}" destId="{BE0DA8FF-9EA8-42C4-BD4B-81F65E8D4569}" srcOrd="0" destOrd="0" parTransId="{9C4BC715-EEDE-4D1B-A975-A99EA9445C05}" sibTransId="{35720D54-6C39-42CC-B1B6-9A1F3B745AFF}"/>
    <dgm:cxn modelId="{7204A04B-ACAD-4A08-A96E-E2A38EABB6CF}" type="presOf" srcId="{6FA182C3-5DBB-4FDD-915B-18C4F4E2C72E}" destId="{5108D985-3784-4F7E-9C7E-D5748835AA53}" srcOrd="1" destOrd="0" presId="urn:microsoft.com/office/officeart/2011/layout/CircleProcess"/>
    <dgm:cxn modelId="{66D17014-FCE4-4EE7-87B1-D902E9A4980C}" type="presOf" srcId="{BE0DA8FF-9EA8-42C4-BD4B-81F65E8D4569}" destId="{58FB0663-2462-42D8-932D-46F762F88F7E}" srcOrd="1" destOrd="0" presId="urn:microsoft.com/office/officeart/2011/layout/CircleProcess"/>
    <dgm:cxn modelId="{224018A5-B2C5-4D25-BFA1-D256BD47B60B}" srcId="{D41F17F7-D222-4650-A99C-2D4594071BDD}" destId="{363D538D-206C-4893-B634-05978F0D3972}" srcOrd="3" destOrd="0" parTransId="{279FCF56-19D1-482A-8AED-B508DF74803F}" sibTransId="{608FA790-769A-4052-A4CD-473A6B282E86}"/>
    <dgm:cxn modelId="{730F0F31-9F0C-458E-86F1-69A1B0C9836E}" srcId="{BE0DA8FF-9EA8-42C4-BD4B-81F65E8D4569}" destId="{CD8BAC9D-52D6-4C4D-A121-79527E84CA4C}" srcOrd="0" destOrd="0" parTransId="{9211ECC3-6E79-4696-8E52-C0079A40BA1B}" sibTransId="{494F1D6E-0669-4815-A2A3-3CF72EDA85CB}"/>
    <dgm:cxn modelId="{1F52FB39-DA19-4BFE-9C1C-DD0F836A78AF}" type="presOf" srcId="{6FA182C3-5DBB-4FDD-915B-18C4F4E2C72E}" destId="{310EFE3A-D25F-4C1D-8691-EB70D9FDA34F}" srcOrd="0" destOrd="0" presId="urn:microsoft.com/office/officeart/2011/layout/CircleProcess"/>
    <dgm:cxn modelId="{DEA77DF9-8B41-45CA-89BF-7B14809B97BE}" type="presOf" srcId="{27662D1A-0668-4F6A-8E73-E614C1CDBCE2}" destId="{7087B1A6-05BD-4A57-B1D4-CC174D0BB06D}" srcOrd="0" destOrd="0" presId="urn:microsoft.com/office/officeart/2011/layout/CircleProcess"/>
    <dgm:cxn modelId="{11AB4037-2235-4BCD-B5B5-96A20FFAC935}" type="presOf" srcId="{CD8BAC9D-52D6-4C4D-A121-79527E84CA4C}" destId="{21E3C6F1-32CE-47DB-82EF-EF715D0DCEA5}" srcOrd="0" destOrd="0" presId="urn:microsoft.com/office/officeart/2011/layout/CircleProcess"/>
    <dgm:cxn modelId="{70F9B92B-76CB-4969-ADE7-568EDB170BDC}" type="presOf" srcId="{9456C244-C482-44BB-B310-31FF18A3C196}" destId="{FD1CF843-1006-4045-B23B-B29BF9BC6B4A}" srcOrd="0" destOrd="0" presId="urn:microsoft.com/office/officeart/2011/layout/CircleProcess"/>
    <dgm:cxn modelId="{AF1224E1-F370-4C2D-8971-D7FE90E38186}" type="presOf" srcId="{9456C244-C482-44BB-B310-31FF18A3C196}" destId="{02BC4F71-E07B-48AE-A4E3-697DD43FFE7D}" srcOrd="1" destOrd="0" presId="urn:microsoft.com/office/officeart/2011/layout/CircleProcess"/>
    <dgm:cxn modelId="{9C6F1BE8-2384-4C7B-B7F6-EC8F4E2CD3A3}" type="presOf" srcId="{363D538D-206C-4893-B634-05978F0D3972}" destId="{AE9FBD4A-9150-4B0A-857A-AFBDBD03BE38}" srcOrd="0" destOrd="0" presId="urn:microsoft.com/office/officeart/2011/layout/CircleProcess"/>
    <dgm:cxn modelId="{E3A0B6A7-529F-4484-906E-4E778E2478BF}" srcId="{D41F17F7-D222-4650-A99C-2D4594071BDD}" destId="{9456C244-C482-44BB-B310-31FF18A3C196}" srcOrd="1" destOrd="0" parTransId="{C1664D2A-A225-4813-A4D6-14DCC8F5DC0B}" sibTransId="{629B7257-3AF4-4AC9-B884-EF1464401AEB}"/>
    <dgm:cxn modelId="{3201424C-53C8-47D5-8695-778F7BED2B21}" srcId="{363D538D-206C-4893-B634-05978F0D3972}" destId="{27662D1A-0668-4F6A-8E73-E614C1CDBCE2}" srcOrd="0" destOrd="0" parTransId="{292B26EF-84BE-4B16-A9C6-C28290A2A807}" sibTransId="{A04E061A-140A-4E8B-870E-D8FDA017F806}"/>
    <dgm:cxn modelId="{0C49F3CF-E603-4142-AA6A-71EC5CC6B03F}" type="presOf" srcId="{363D538D-206C-4893-B634-05978F0D3972}" destId="{47849FD3-94CE-40E0-85C2-ECEF9F2D755A}" srcOrd="1" destOrd="0" presId="urn:microsoft.com/office/officeart/2011/layout/CircleProcess"/>
    <dgm:cxn modelId="{1BCCD5CB-70F8-441F-A492-6009FBFE9497}" type="presParOf" srcId="{5B38DD2D-7FFB-4E18-B8E8-151064687778}" destId="{0CE89A46-AE17-4E74-B467-A7DFE3A21FEA}" srcOrd="0" destOrd="0" presId="urn:microsoft.com/office/officeart/2011/layout/CircleProcess"/>
    <dgm:cxn modelId="{FCB186A9-54D8-49EC-81B1-05A13DADE0B2}" type="presParOf" srcId="{0CE89A46-AE17-4E74-B467-A7DFE3A21FEA}" destId="{52D9E3E0-652D-49DC-BA83-A1951EAB03BB}" srcOrd="0" destOrd="0" presId="urn:microsoft.com/office/officeart/2011/layout/CircleProcess"/>
    <dgm:cxn modelId="{FA27D94E-01BC-49D2-A916-054955C3F16A}" type="presParOf" srcId="{5B38DD2D-7FFB-4E18-B8E8-151064687778}" destId="{71BF5663-3EB0-438F-9C26-D8CC409B4241}" srcOrd="1" destOrd="0" presId="urn:microsoft.com/office/officeart/2011/layout/CircleProcess"/>
    <dgm:cxn modelId="{86DA396C-71A1-4A48-B2DF-7EECAA733AB7}" type="presParOf" srcId="{71BF5663-3EB0-438F-9C26-D8CC409B4241}" destId="{AE9FBD4A-9150-4B0A-857A-AFBDBD03BE38}" srcOrd="0" destOrd="0" presId="urn:microsoft.com/office/officeart/2011/layout/CircleProcess"/>
    <dgm:cxn modelId="{0072FD91-1CC8-4743-8BCF-F4826068E545}" type="presParOf" srcId="{5B38DD2D-7FFB-4E18-B8E8-151064687778}" destId="{7087B1A6-05BD-4A57-B1D4-CC174D0BB06D}" srcOrd="2" destOrd="0" presId="urn:microsoft.com/office/officeart/2011/layout/CircleProcess"/>
    <dgm:cxn modelId="{7E373202-D068-4049-919C-875D351DC97A}" type="presParOf" srcId="{5B38DD2D-7FFB-4E18-B8E8-151064687778}" destId="{47849FD3-94CE-40E0-85C2-ECEF9F2D755A}" srcOrd="3" destOrd="0" presId="urn:microsoft.com/office/officeart/2011/layout/CircleProcess"/>
    <dgm:cxn modelId="{CC60868F-475C-4CBD-AA0A-9A99DC73A395}" type="presParOf" srcId="{5B38DD2D-7FFB-4E18-B8E8-151064687778}" destId="{BBAB3B9B-66F5-4702-9CB7-39F565055B29}" srcOrd="4" destOrd="0" presId="urn:microsoft.com/office/officeart/2011/layout/CircleProcess"/>
    <dgm:cxn modelId="{D4932535-64B6-4BB3-9C50-AFD7DA720152}" type="presParOf" srcId="{BBAB3B9B-66F5-4702-9CB7-39F565055B29}" destId="{2B640AEF-AE76-45B4-9364-B9FBF0485C19}" srcOrd="0" destOrd="0" presId="urn:microsoft.com/office/officeart/2011/layout/CircleProcess"/>
    <dgm:cxn modelId="{838B454A-F035-45B0-AAE1-680CE18C02CA}" type="presParOf" srcId="{5B38DD2D-7FFB-4E18-B8E8-151064687778}" destId="{5488A919-5F21-4D01-85F4-DEBA7E476A93}" srcOrd="5" destOrd="0" presId="urn:microsoft.com/office/officeart/2011/layout/CircleProcess"/>
    <dgm:cxn modelId="{5EB274EF-0BE5-4889-9895-78167B499788}" type="presParOf" srcId="{5488A919-5F21-4D01-85F4-DEBA7E476A93}" destId="{310EFE3A-D25F-4C1D-8691-EB70D9FDA34F}" srcOrd="0" destOrd="0" presId="urn:microsoft.com/office/officeart/2011/layout/CircleProcess"/>
    <dgm:cxn modelId="{95DB1D53-6F91-4544-91F9-E6BDB76ADBAB}" type="presParOf" srcId="{5B38DD2D-7FFB-4E18-B8E8-151064687778}" destId="{5108D985-3784-4F7E-9C7E-D5748835AA53}" srcOrd="6" destOrd="0" presId="urn:microsoft.com/office/officeart/2011/layout/CircleProcess"/>
    <dgm:cxn modelId="{C2883D16-8108-4B38-BAB6-58EB4F8A4F2C}" type="presParOf" srcId="{5B38DD2D-7FFB-4E18-B8E8-151064687778}" destId="{5194A8D9-D4FB-4771-9B43-05F97BB93C6A}" srcOrd="7" destOrd="0" presId="urn:microsoft.com/office/officeart/2011/layout/CircleProcess"/>
    <dgm:cxn modelId="{E4E6CC97-B393-4DCE-A38B-FDE01CAA4B79}" type="presParOf" srcId="{5194A8D9-D4FB-4771-9B43-05F97BB93C6A}" destId="{0076C05E-5DC8-4DEA-AA44-685C844FD33D}" srcOrd="0" destOrd="0" presId="urn:microsoft.com/office/officeart/2011/layout/CircleProcess"/>
    <dgm:cxn modelId="{9D0EF252-B8AE-4535-801C-4B0F66B4E6E9}" type="presParOf" srcId="{5B38DD2D-7FFB-4E18-B8E8-151064687778}" destId="{B909D8D7-26B3-4A04-8ABD-B6F5A3933DE3}" srcOrd="8" destOrd="0" presId="urn:microsoft.com/office/officeart/2011/layout/CircleProcess"/>
    <dgm:cxn modelId="{0BCEE108-C12D-408F-B0FD-0ECABB9D3471}" type="presParOf" srcId="{B909D8D7-26B3-4A04-8ABD-B6F5A3933DE3}" destId="{FD1CF843-1006-4045-B23B-B29BF9BC6B4A}" srcOrd="0" destOrd="0" presId="urn:microsoft.com/office/officeart/2011/layout/CircleProcess"/>
    <dgm:cxn modelId="{15613958-AC6A-4223-8182-5B5157DA9698}" type="presParOf" srcId="{5B38DD2D-7FFB-4E18-B8E8-151064687778}" destId="{02BC4F71-E07B-48AE-A4E3-697DD43FFE7D}" srcOrd="9" destOrd="0" presId="urn:microsoft.com/office/officeart/2011/layout/CircleProcess"/>
    <dgm:cxn modelId="{E2528157-A267-4D30-8B43-4C693485AFB0}" type="presParOf" srcId="{5B38DD2D-7FFB-4E18-B8E8-151064687778}" destId="{08DEDCE7-8713-4013-B043-80E297BD8667}" srcOrd="10" destOrd="0" presId="urn:microsoft.com/office/officeart/2011/layout/CircleProcess"/>
    <dgm:cxn modelId="{FD26AA86-5B43-4C33-933B-010084B707F2}" type="presParOf" srcId="{08DEDCE7-8713-4013-B043-80E297BD8667}" destId="{6DC1023F-87DE-488E-A21E-2AE6BCC25EA8}" srcOrd="0" destOrd="0" presId="urn:microsoft.com/office/officeart/2011/layout/CircleProcess"/>
    <dgm:cxn modelId="{B20ADF12-1EE9-4AAD-B77F-C3670C006E5C}" type="presParOf" srcId="{5B38DD2D-7FFB-4E18-B8E8-151064687778}" destId="{D86514F7-D2A0-4D24-AB47-9E2481BAE342}" srcOrd="11" destOrd="0" presId="urn:microsoft.com/office/officeart/2011/layout/CircleProcess"/>
    <dgm:cxn modelId="{734D30CC-2DEB-44A8-BEF4-76F63F2E2A21}" type="presParOf" srcId="{D86514F7-D2A0-4D24-AB47-9E2481BAE342}" destId="{0DEB683E-875A-48F3-B107-B2D87D970447}" srcOrd="0" destOrd="0" presId="urn:microsoft.com/office/officeart/2011/layout/CircleProcess"/>
    <dgm:cxn modelId="{B07D1A06-BD24-47A7-9922-1CC6666EFFE8}" type="presParOf" srcId="{5B38DD2D-7FFB-4E18-B8E8-151064687778}" destId="{21E3C6F1-32CE-47DB-82EF-EF715D0DCEA5}" srcOrd="12" destOrd="0" presId="urn:microsoft.com/office/officeart/2011/layout/CircleProcess"/>
    <dgm:cxn modelId="{BD58C720-6E56-4444-80ED-B05753EAD74D}" type="presParOf" srcId="{5B38DD2D-7FFB-4E18-B8E8-151064687778}" destId="{58FB0663-2462-42D8-932D-46F762F88F7E}" srcOrd="13"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F956A57-3514-4C8D-897E-FC3EE161BA5B}" type="doc">
      <dgm:prSet loTypeId="urn:microsoft.com/office/officeart/2005/8/layout/bList2#1" loCatId="picture" qsTypeId="urn:microsoft.com/office/officeart/2005/8/quickstyle/simple4" qsCatId="simple" csTypeId="urn:microsoft.com/office/officeart/2005/8/colors/accent2_2" csCatId="accent2" phldr="1"/>
      <dgm:spPr/>
      <dgm:t>
        <a:bodyPr/>
        <a:lstStyle/>
        <a:p>
          <a:endParaRPr lang="en-US"/>
        </a:p>
      </dgm:t>
    </dgm:pt>
    <dgm:pt modelId="{7D277ABE-1443-4CC7-A22C-263308773B78}">
      <dgm:prSet phldrT="[Text]"/>
      <dgm:spPr/>
      <dgm:t>
        <a:bodyPr/>
        <a:lstStyle/>
        <a:p>
          <a:r>
            <a:rPr lang="en-US" dirty="0" smtClean="0"/>
            <a:t>Outreach</a:t>
          </a:r>
          <a:endParaRPr lang="en-US" dirty="0"/>
        </a:p>
      </dgm:t>
    </dgm:pt>
    <dgm:pt modelId="{09EDDC51-329C-4D3C-A293-FA0DF2E15D07}" type="parTrans" cxnId="{02B004A2-F486-44AF-BB32-FE12780CCC80}">
      <dgm:prSet/>
      <dgm:spPr/>
      <dgm:t>
        <a:bodyPr/>
        <a:lstStyle/>
        <a:p>
          <a:endParaRPr lang="en-US"/>
        </a:p>
      </dgm:t>
    </dgm:pt>
    <dgm:pt modelId="{18909B05-5938-4F70-8872-BF0902E11DA4}" type="sibTrans" cxnId="{02B004A2-F486-44AF-BB32-FE12780CCC80}">
      <dgm:prSet/>
      <dgm:spPr/>
      <dgm:t>
        <a:bodyPr/>
        <a:lstStyle/>
        <a:p>
          <a:endParaRPr lang="en-US"/>
        </a:p>
      </dgm:t>
    </dgm:pt>
    <dgm:pt modelId="{675B4EB1-4961-47CD-8249-1CB49FADED94}">
      <dgm:prSet phldrT="[Text]"/>
      <dgm:spPr/>
      <dgm:t>
        <a:bodyPr/>
        <a:lstStyle/>
        <a:p>
          <a:r>
            <a:rPr lang="en-US" dirty="0" smtClean="0"/>
            <a:t>Training</a:t>
          </a:r>
          <a:endParaRPr lang="en-US" dirty="0"/>
        </a:p>
      </dgm:t>
    </dgm:pt>
    <dgm:pt modelId="{1FC5EEC2-9225-4CFA-A406-D48A6FB16965}" type="parTrans" cxnId="{06DECBFA-14C3-49D5-BD01-474B5DCDA87B}">
      <dgm:prSet/>
      <dgm:spPr/>
      <dgm:t>
        <a:bodyPr/>
        <a:lstStyle/>
        <a:p>
          <a:endParaRPr lang="en-US"/>
        </a:p>
      </dgm:t>
    </dgm:pt>
    <dgm:pt modelId="{3A107F8B-77A3-46BD-A61A-03465D1DE166}" type="sibTrans" cxnId="{06DECBFA-14C3-49D5-BD01-474B5DCDA87B}">
      <dgm:prSet/>
      <dgm:spPr/>
      <dgm:t>
        <a:bodyPr/>
        <a:lstStyle/>
        <a:p>
          <a:endParaRPr lang="en-US"/>
        </a:p>
      </dgm:t>
    </dgm:pt>
    <dgm:pt modelId="{141E5E19-9207-4160-A870-6556C5E255B6}">
      <dgm:prSet phldrT="[Text]"/>
      <dgm:spPr/>
      <dgm:t>
        <a:bodyPr/>
        <a:lstStyle/>
        <a:p>
          <a:r>
            <a:rPr lang="en-US" dirty="0" smtClean="0"/>
            <a:t>Email Alerts (CSMS)</a:t>
          </a:r>
          <a:endParaRPr lang="en-US" dirty="0"/>
        </a:p>
      </dgm:t>
    </dgm:pt>
    <dgm:pt modelId="{0360DBE6-07C7-4177-B61E-8EE9F588D901}" type="parTrans" cxnId="{8F51D964-F0F3-4497-8094-C651AF5FF3A3}">
      <dgm:prSet/>
      <dgm:spPr/>
      <dgm:t>
        <a:bodyPr/>
        <a:lstStyle/>
        <a:p>
          <a:endParaRPr lang="en-US"/>
        </a:p>
      </dgm:t>
    </dgm:pt>
    <dgm:pt modelId="{C585D471-1778-44C0-B52A-53D0A6A23B91}" type="sibTrans" cxnId="{8F51D964-F0F3-4497-8094-C651AF5FF3A3}">
      <dgm:prSet/>
      <dgm:spPr/>
      <dgm:t>
        <a:bodyPr/>
        <a:lstStyle/>
        <a:p>
          <a:endParaRPr lang="en-US"/>
        </a:p>
      </dgm:t>
    </dgm:pt>
    <dgm:pt modelId="{9DD93E72-14A2-484D-AAB5-0792DC360156}">
      <dgm:prSet phldrT="[Text]" custT="1"/>
      <dgm:spPr/>
      <dgm:t>
        <a:bodyPr/>
        <a:lstStyle/>
        <a:p>
          <a:r>
            <a:rPr lang="en-US" sz="1050" dirty="0" smtClean="0"/>
            <a:t>Stay up to date on community events and webinars.</a:t>
          </a:r>
          <a:endParaRPr lang="en-US" sz="1050" dirty="0"/>
        </a:p>
      </dgm:t>
    </dgm:pt>
    <dgm:pt modelId="{CABAA2E8-44E3-47A7-90C9-9E02ACC533C2}" type="parTrans" cxnId="{8FA6CE79-941B-4FF2-BFEC-8ECF0611D051}">
      <dgm:prSet/>
      <dgm:spPr/>
      <dgm:t>
        <a:bodyPr/>
        <a:lstStyle/>
        <a:p>
          <a:endParaRPr lang="en-US"/>
        </a:p>
      </dgm:t>
    </dgm:pt>
    <dgm:pt modelId="{75A94C22-3B06-4088-8959-79883AC15093}" type="sibTrans" cxnId="{8FA6CE79-941B-4FF2-BFEC-8ECF0611D051}">
      <dgm:prSet/>
      <dgm:spPr/>
      <dgm:t>
        <a:bodyPr/>
        <a:lstStyle/>
        <a:p>
          <a:endParaRPr lang="en-US"/>
        </a:p>
      </dgm:t>
    </dgm:pt>
    <dgm:pt modelId="{DE30A621-8503-4F5F-A7D1-AEE57EF8E3E9}">
      <dgm:prSet phldrT="[Text]" custT="1"/>
      <dgm:spPr/>
      <dgm:t>
        <a:bodyPr/>
        <a:lstStyle/>
        <a:p>
          <a:r>
            <a:rPr lang="en-US" sz="1050" dirty="0" smtClean="0">
              <a:hlinkClick xmlns:r="http://schemas.openxmlformats.org/officeDocument/2006/relationships" r:id="rId1"/>
            </a:rPr>
            <a:t>www.cbp.gov/aceoutreach</a:t>
          </a:r>
          <a:r>
            <a:rPr lang="en-US" sz="1050" dirty="0" smtClean="0"/>
            <a:t> </a:t>
          </a:r>
          <a:endParaRPr lang="en-US" sz="1050" dirty="0"/>
        </a:p>
      </dgm:t>
    </dgm:pt>
    <dgm:pt modelId="{2C4A9920-2DB2-459D-95ED-DD19EEC108AA}" type="parTrans" cxnId="{3B982DBA-2CCA-4B6D-BA0B-AA922087F528}">
      <dgm:prSet/>
      <dgm:spPr/>
      <dgm:t>
        <a:bodyPr/>
        <a:lstStyle/>
        <a:p>
          <a:endParaRPr lang="en-US"/>
        </a:p>
      </dgm:t>
    </dgm:pt>
    <dgm:pt modelId="{CFCAC1B8-7520-4D17-AEB2-79227FA3A00F}" type="sibTrans" cxnId="{3B982DBA-2CCA-4B6D-BA0B-AA922087F528}">
      <dgm:prSet/>
      <dgm:spPr/>
      <dgm:t>
        <a:bodyPr/>
        <a:lstStyle/>
        <a:p>
          <a:endParaRPr lang="en-US"/>
        </a:p>
      </dgm:t>
    </dgm:pt>
    <dgm:pt modelId="{731F749C-148E-432D-BBE8-033242CB70C7}">
      <dgm:prSet phldrT="[Text]" custT="1"/>
      <dgm:spPr/>
      <dgm:t>
        <a:bodyPr/>
        <a:lstStyle/>
        <a:p>
          <a:r>
            <a:rPr lang="en-US" sz="1050" dirty="0" smtClean="0"/>
            <a:t>Find user guides and online courses on the ACE Portal and system functions.</a:t>
          </a:r>
          <a:endParaRPr lang="en-US" sz="1050" dirty="0"/>
        </a:p>
      </dgm:t>
    </dgm:pt>
    <dgm:pt modelId="{4056B54D-973A-4B9C-894C-F19041D2A694}" type="parTrans" cxnId="{E8693F2B-422E-469E-8A24-9095FD85F4CE}">
      <dgm:prSet/>
      <dgm:spPr/>
      <dgm:t>
        <a:bodyPr/>
        <a:lstStyle/>
        <a:p>
          <a:endParaRPr lang="en-US"/>
        </a:p>
      </dgm:t>
    </dgm:pt>
    <dgm:pt modelId="{AD50F84C-B726-45EA-9E8D-C03377FF76A8}" type="sibTrans" cxnId="{E8693F2B-422E-469E-8A24-9095FD85F4CE}">
      <dgm:prSet/>
      <dgm:spPr/>
      <dgm:t>
        <a:bodyPr/>
        <a:lstStyle/>
        <a:p>
          <a:endParaRPr lang="en-US"/>
        </a:p>
      </dgm:t>
    </dgm:pt>
    <dgm:pt modelId="{4ECC8BA5-1479-4509-B9AA-01D47E13D3CF}">
      <dgm:prSet phldrT="[Text]" custT="1"/>
      <dgm:spPr/>
      <dgm:t>
        <a:bodyPr/>
        <a:lstStyle/>
        <a:p>
          <a:r>
            <a:rPr lang="en-US" sz="1050" dirty="0" smtClean="0">
              <a:hlinkClick xmlns:r="http://schemas.openxmlformats.org/officeDocument/2006/relationships" r:id="rId2"/>
            </a:rPr>
            <a:t>www.cbp.gov/trade/ace/training-and-reference-guides</a:t>
          </a:r>
          <a:r>
            <a:rPr lang="en-US" sz="1050" dirty="0" smtClean="0"/>
            <a:t> </a:t>
          </a:r>
          <a:endParaRPr lang="en-US" sz="1050" dirty="0"/>
        </a:p>
      </dgm:t>
    </dgm:pt>
    <dgm:pt modelId="{3E040934-25E8-43A1-A175-8108133C1C83}" type="parTrans" cxnId="{A7695586-B50E-49E3-AEDB-71584DEC1597}">
      <dgm:prSet/>
      <dgm:spPr/>
      <dgm:t>
        <a:bodyPr/>
        <a:lstStyle/>
        <a:p>
          <a:endParaRPr lang="en-US"/>
        </a:p>
      </dgm:t>
    </dgm:pt>
    <dgm:pt modelId="{65A3CA6D-AB51-4C64-B2B8-E2F3329FE8A6}" type="sibTrans" cxnId="{A7695586-B50E-49E3-AEDB-71584DEC1597}">
      <dgm:prSet/>
      <dgm:spPr/>
      <dgm:t>
        <a:bodyPr/>
        <a:lstStyle/>
        <a:p>
          <a:endParaRPr lang="en-US"/>
        </a:p>
      </dgm:t>
    </dgm:pt>
    <dgm:pt modelId="{FFFD448F-7180-4F65-A6F2-39410FC75BE9}">
      <dgm:prSet custT="1"/>
      <dgm:spPr/>
      <dgm:t>
        <a:bodyPr/>
        <a:lstStyle/>
        <a:p>
          <a:r>
            <a:rPr lang="en-US" sz="1050" dirty="0" smtClean="0"/>
            <a:t>Receive automatic updates on ACE on: system outages, new capabilities, technical documentation and more.</a:t>
          </a:r>
          <a:endParaRPr lang="en-US" sz="1050" dirty="0"/>
        </a:p>
      </dgm:t>
    </dgm:pt>
    <dgm:pt modelId="{7A3C56FC-A601-46C6-9A34-D734FF9B544C}" type="parTrans" cxnId="{3466FB8C-563D-4D3E-BD10-E5150168612C}">
      <dgm:prSet/>
      <dgm:spPr/>
      <dgm:t>
        <a:bodyPr/>
        <a:lstStyle/>
        <a:p>
          <a:endParaRPr lang="en-US"/>
        </a:p>
      </dgm:t>
    </dgm:pt>
    <dgm:pt modelId="{1983801A-1903-4995-B735-78AD56A0884E}" type="sibTrans" cxnId="{3466FB8C-563D-4D3E-BD10-E5150168612C}">
      <dgm:prSet/>
      <dgm:spPr/>
      <dgm:t>
        <a:bodyPr/>
        <a:lstStyle/>
        <a:p>
          <a:endParaRPr lang="en-US"/>
        </a:p>
      </dgm:t>
    </dgm:pt>
    <dgm:pt modelId="{1D90483A-E136-45ED-833F-2EEA54F3157F}">
      <dgm:prSet custT="1"/>
      <dgm:spPr/>
      <dgm:t>
        <a:bodyPr/>
        <a:lstStyle/>
        <a:p>
          <a:r>
            <a:rPr lang="en-US" sz="1050" dirty="0" smtClean="0">
              <a:hlinkClick xmlns:r="http://schemas.openxmlformats.org/officeDocument/2006/relationships" r:id="rId3"/>
            </a:rPr>
            <a:t>www.apps.cbp.gov/csms/csms</a:t>
          </a:r>
          <a:r>
            <a:rPr lang="en-US" sz="1050" dirty="0" smtClean="0"/>
            <a:t> </a:t>
          </a:r>
          <a:endParaRPr lang="en-US" sz="1050" dirty="0"/>
        </a:p>
      </dgm:t>
    </dgm:pt>
    <dgm:pt modelId="{E80EDAD9-FE38-4D1D-88CD-5F86FEBE2963}" type="parTrans" cxnId="{63D35CF0-10E2-4D89-BCC3-35DF9C426213}">
      <dgm:prSet/>
      <dgm:spPr/>
      <dgm:t>
        <a:bodyPr/>
        <a:lstStyle/>
        <a:p>
          <a:endParaRPr lang="en-US"/>
        </a:p>
      </dgm:t>
    </dgm:pt>
    <dgm:pt modelId="{D71F0CF0-B571-4D65-AE47-B576564F9D69}" type="sibTrans" cxnId="{63D35CF0-10E2-4D89-BCC3-35DF9C426213}">
      <dgm:prSet/>
      <dgm:spPr/>
      <dgm:t>
        <a:bodyPr/>
        <a:lstStyle/>
        <a:p>
          <a:endParaRPr lang="en-US"/>
        </a:p>
      </dgm:t>
    </dgm:pt>
    <dgm:pt modelId="{2CBF46CA-BCC7-47FC-A2B4-77F046799542}">
      <dgm:prSet/>
      <dgm:spPr/>
      <dgm:t>
        <a:bodyPr/>
        <a:lstStyle/>
        <a:p>
          <a:r>
            <a:rPr lang="en-US" dirty="0" smtClean="0"/>
            <a:t>FAQs</a:t>
          </a:r>
          <a:endParaRPr lang="en-US" dirty="0"/>
        </a:p>
      </dgm:t>
    </dgm:pt>
    <dgm:pt modelId="{B57C66B3-F96A-464B-A350-0ABBE9F2C16C}" type="parTrans" cxnId="{0F76A6FC-11EB-41F7-A888-F168E2A53DB4}">
      <dgm:prSet/>
      <dgm:spPr/>
      <dgm:t>
        <a:bodyPr/>
        <a:lstStyle/>
        <a:p>
          <a:endParaRPr lang="en-US"/>
        </a:p>
      </dgm:t>
    </dgm:pt>
    <dgm:pt modelId="{F9B0C4EB-7532-40B1-9610-C3EA27A4BC96}" type="sibTrans" cxnId="{0F76A6FC-11EB-41F7-A888-F168E2A53DB4}">
      <dgm:prSet/>
      <dgm:spPr/>
      <dgm:t>
        <a:bodyPr/>
        <a:lstStyle/>
        <a:p>
          <a:endParaRPr lang="en-US"/>
        </a:p>
      </dgm:t>
    </dgm:pt>
    <dgm:pt modelId="{9F05FC49-9880-4942-A82C-078FC059395E}">
      <dgm:prSet custT="1"/>
      <dgm:spPr/>
      <dgm:t>
        <a:bodyPr/>
        <a:lstStyle/>
        <a:p>
          <a:r>
            <a:rPr lang="en-US" sz="1050" dirty="0" smtClean="0"/>
            <a:t>Answers to some of our most frequent questions on: ACE Portal, manifest filings, cargo release, and more.</a:t>
          </a:r>
          <a:endParaRPr lang="en-US" sz="1050" dirty="0"/>
        </a:p>
      </dgm:t>
    </dgm:pt>
    <dgm:pt modelId="{217998F9-BCA7-4E8A-8650-52703E044A09}" type="parTrans" cxnId="{0BCF629F-6694-45AE-BEC9-0F0D41571788}">
      <dgm:prSet/>
      <dgm:spPr/>
      <dgm:t>
        <a:bodyPr/>
        <a:lstStyle/>
        <a:p>
          <a:endParaRPr lang="en-US"/>
        </a:p>
      </dgm:t>
    </dgm:pt>
    <dgm:pt modelId="{B7272047-C5E9-4556-8214-AF16BC4386A6}" type="sibTrans" cxnId="{0BCF629F-6694-45AE-BEC9-0F0D41571788}">
      <dgm:prSet/>
      <dgm:spPr/>
      <dgm:t>
        <a:bodyPr/>
        <a:lstStyle/>
        <a:p>
          <a:endParaRPr lang="en-US"/>
        </a:p>
      </dgm:t>
    </dgm:pt>
    <dgm:pt modelId="{1EF3B4E7-5609-4F0E-827F-8B46DE663A09}">
      <dgm:prSet custT="1"/>
      <dgm:spPr/>
      <dgm:t>
        <a:bodyPr/>
        <a:lstStyle/>
        <a:p>
          <a:r>
            <a:rPr lang="en-US" sz="1050" b="0" dirty="0" smtClean="0">
              <a:latin typeface="Arial" panose="020B0604020202020204" pitchFamily="34" charset="0"/>
              <a:ea typeface="+mj-ea"/>
              <a:cs typeface="Arial" panose="020B0604020202020204" pitchFamily="34" charset="0"/>
              <a:hlinkClick xmlns:r="http://schemas.openxmlformats.org/officeDocument/2006/relationships" r:id="rId4"/>
            </a:rPr>
            <a:t>www.cbp.gov/trade/automated/ace-faq</a:t>
          </a:r>
          <a:r>
            <a:rPr lang="en-US" sz="1050" b="0" dirty="0" smtClean="0">
              <a:latin typeface="Arial" panose="020B0604020202020204" pitchFamily="34" charset="0"/>
              <a:ea typeface="+mj-ea"/>
              <a:cs typeface="Arial" panose="020B0604020202020204" pitchFamily="34" charset="0"/>
            </a:rPr>
            <a:t> </a:t>
          </a:r>
          <a:endParaRPr lang="en-US" sz="1050" dirty="0"/>
        </a:p>
      </dgm:t>
    </dgm:pt>
    <dgm:pt modelId="{4514F697-F7C8-4DDD-B38A-4650B90B6BA1}" type="parTrans" cxnId="{D0DAF6DD-AC24-4CD5-AD6E-494D934F5163}">
      <dgm:prSet/>
      <dgm:spPr/>
      <dgm:t>
        <a:bodyPr/>
        <a:lstStyle/>
        <a:p>
          <a:endParaRPr lang="en-US"/>
        </a:p>
      </dgm:t>
    </dgm:pt>
    <dgm:pt modelId="{2BAF5AB9-5C7A-4732-B8B3-E565B298603F}" type="sibTrans" cxnId="{D0DAF6DD-AC24-4CD5-AD6E-494D934F5163}">
      <dgm:prSet/>
      <dgm:spPr/>
      <dgm:t>
        <a:bodyPr/>
        <a:lstStyle/>
        <a:p>
          <a:endParaRPr lang="en-US"/>
        </a:p>
      </dgm:t>
    </dgm:pt>
    <dgm:pt modelId="{337031A2-5B7E-472E-BDBB-D1C9F092076E}" type="pres">
      <dgm:prSet presAssocID="{4F956A57-3514-4C8D-897E-FC3EE161BA5B}" presName="diagram" presStyleCnt="0">
        <dgm:presLayoutVars>
          <dgm:dir/>
          <dgm:animLvl val="lvl"/>
          <dgm:resizeHandles val="exact"/>
        </dgm:presLayoutVars>
      </dgm:prSet>
      <dgm:spPr/>
      <dgm:t>
        <a:bodyPr/>
        <a:lstStyle/>
        <a:p>
          <a:endParaRPr lang="en-US"/>
        </a:p>
      </dgm:t>
    </dgm:pt>
    <dgm:pt modelId="{5D3D8170-CD1E-45E8-9E1D-E00416DF5268}" type="pres">
      <dgm:prSet presAssocID="{7D277ABE-1443-4CC7-A22C-263308773B78}" presName="compNode" presStyleCnt="0"/>
      <dgm:spPr/>
      <dgm:t>
        <a:bodyPr/>
        <a:lstStyle/>
        <a:p>
          <a:endParaRPr lang="en-US"/>
        </a:p>
      </dgm:t>
    </dgm:pt>
    <dgm:pt modelId="{46913E90-D9D2-4A88-8707-681B80FFC63A}" type="pres">
      <dgm:prSet presAssocID="{7D277ABE-1443-4CC7-A22C-263308773B78}" presName="childRect" presStyleLbl="bgAcc1" presStyleIdx="0" presStyleCnt="4">
        <dgm:presLayoutVars>
          <dgm:bulletEnabled val="1"/>
        </dgm:presLayoutVars>
      </dgm:prSet>
      <dgm:spPr/>
      <dgm:t>
        <a:bodyPr/>
        <a:lstStyle/>
        <a:p>
          <a:endParaRPr lang="en-US"/>
        </a:p>
      </dgm:t>
    </dgm:pt>
    <dgm:pt modelId="{A2DF28AF-3D4A-44C7-9BEC-5AC81C5A3704}" type="pres">
      <dgm:prSet presAssocID="{7D277ABE-1443-4CC7-A22C-263308773B78}" presName="parentText" presStyleLbl="node1" presStyleIdx="0" presStyleCnt="0">
        <dgm:presLayoutVars>
          <dgm:chMax val="0"/>
          <dgm:bulletEnabled val="1"/>
        </dgm:presLayoutVars>
      </dgm:prSet>
      <dgm:spPr/>
      <dgm:t>
        <a:bodyPr/>
        <a:lstStyle/>
        <a:p>
          <a:endParaRPr lang="en-US"/>
        </a:p>
      </dgm:t>
    </dgm:pt>
    <dgm:pt modelId="{EA14A98B-A714-433B-9423-523259D9D061}" type="pres">
      <dgm:prSet presAssocID="{7D277ABE-1443-4CC7-A22C-263308773B78}" presName="parentRect" presStyleLbl="alignNode1" presStyleIdx="0" presStyleCnt="4"/>
      <dgm:spPr/>
      <dgm:t>
        <a:bodyPr/>
        <a:lstStyle/>
        <a:p>
          <a:endParaRPr lang="en-US"/>
        </a:p>
      </dgm:t>
    </dgm:pt>
    <dgm:pt modelId="{7106F569-3D2F-457A-B6A2-51A8EF3A1E77}" type="pres">
      <dgm:prSet presAssocID="{7D277ABE-1443-4CC7-A22C-263308773B78}" presName="adorn" presStyleLbl="fgAccFollowNode1" presStyleIdx="0" presStyleCnt="4"/>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EDBE40BF-AB6F-4E4C-99B9-3C76B1DA824C}" type="pres">
      <dgm:prSet presAssocID="{18909B05-5938-4F70-8872-BF0902E11DA4}" presName="sibTrans" presStyleLbl="sibTrans2D1" presStyleIdx="0" presStyleCnt="0"/>
      <dgm:spPr/>
      <dgm:t>
        <a:bodyPr/>
        <a:lstStyle/>
        <a:p>
          <a:endParaRPr lang="en-US"/>
        </a:p>
      </dgm:t>
    </dgm:pt>
    <dgm:pt modelId="{DAC94CEE-A3A3-4A84-A418-D4833687CA7F}" type="pres">
      <dgm:prSet presAssocID="{675B4EB1-4961-47CD-8249-1CB49FADED94}" presName="compNode" presStyleCnt="0"/>
      <dgm:spPr/>
      <dgm:t>
        <a:bodyPr/>
        <a:lstStyle/>
        <a:p>
          <a:endParaRPr lang="en-US"/>
        </a:p>
      </dgm:t>
    </dgm:pt>
    <dgm:pt modelId="{B8BEC944-1112-43D5-BA7E-B35D281755A0}" type="pres">
      <dgm:prSet presAssocID="{675B4EB1-4961-47CD-8249-1CB49FADED94}" presName="childRect" presStyleLbl="bgAcc1" presStyleIdx="1" presStyleCnt="4">
        <dgm:presLayoutVars>
          <dgm:bulletEnabled val="1"/>
        </dgm:presLayoutVars>
      </dgm:prSet>
      <dgm:spPr/>
      <dgm:t>
        <a:bodyPr/>
        <a:lstStyle/>
        <a:p>
          <a:endParaRPr lang="en-US"/>
        </a:p>
      </dgm:t>
    </dgm:pt>
    <dgm:pt modelId="{6AC3730B-A820-430A-AD0C-79A05E810D46}" type="pres">
      <dgm:prSet presAssocID="{675B4EB1-4961-47CD-8249-1CB49FADED94}" presName="parentText" presStyleLbl="node1" presStyleIdx="0" presStyleCnt="0">
        <dgm:presLayoutVars>
          <dgm:chMax val="0"/>
          <dgm:bulletEnabled val="1"/>
        </dgm:presLayoutVars>
      </dgm:prSet>
      <dgm:spPr/>
      <dgm:t>
        <a:bodyPr/>
        <a:lstStyle/>
        <a:p>
          <a:endParaRPr lang="en-US"/>
        </a:p>
      </dgm:t>
    </dgm:pt>
    <dgm:pt modelId="{2AE60F37-6BF9-4508-B21E-85D1E07572FB}" type="pres">
      <dgm:prSet presAssocID="{675B4EB1-4961-47CD-8249-1CB49FADED94}" presName="parentRect" presStyleLbl="alignNode1" presStyleIdx="1" presStyleCnt="4"/>
      <dgm:spPr/>
      <dgm:t>
        <a:bodyPr/>
        <a:lstStyle/>
        <a:p>
          <a:endParaRPr lang="en-US"/>
        </a:p>
      </dgm:t>
    </dgm:pt>
    <dgm:pt modelId="{7071A154-CB57-48F3-8CDD-F752885B1B42}" type="pres">
      <dgm:prSet presAssocID="{675B4EB1-4961-47CD-8249-1CB49FADED94}" presName="adorn" presStyleLbl="fgAccFollowNode1" presStyleIdx="1" presStyleCnt="4"/>
      <dgm:spPr>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E5E90B3B-A786-48CB-89C7-980BD4605734}" type="pres">
      <dgm:prSet presAssocID="{3A107F8B-77A3-46BD-A61A-03465D1DE166}" presName="sibTrans" presStyleLbl="sibTrans2D1" presStyleIdx="0" presStyleCnt="0"/>
      <dgm:spPr/>
      <dgm:t>
        <a:bodyPr/>
        <a:lstStyle/>
        <a:p>
          <a:endParaRPr lang="en-US"/>
        </a:p>
      </dgm:t>
    </dgm:pt>
    <dgm:pt modelId="{148F44E4-2363-41A3-A353-6FEEEB1BD65C}" type="pres">
      <dgm:prSet presAssocID="{141E5E19-9207-4160-A870-6556C5E255B6}" presName="compNode" presStyleCnt="0"/>
      <dgm:spPr/>
      <dgm:t>
        <a:bodyPr/>
        <a:lstStyle/>
        <a:p>
          <a:endParaRPr lang="en-US"/>
        </a:p>
      </dgm:t>
    </dgm:pt>
    <dgm:pt modelId="{D3323054-6A69-4BF4-9959-D88CB17C55B3}" type="pres">
      <dgm:prSet presAssocID="{141E5E19-9207-4160-A870-6556C5E255B6}" presName="childRect" presStyleLbl="bgAcc1" presStyleIdx="2" presStyleCnt="4" custScaleX="106175">
        <dgm:presLayoutVars>
          <dgm:bulletEnabled val="1"/>
        </dgm:presLayoutVars>
      </dgm:prSet>
      <dgm:spPr/>
      <dgm:t>
        <a:bodyPr/>
        <a:lstStyle/>
        <a:p>
          <a:endParaRPr lang="en-US"/>
        </a:p>
      </dgm:t>
    </dgm:pt>
    <dgm:pt modelId="{FAD2D31D-974B-42F1-9C6A-B0275E1319C5}" type="pres">
      <dgm:prSet presAssocID="{141E5E19-9207-4160-A870-6556C5E255B6}" presName="parentText" presStyleLbl="node1" presStyleIdx="0" presStyleCnt="0">
        <dgm:presLayoutVars>
          <dgm:chMax val="0"/>
          <dgm:bulletEnabled val="1"/>
        </dgm:presLayoutVars>
      </dgm:prSet>
      <dgm:spPr/>
      <dgm:t>
        <a:bodyPr/>
        <a:lstStyle/>
        <a:p>
          <a:endParaRPr lang="en-US"/>
        </a:p>
      </dgm:t>
    </dgm:pt>
    <dgm:pt modelId="{7BF38577-AA2F-4B53-A908-64C1338B9721}" type="pres">
      <dgm:prSet presAssocID="{141E5E19-9207-4160-A870-6556C5E255B6}" presName="parentRect" presStyleLbl="alignNode1" presStyleIdx="2" presStyleCnt="4"/>
      <dgm:spPr/>
      <dgm:t>
        <a:bodyPr/>
        <a:lstStyle/>
        <a:p>
          <a:endParaRPr lang="en-US"/>
        </a:p>
      </dgm:t>
    </dgm:pt>
    <dgm:pt modelId="{A0F425B2-A43A-4B8F-94DB-A624EDBADAE5}" type="pres">
      <dgm:prSet presAssocID="{141E5E19-9207-4160-A870-6556C5E255B6}" presName="adorn" presStyleLbl="fgAccFollowNode1" presStyleIdx="2" presStyleCnt="4"/>
      <dgm:spPr>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1DB301E3-E156-455E-A255-E01D6495581B}" type="pres">
      <dgm:prSet presAssocID="{C585D471-1778-44C0-B52A-53D0A6A23B91}" presName="sibTrans" presStyleLbl="sibTrans2D1" presStyleIdx="0" presStyleCnt="0"/>
      <dgm:spPr/>
      <dgm:t>
        <a:bodyPr/>
        <a:lstStyle/>
        <a:p>
          <a:endParaRPr lang="en-US"/>
        </a:p>
      </dgm:t>
    </dgm:pt>
    <dgm:pt modelId="{77F1A46B-A7DF-420D-ABB8-491EF743F1BD}" type="pres">
      <dgm:prSet presAssocID="{2CBF46CA-BCC7-47FC-A2B4-77F046799542}" presName="compNode" presStyleCnt="0"/>
      <dgm:spPr/>
      <dgm:t>
        <a:bodyPr/>
        <a:lstStyle/>
        <a:p>
          <a:endParaRPr lang="en-US"/>
        </a:p>
      </dgm:t>
    </dgm:pt>
    <dgm:pt modelId="{C6F9A73A-E86E-4B2B-A8CA-3CFBDFCFD582}" type="pres">
      <dgm:prSet presAssocID="{2CBF46CA-BCC7-47FC-A2B4-77F046799542}" presName="childRect" presStyleLbl="bgAcc1" presStyleIdx="3" presStyleCnt="4">
        <dgm:presLayoutVars>
          <dgm:bulletEnabled val="1"/>
        </dgm:presLayoutVars>
      </dgm:prSet>
      <dgm:spPr/>
      <dgm:t>
        <a:bodyPr/>
        <a:lstStyle/>
        <a:p>
          <a:endParaRPr lang="en-US"/>
        </a:p>
      </dgm:t>
    </dgm:pt>
    <dgm:pt modelId="{BC480BFA-332C-4FA0-910B-14E5CDD70FD7}" type="pres">
      <dgm:prSet presAssocID="{2CBF46CA-BCC7-47FC-A2B4-77F046799542}" presName="parentText" presStyleLbl="node1" presStyleIdx="0" presStyleCnt="0">
        <dgm:presLayoutVars>
          <dgm:chMax val="0"/>
          <dgm:bulletEnabled val="1"/>
        </dgm:presLayoutVars>
      </dgm:prSet>
      <dgm:spPr/>
      <dgm:t>
        <a:bodyPr/>
        <a:lstStyle/>
        <a:p>
          <a:endParaRPr lang="en-US"/>
        </a:p>
      </dgm:t>
    </dgm:pt>
    <dgm:pt modelId="{DDF7E0E4-E978-482F-8C10-FE1B19BCD507}" type="pres">
      <dgm:prSet presAssocID="{2CBF46CA-BCC7-47FC-A2B4-77F046799542}" presName="parentRect" presStyleLbl="alignNode1" presStyleIdx="3" presStyleCnt="4"/>
      <dgm:spPr/>
      <dgm:t>
        <a:bodyPr/>
        <a:lstStyle/>
        <a:p>
          <a:endParaRPr lang="en-US"/>
        </a:p>
      </dgm:t>
    </dgm:pt>
    <dgm:pt modelId="{A044964C-57A3-4B96-9917-623CE8D81751}" type="pres">
      <dgm:prSet presAssocID="{2CBF46CA-BCC7-47FC-A2B4-77F046799542}" presName="adorn" presStyleLbl="fgAccFollowNode1" presStyleIdx="3" presStyleCnt="4"/>
      <dgm:spPr>
        <a:blipFill>
          <a:blip xmlns:r="http://schemas.openxmlformats.org/officeDocument/2006/relationships" r:embed="rId8">
            <a:extLst>
              <a:ext uri="{28A0092B-C50C-407E-A947-70E740481C1C}">
                <a14:useLocalDpi xmlns:a14="http://schemas.microsoft.com/office/drawing/2010/main" val="0"/>
              </a:ext>
            </a:extLst>
          </a:blip>
          <a:srcRect/>
          <a:stretch>
            <a:fillRect l="-25000" r="-25000"/>
          </a:stretch>
        </a:blipFill>
      </dgm:spPr>
      <dgm:t>
        <a:bodyPr/>
        <a:lstStyle/>
        <a:p>
          <a:endParaRPr lang="en-US"/>
        </a:p>
      </dgm:t>
    </dgm:pt>
  </dgm:ptLst>
  <dgm:cxnLst>
    <dgm:cxn modelId="{C4EA1AA1-218C-4B8B-AA1F-9E232A94986A}" type="presOf" srcId="{C585D471-1778-44C0-B52A-53D0A6A23B91}" destId="{1DB301E3-E156-455E-A255-E01D6495581B}" srcOrd="0" destOrd="0" presId="urn:microsoft.com/office/officeart/2005/8/layout/bList2#1"/>
    <dgm:cxn modelId="{17B66754-A99F-45D8-B6A4-F6B43DA957B8}" type="presOf" srcId="{675B4EB1-4961-47CD-8249-1CB49FADED94}" destId="{6AC3730B-A820-430A-AD0C-79A05E810D46}" srcOrd="0" destOrd="0" presId="urn:microsoft.com/office/officeart/2005/8/layout/bList2#1"/>
    <dgm:cxn modelId="{8F51D964-F0F3-4497-8094-C651AF5FF3A3}" srcId="{4F956A57-3514-4C8D-897E-FC3EE161BA5B}" destId="{141E5E19-9207-4160-A870-6556C5E255B6}" srcOrd="2" destOrd="0" parTransId="{0360DBE6-07C7-4177-B61E-8EE9F588D901}" sibTransId="{C585D471-1778-44C0-B52A-53D0A6A23B91}"/>
    <dgm:cxn modelId="{39768AD8-6C38-4F39-B106-FEF51F0D31E2}" type="presOf" srcId="{675B4EB1-4961-47CD-8249-1CB49FADED94}" destId="{2AE60F37-6BF9-4508-B21E-85D1E07572FB}" srcOrd="1" destOrd="0" presId="urn:microsoft.com/office/officeart/2005/8/layout/bList2#1"/>
    <dgm:cxn modelId="{55FC2769-1A31-4E17-95AF-52B779A880A3}" type="presOf" srcId="{141E5E19-9207-4160-A870-6556C5E255B6}" destId="{7BF38577-AA2F-4B53-A908-64C1338B9721}" srcOrd="1" destOrd="0" presId="urn:microsoft.com/office/officeart/2005/8/layout/bList2#1"/>
    <dgm:cxn modelId="{D0DAF6DD-AC24-4CD5-AD6E-494D934F5163}" srcId="{2CBF46CA-BCC7-47FC-A2B4-77F046799542}" destId="{1EF3B4E7-5609-4F0E-827F-8B46DE663A09}" srcOrd="1" destOrd="0" parTransId="{4514F697-F7C8-4DDD-B38A-4650B90B6BA1}" sibTransId="{2BAF5AB9-5C7A-4732-B8B3-E565B298603F}"/>
    <dgm:cxn modelId="{4896E98B-9409-4D18-9535-FACD6B35A673}" type="presOf" srcId="{141E5E19-9207-4160-A870-6556C5E255B6}" destId="{FAD2D31D-974B-42F1-9C6A-B0275E1319C5}" srcOrd="0" destOrd="0" presId="urn:microsoft.com/office/officeart/2005/8/layout/bList2#1"/>
    <dgm:cxn modelId="{A7695586-B50E-49E3-AEDB-71584DEC1597}" srcId="{675B4EB1-4961-47CD-8249-1CB49FADED94}" destId="{4ECC8BA5-1479-4509-B9AA-01D47E13D3CF}" srcOrd="1" destOrd="0" parTransId="{3E040934-25E8-43A1-A175-8108133C1C83}" sibTransId="{65A3CA6D-AB51-4C64-B2B8-E2F3329FE8A6}"/>
    <dgm:cxn modelId="{9C87113A-215A-48F9-A768-21BA9320AFAE}" type="presOf" srcId="{18909B05-5938-4F70-8872-BF0902E11DA4}" destId="{EDBE40BF-AB6F-4E4C-99B9-3C76B1DA824C}" srcOrd="0" destOrd="0" presId="urn:microsoft.com/office/officeart/2005/8/layout/bList2#1"/>
    <dgm:cxn modelId="{39EAEF04-2226-4EFF-963A-9276E1BA3CC5}" type="presOf" srcId="{1EF3B4E7-5609-4F0E-827F-8B46DE663A09}" destId="{C6F9A73A-E86E-4B2B-A8CA-3CFBDFCFD582}" srcOrd="0" destOrd="1" presId="urn:microsoft.com/office/officeart/2005/8/layout/bList2#1"/>
    <dgm:cxn modelId="{BD67426F-DEC4-4A2B-9365-54D04D42BBDB}" type="presOf" srcId="{1D90483A-E136-45ED-833F-2EEA54F3157F}" destId="{D3323054-6A69-4BF4-9959-D88CB17C55B3}" srcOrd="0" destOrd="1" presId="urn:microsoft.com/office/officeart/2005/8/layout/bList2#1"/>
    <dgm:cxn modelId="{8FA6CE79-941B-4FF2-BFEC-8ECF0611D051}" srcId="{7D277ABE-1443-4CC7-A22C-263308773B78}" destId="{9DD93E72-14A2-484D-AAB5-0792DC360156}" srcOrd="0" destOrd="0" parTransId="{CABAA2E8-44E3-47A7-90C9-9E02ACC533C2}" sibTransId="{75A94C22-3B06-4088-8959-79883AC15093}"/>
    <dgm:cxn modelId="{15CE8EF4-216B-45FD-9D24-5AE3187A83AC}" type="presOf" srcId="{2CBF46CA-BCC7-47FC-A2B4-77F046799542}" destId="{DDF7E0E4-E978-482F-8C10-FE1B19BCD507}" srcOrd="1" destOrd="0" presId="urn:microsoft.com/office/officeart/2005/8/layout/bList2#1"/>
    <dgm:cxn modelId="{0F76A6FC-11EB-41F7-A888-F168E2A53DB4}" srcId="{4F956A57-3514-4C8D-897E-FC3EE161BA5B}" destId="{2CBF46CA-BCC7-47FC-A2B4-77F046799542}" srcOrd="3" destOrd="0" parTransId="{B57C66B3-F96A-464B-A350-0ABBE9F2C16C}" sibTransId="{F9B0C4EB-7532-40B1-9610-C3EA27A4BC96}"/>
    <dgm:cxn modelId="{0BCF629F-6694-45AE-BEC9-0F0D41571788}" srcId="{2CBF46CA-BCC7-47FC-A2B4-77F046799542}" destId="{9F05FC49-9880-4942-A82C-078FC059395E}" srcOrd="0" destOrd="0" parTransId="{217998F9-BCA7-4E8A-8650-52703E044A09}" sibTransId="{B7272047-C5E9-4556-8214-AF16BC4386A6}"/>
    <dgm:cxn modelId="{39D8581F-A854-4421-984C-49B5CA5BB92E}" type="presOf" srcId="{9F05FC49-9880-4942-A82C-078FC059395E}" destId="{C6F9A73A-E86E-4B2B-A8CA-3CFBDFCFD582}" srcOrd="0" destOrd="0" presId="urn:microsoft.com/office/officeart/2005/8/layout/bList2#1"/>
    <dgm:cxn modelId="{3B982DBA-2CCA-4B6D-BA0B-AA922087F528}" srcId="{7D277ABE-1443-4CC7-A22C-263308773B78}" destId="{DE30A621-8503-4F5F-A7D1-AEE57EF8E3E9}" srcOrd="1" destOrd="0" parTransId="{2C4A9920-2DB2-459D-95ED-DD19EEC108AA}" sibTransId="{CFCAC1B8-7520-4D17-AEB2-79227FA3A00F}"/>
    <dgm:cxn modelId="{350F6258-E45B-4096-A67A-07BD7E8D6A64}" type="presOf" srcId="{3A107F8B-77A3-46BD-A61A-03465D1DE166}" destId="{E5E90B3B-A786-48CB-89C7-980BD4605734}" srcOrd="0" destOrd="0" presId="urn:microsoft.com/office/officeart/2005/8/layout/bList2#1"/>
    <dgm:cxn modelId="{B33EE592-9378-416F-AA42-1D0E7F6F7F5C}" type="presOf" srcId="{9DD93E72-14A2-484D-AAB5-0792DC360156}" destId="{46913E90-D9D2-4A88-8707-681B80FFC63A}" srcOrd="0" destOrd="0" presId="urn:microsoft.com/office/officeart/2005/8/layout/bList2#1"/>
    <dgm:cxn modelId="{1662C5E5-2F61-4C4F-80D4-025AEC49E9E4}" type="presOf" srcId="{7D277ABE-1443-4CC7-A22C-263308773B78}" destId="{A2DF28AF-3D4A-44C7-9BEC-5AC81C5A3704}" srcOrd="0" destOrd="0" presId="urn:microsoft.com/office/officeart/2005/8/layout/bList2#1"/>
    <dgm:cxn modelId="{67D3BAD1-0F50-4D04-804E-86E5A310C549}" type="presOf" srcId="{DE30A621-8503-4F5F-A7D1-AEE57EF8E3E9}" destId="{46913E90-D9D2-4A88-8707-681B80FFC63A}" srcOrd="0" destOrd="1" presId="urn:microsoft.com/office/officeart/2005/8/layout/bList2#1"/>
    <dgm:cxn modelId="{59D05AC0-5C2C-4BBB-AF9F-5F323FB05A44}" type="presOf" srcId="{7D277ABE-1443-4CC7-A22C-263308773B78}" destId="{EA14A98B-A714-433B-9423-523259D9D061}" srcOrd="1" destOrd="0" presId="urn:microsoft.com/office/officeart/2005/8/layout/bList2#1"/>
    <dgm:cxn modelId="{E8693F2B-422E-469E-8A24-9095FD85F4CE}" srcId="{675B4EB1-4961-47CD-8249-1CB49FADED94}" destId="{731F749C-148E-432D-BBE8-033242CB70C7}" srcOrd="0" destOrd="0" parTransId="{4056B54D-973A-4B9C-894C-F19041D2A694}" sibTransId="{AD50F84C-B726-45EA-9E8D-C03377FF76A8}"/>
    <dgm:cxn modelId="{06DECBFA-14C3-49D5-BD01-474B5DCDA87B}" srcId="{4F956A57-3514-4C8D-897E-FC3EE161BA5B}" destId="{675B4EB1-4961-47CD-8249-1CB49FADED94}" srcOrd="1" destOrd="0" parTransId="{1FC5EEC2-9225-4CFA-A406-D48A6FB16965}" sibTransId="{3A107F8B-77A3-46BD-A61A-03465D1DE166}"/>
    <dgm:cxn modelId="{4F3448F3-5BB6-48BB-B1E4-1B3E875CBDC2}" type="presOf" srcId="{2CBF46CA-BCC7-47FC-A2B4-77F046799542}" destId="{BC480BFA-332C-4FA0-910B-14E5CDD70FD7}" srcOrd="0" destOrd="0" presId="urn:microsoft.com/office/officeart/2005/8/layout/bList2#1"/>
    <dgm:cxn modelId="{02B004A2-F486-44AF-BB32-FE12780CCC80}" srcId="{4F956A57-3514-4C8D-897E-FC3EE161BA5B}" destId="{7D277ABE-1443-4CC7-A22C-263308773B78}" srcOrd="0" destOrd="0" parTransId="{09EDDC51-329C-4D3C-A293-FA0DF2E15D07}" sibTransId="{18909B05-5938-4F70-8872-BF0902E11DA4}"/>
    <dgm:cxn modelId="{D3D5305F-77B2-4258-8F32-9E2051F3FF01}" type="presOf" srcId="{4F956A57-3514-4C8D-897E-FC3EE161BA5B}" destId="{337031A2-5B7E-472E-BDBB-D1C9F092076E}" srcOrd="0" destOrd="0" presId="urn:microsoft.com/office/officeart/2005/8/layout/bList2#1"/>
    <dgm:cxn modelId="{3466FB8C-563D-4D3E-BD10-E5150168612C}" srcId="{141E5E19-9207-4160-A870-6556C5E255B6}" destId="{FFFD448F-7180-4F65-A6F2-39410FC75BE9}" srcOrd="0" destOrd="0" parTransId="{7A3C56FC-A601-46C6-9A34-D734FF9B544C}" sibTransId="{1983801A-1903-4995-B735-78AD56A0884E}"/>
    <dgm:cxn modelId="{EC8FEBC0-7B90-4D5E-90AB-42ACA6CFCE67}" type="presOf" srcId="{FFFD448F-7180-4F65-A6F2-39410FC75BE9}" destId="{D3323054-6A69-4BF4-9959-D88CB17C55B3}" srcOrd="0" destOrd="0" presId="urn:microsoft.com/office/officeart/2005/8/layout/bList2#1"/>
    <dgm:cxn modelId="{63D35CF0-10E2-4D89-BCC3-35DF9C426213}" srcId="{141E5E19-9207-4160-A870-6556C5E255B6}" destId="{1D90483A-E136-45ED-833F-2EEA54F3157F}" srcOrd="1" destOrd="0" parTransId="{E80EDAD9-FE38-4D1D-88CD-5F86FEBE2963}" sibTransId="{D71F0CF0-B571-4D65-AE47-B576564F9D69}"/>
    <dgm:cxn modelId="{BA2A2B51-E868-49D0-A1B9-58BCF77498C8}" type="presOf" srcId="{4ECC8BA5-1479-4509-B9AA-01D47E13D3CF}" destId="{B8BEC944-1112-43D5-BA7E-B35D281755A0}" srcOrd="0" destOrd="1" presId="urn:microsoft.com/office/officeart/2005/8/layout/bList2#1"/>
    <dgm:cxn modelId="{D9C4126B-78E9-4C9A-8413-975B6C85EDF7}" type="presOf" srcId="{731F749C-148E-432D-BBE8-033242CB70C7}" destId="{B8BEC944-1112-43D5-BA7E-B35D281755A0}" srcOrd="0" destOrd="0" presId="urn:microsoft.com/office/officeart/2005/8/layout/bList2#1"/>
    <dgm:cxn modelId="{13BC1867-BF31-46B9-B22A-50A8D6ECA7C8}" type="presParOf" srcId="{337031A2-5B7E-472E-BDBB-D1C9F092076E}" destId="{5D3D8170-CD1E-45E8-9E1D-E00416DF5268}" srcOrd="0" destOrd="0" presId="urn:microsoft.com/office/officeart/2005/8/layout/bList2#1"/>
    <dgm:cxn modelId="{440648EF-8539-491F-8308-499EC40FEDD0}" type="presParOf" srcId="{5D3D8170-CD1E-45E8-9E1D-E00416DF5268}" destId="{46913E90-D9D2-4A88-8707-681B80FFC63A}" srcOrd="0" destOrd="0" presId="urn:microsoft.com/office/officeart/2005/8/layout/bList2#1"/>
    <dgm:cxn modelId="{87272266-7BC9-4D9D-90AF-41F3453E66DC}" type="presParOf" srcId="{5D3D8170-CD1E-45E8-9E1D-E00416DF5268}" destId="{A2DF28AF-3D4A-44C7-9BEC-5AC81C5A3704}" srcOrd="1" destOrd="0" presId="urn:microsoft.com/office/officeart/2005/8/layout/bList2#1"/>
    <dgm:cxn modelId="{638D6FCF-4D45-4F66-86A7-EFD99ABEAEAD}" type="presParOf" srcId="{5D3D8170-CD1E-45E8-9E1D-E00416DF5268}" destId="{EA14A98B-A714-433B-9423-523259D9D061}" srcOrd="2" destOrd="0" presId="urn:microsoft.com/office/officeart/2005/8/layout/bList2#1"/>
    <dgm:cxn modelId="{3CF09CAA-E036-4342-9CAE-2E6CEDE5059A}" type="presParOf" srcId="{5D3D8170-CD1E-45E8-9E1D-E00416DF5268}" destId="{7106F569-3D2F-457A-B6A2-51A8EF3A1E77}" srcOrd="3" destOrd="0" presId="urn:microsoft.com/office/officeart/2005/8/layout/bList2#1"/>
    <dgm:cxn modelId="{78032B9A-5553-4041-810C-EDA5D0F5450F}" type="presParOf" srcId="{337031A2-5B7E-472E-BDBB-D1C9F092076E}" destId="{EDBE40BF-AB6F-4E4C-99B9-3C76B1DA824C}" srcOrd="1" destOrd="0" presId="urn:microsoft.com/office/officeart/2005/8/layout/bList2#1"/>
    <dgm:cxn modelId="{6E75F5DE-E941-49C4-A73D-C024B577959D}" type="presParOf" srcId="{337031A2-5B7E-472E-BDBB-D1C9F092076E}" destId="{DAC94CEE-A3A3-4A84-A418-D4833687CA7F}" srcOrd="2" destOrd="0" presId="urn:microsoft.com/office/officeart/2005/8/layout/bList2#1"/>
    <dgm:cxn modelId="{251CC578-4F29-493E-AA2D-054BA3B1DEA6}" type="presParOf" srcId="{DAC94CEE-A3A3-4A84-A418-D4833687CA7F}" destId="{B8BEC944-1112-43D5-BA7E-B35D281755A0}" srcOrd="0" destOrd="0" presId="urn:microsoft.com/office/officeart/2005/8/layout/bList2#1"/>
    <dgm:cxn modelId="{7D496815-F9C1-47D3-8AB5-84ADC70CAD5C}" type="presParOf" srcId="{DAC94CEE-A3A3-4A84-A418-D4833687CA7F}" destId="{6AC3730B-A820-430A-AD0C-79A05E810D46}" srcOrd="1" destOrd="0" presId="urn:microsoft.com/office/officeart/2005/8/layout/bList2#1"/>
    <dgm:cxn modelId="{6C6D7277-635B-4BF3-A0D7-A468D0A86E3A}" type="presParOf" srcId="{DAC94CEE-A3A3-4A84-A418-D4833687CA7F}" destId="{2AE60F37-6BF9-4508-B21E-85D1E07572FB}" srcOrd="2" destOrd="0" presId="urn:microsoft.com/office/officeart/2005/8/layout/bList2#1"/>
    <dgm:cxn modelId="{77B9067D-F234-47F6-8701-7FDC959FA798}" type="presParOf" srcId="{DAC94CEE-A3A3-4A84-A418-D4833687CA7F}" destId="{7071A154-CB57-48F3-8CDD-F752885B1B42}" srcOrd="3" destOrd="0" presId="urn:microsoft.com/office/officeart/2005/8/layout/bList2#1"/>
    <dgm:cxn modelId="{0734C981-4EDA-4E10-B865-9274DC393047}" type="presParOf" srcId="{337031A2-5B7E-472E-BDBB-D1C9F092076E}" destId="{E5E90B3B-A786-48CB-89C7-980BD4605734}" srcOrd="3" destOrd="0" presId="urn:microsoft.com/office/officeart/2005/8/layout/bList2#1"/>
    <dgm:cxn modelId="{FDFC207B-8F32-4DD2-8D0A-7C3592848DD7}" type="presParOf" srcId="{337031A2-5B7E-472E-BDBB-D1C9F092076E}" destId="{148F44E4-2363-41A3-A353-6FEEEB1BD65C}" srcOrd="4" destOrd="0" presId="urn:microsoft.com/office/officeart/2005/8/layout/bList2#1"/>
    <dgm:cxn modelId="{7BBF1965-DDF3-4E55-BF6A-DFB42C2CCC89}" type="presParOf" srcId="{148F44E4-2363-41A3-A353-6FEEEB1BD65C}" destId="{D3323054-6A69-4BF4-9959-D88CB17C55B3}" srcOrd="0" destOrd="0" presId="urn:microsoft.com/office/officeart/2005/8/layout/bList2#1"/>
    <dgm:cxn modelId="{B44FDC5E-8A10-4C99-9D0E-EBE4239B86DD}" type="presParOf" srcId="{148F44E4-2363-41A3-A353-6FEEEB1BD65C}" destId="{FAD2D31D-974B-42F1-9C6A-B0275E1319C5}" srcOrd="1" destOrd="0" presId="urn:microsoft.com/office/officeart/2005/8/layout/bList2#1"/>
    <dgm:cxn modelId="{79F68A5A-32BB-403D-893D-B3EDAB68E8EC}" type="presParOf" srcId="{148F44E4-2363-41A3-A353-6FEEEB1BD65C}" destId="{7BF38577-AA2F-4B53-A908-64C1338B9721}" srcOrd="2" destOrd="0" presId="urn:microsoft.com/office/officeart/2005/8/layout/bList2#1"/>
    <dgm:cxn modelId="{4C93B739-42E1-4358-A5BB-41CDBECACCB8}" type="presParOf" srcId="{148F44E4-2363-41A3-A353-6FEEEB1BD65C}" destId="{A0F425B2-A43A-4B8F-94DB-A624EDBADAE5}" srcOrd="3" destOrd="0" presId="urn:microsoft.com/office/officeart/2005/8/layout/bList2#1"/>
    <dgm:cxn modelId="{A198DB5C-9AF1-4955-AECB-09FDAC3771DA}" type="presParOf" srcId="{337031A2-5B7E-472E-BDBB-D1C9F092076E}" destId="{1DB301E3-E156-455E-A255-E01D6495581B}" srcOrd="5" destOrd="0" presId="urn:microsoft.com/office/officeart/2005/8/layout/bList2#1"/>
    <dgm:cxn modelId="{8843BC9D-1A8D-466F-86EF-4B6271FCC028}" type="presParOf" srcId="{337031A2-5B7E-472E-BDBB-D1C9F092076E}" destId="{77F1A46B-A7DF-420D-ABB8-491EF743F1BD}" srcOrd="6" destOrd="0" presId="urn:microsoft.com/office/officeart/2005/8/layout/bList2#1"/>
    <dgm:cxn modelId="{4AEB6853-B2CD-4E2E-B47F-3E84331DD915}" type="presParOf" srcId="{77F1A46B-A7DF-420D-ABB8-491EF743F1BD}" destId="{C6F9A73A-E86E-4B2B-A8CA-3CFBDFCFD582}" srcOrd="0" destOrd="0" presId="urn:microsoft.com/office/officeart/2005/8/layout/bList2#1"/>
    <dgm:cxn modelId="{ACC03F34-EB9C-4E9A-B88E-BB1B6AA41432}" type="presParOf" srcId="{77F1A46B-A7DF-420D-ABB8-491EF743F1BD}" destId="{BC480BFA-332C-4FA0-910B-14E5CDD70FD7}" srcOrd="1" destOrd="0" presId="urn:microsoft.com/office/officeart/2005/8/layout/bList2#1"/>
    <dgm:cxn modelId="{7A18F0ED-2A6B-4886-AB7D-7401EED74F00}" type="presParOf" srcId="{77F1A46B-A7DF-420D-ABB8-491EF743F1BD}" destId="{DDF7E0E4-E978-482F-8C10-FE1B19BCD507}" srcOrd="2" destOrd="0" presId="urn:microsoft.com/office/officeart/2005/8/layout/bList2#1"/>
    <dgm:cxn modelId="{553F5C1E-D66D-463E-963A-FC4A3ABAED6C}" type="presParOf" srcId="{77F1A46B-A7DF-420D-ABB8-491EF743F1BD}" destId="{A044964C-57A3-4B96-9917-623CE8D81751}"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B305A71-B41D-43AA-9135-717161265800}"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US"/>
        </a:p>
      </dgm:t>
    </dgm:pt>
    <dgm:pt modelId="{F6D19A27-E071-4EC4-B2EC-12D4A8627F4B}">
      <dgm:prSet phldrT="[Text]" custT="1"/>
      <dgm:spPr/>
      <dgm:t>
        <a:bodyPr/>
        <a:lstStyle/>
        <a:p>
          <a:r>
            <a:rPr lang="en-US" sz="1200" dirty="0" smtClean="0"/>
            <a:t>ace.support@cbp.dhs.gov</a:t>
          </a:r>
          <a:endParaRPr lang="en-US" sz="1200" dirty="0"/>
        </a:p>
      </dgm:t>
    </dgm:pt>
    <dgm:pt modelId="{4BB1F832-1DB8-480F-BB16-A5B34EA0551D}" type="parTrans" cxnId="{8DE4C32C-51A4-40F7-8A47-B9C0F2370FFE}">
      <dgm:prSet/>
      <dgm:spPr/>
      <dgm:t>
        <a:bodyPr/>
        <a:lstStyle/>
        <a:p>
          <a:endParaRPr lang="en-US"/>
        </a:p>
      </dgm:t>
    </dgm:pt>
    <dgm:pt modelId="{B442641A-E9B7-4CE4-9D98-D38612E665D4}" type="sibTrans" cxnId="{8DE4C32C-51A4-40F7-8A47-B9C0F2370FFE}">
      <dgm:prSet/>
      <dgm:spPr/>
      <dgm:t>
        <a:bodyPr/>
        <a:lstStyle/>
        <a:p>
          <a:endParaRPr lang="en-US"/>
        </a:p>
      </dgm:t>
    </dgm:pt>
    <dgm:pt modelId="{EC37E39D-ED76-49F5-9E60-09F1625F8E97}">
      <dgm:prSet phldrT="[Text]" custT="1"/>
      <dgm:spPr/>
      <dgm:t>
        <a:bodyPr/>
        <a:lstStyle/>
        <a:p>
          <a:r>
            <a:rPr lang="en-US" sz="1200" dirty="0" smtClean="0"/>
            <a:t>(866) 530-4172</a:t>
          </a:r>
          <a:endParaRPr lang="en-US" sz="1200" dirty="0"/>
        </a:p>
      </dgm:t>
    </dgm:pt>
    <dgm:pt modelId="{AFA967EA-67EA-4FEC-AF13-949C0F147B34}" type="parTrans" cxnId="{58DB0872-D0F3-4EE0-A69B-E519E995380C}">
      <dgm:prSet/>
      <dgm:spPr/>
      <dgm:t>
        <a:bodyPr/>
        <a:lstStyle/>
        <a:p>
          <a:endParaRPr lang="en-US"/>
        </a:p>
      </dgm:t>
    </dgm:pt>
    <dgm:pt modelId="{CBA3718C-1C9D-4E7B-957F-0ABD43D202CD}" type="sibTrans" cxnId="{58DB0872-D0F3-4EE0-A69B-E519E995380C}">
      <dgm:prSet/>
      <dgm:spPr/>
      <dgm:t>
        <a:bodyPr/>
        <a:lstStyle/>
        <a:p>
          <a:endParaRPr lang="en-US"/>
        </a:p>
      </dgm:t>
    </dgm:pt>
    <dgm:pt modelId="{89E18355-F991-46C3-B618-346468C68F49}" type="pres">
      <dgm:prSet presAssocID="{6B305A71-B41D-43AA-9135-717161265800}" presName="linearFlow" presStyleCnt="0">
        <dgm:presLayoutVars>
          <dgm:dir/>
          <dgm:resizeHandles val="exact"/>
        </dgm:presLayoutVars>
      </dgm:prSet>
      <dgm:spPr/>
      <dgm:t>
        <a:bodyPr/>
        <a:lstStyle/>
        <a:p>
          <a:endParaRPr lang="en-US"/>
        </a:p>
      </dgm:t>
    </dgm:pt>
    <dgm:pt modelId="{301F8BD8-23ED-4DDF-BEAD-B75B1D6FA6B4}" type="pres">
      <dgm:prSet presAssocID="{F6D19A27-E071-4EC4-B2EC-12D4A8627F4B}" presName="composite" presStyleCnt="0"/>
      <dgm:spPr/>
    </dgm:pt>
    <dgm:pt modelId="{25A19F74-00FE-4AD9-BE0F-427172698284}" type="pres">
      <dgm:prSet presAssocID="{F6D19A27-E071-4EC4-B2EC-12D4A8627F4B}" presName="imgShp" presStyleLbl="fgImgPlace1" presStyleIdx="0" presStyleCnt="2"/>
      <dgm:spPr>
        <a:blipFill rotWithShape="1">
          <a:blip xmlns:r="http://schemas.openxmlformats.org/officeDocument/2006/relationships" r:embed="rId1"/>
          <a:stretch>
            <a:fillRect/>
          </a:stretch>
        </a:blipFill>
      </dgm:spPr>
      <dgm:t>
        <a:bodyPr/>
        <a:lstStyle/>
        <a:p>
          <a:endParaRPr lang="en-US"/>
        </a:p>
      </dgm:t>
    </dgm:pt>
    <dgm:pt modelId="{2D5F687C-1317-4AEB-ACFC-9C3037733C6D}" type="pres">
      <dgm:prSet presAssocID="{F6D19A27-E071-4EC4-B2EC-12D4A8627F4B}" presName="txShp" presStyleLbl="node1" presStyleIdx="0" presStyleCnt="2" custScaleY="97509">
        <dgm:presLayoutVars>
          <dgm:bulletEnabled val="1"/>
        </dgm:presLayoutVars>
      </dgm:prSet>
      <dgm:spPr/>
      <dgm:t>
        <a:bodyPr/>
        <a:lstStyle/>
        <a:p>
          <a:endParaRPr lang="en-US"/>
        </a:p>
      </dgm:t>
    </dgm:pt>
    <dgm:pt modelId="{9F064719-A729-43ED-96E3-02E1B60DB563}" type="pres">
      <dgm:prSet presAssocID="{B442641A-E9B7-4CE4-9D98-D38612E665D4}" presName="spacing" presStyleCnt="0"/>
      <dgm:spPr/>
    </dgm:pt>
    <dgm:pt modelId="{529954A5-B7EA-4F52-B764-C4A7CACAE7CC}" type="pres">
      <dgm:prSet presAssocID="{EC37E39D-ED76-49F5-9E60-09F1625F8E97}" presName="composite" presStyleCnt="0"/>
      <dgm:spPr/>
    </dgm:pt>
    <dgm:pt modelId="{D081A247-CCA3-4F18-82C8-F10C38CA83F5}" type="pres">
      <dgm:prSet presAssocID="{EC37E39D-ED76-49F5-9E60-09F1625F8E97}"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F6CB6D2F-5657-4ED2-9130-6D6809F8A7F5}" type="pres">
      <dgm:prSet presAssocID="{EC37E39D-ED76-49F5-9E60-09F1625F8E97}" presName="txShp" presStyleLbl="node1" presStyleIdx="1" presStyleCnt="2" custScaleY="97509">
        <dgm:presLayoutVars>
          <dgm:bulletEnabled val="1"/>
        </dgm:presLayoutVars>
      </dgm:prSet>
      <dgm:spPr/>
      <dgm:t>
        <a:bodyPr/>
        <a:lstStyle/>
        <a:p>
          <a:endParaRPr lang="en-US"/>
        </a:p>
      </dgm:t>
    </dgm:pt>
  </dgm:ptLst>
  <dgm:cxnLst>
    <dgm:cxn modelId="{58DB0872-D0F3-4EE0-A69B-E519E995380C}" srcId="{6B305A71-B41D-43AA-9135-717161265800}" destId="{EC37E39D-ED76-49F5-9E60-09F1625F8E97}" srcOrd="1" destOrd="0" parTransId="{AFA967EA-67EA-4FEC-AF13-949C0F147B34}" sibTransId="{CBA3718C-1C9D-4E7B-957F-0ABD43D202CD}"/>
    <dgm:cxn modelId="{8DE4C32C-51A4-40F7-8A47-B9C0F2370FFE}" srcId="{6B305A71-B41D-43AA-9135-717161265800}" destId="{F6D19A27-E071-4EC4-B2EC-12D4A8627F4B}" srcOrd="0" destOrd="0" parTransId="{4BB1F832-1DB8-480F-BB16-A5B34EA0551D}" sibTransId="{B442641A-E9B7-4CE4-9D98-D38612E665D4}"/>
    <dgm:cxn modelId="{18054C0D-7BC5-4E38-A22C-A9E06F0ABADD}" type="presOf" srcId="{6B305A71-B41D-43AA-9135-717161265800}" destId="{89E18355-F991-46C3-B618-346468C68F49}" srcOrd="0" destOrd="0" presId="urn:microsoft.com/office/officeart/2005/8/layout/vList3#1"/>
    <dgm:cxn modelId="{A443B334-E1B1-4A03-8D7C-A25CCF677BFC}" type="presOf" srcId="{EC37E39D-ED76-49F5-9E60-09F1625F8E97}" destId="{F6CB6D2F-5657-4ED2-9130-6D6809F8A7F5}" srcOrd="0" destOrd="0" presId="urn:microsoft.com/office/officeart/2005/8/layout/vList3#1"/>
    <dgm:cxn modelId="{B88B3B16-CFDD-4EB8-980D-F270D4D44417}" type="presOf" srcId="{F6D19A27-E071-4EC4-B2EC-12D4A8627F4B}" destId="{2D5F687C-1317-4AEB-ACFC-9C3037733C6D}" srcOrd="0" destOrd="0" presId="urn:microsoft.com/office/officeart/2005/8/layout/vList3#1"/>
    <dgm:cxn modelId="{4532FB48-C44E-47C2-AE6A-AF2923296A7A}" type="presParOf" srcId="{89E18355-F991-46C3-B618-346468C68F49}" destId="{301F8BD8-23ED-4DDF-BEAD-B75B1D6FA6B4}" srcOrd="0" destOrd="0" presId="urn:microsoft.com/office/officeart/2005/8/layout/vList3#1"/>
    <dgm:cxn modelId="{B9ED7231-7FD3-43D5-A34F-659D6A8D0B11}" type="presParOf" srcId="{301F8BD8-23ED-4DDF-BEAD-B75B1D6FA6B4}" destId="{25A19F74-00FE-4AD9-BE0F-427172698284}" srcOrd="0" destOrd="0" presId="urn:microsoft.com/office/officeart/2005/8/layout/vList3#1"/>
    <dgm:cxn modelId="{AAE31DD0-5E84-47E2-9F05-A33F2F4DBC78}" type="presParOf" srcId="{301F8BD8-23ED-4DDF-BEAD-B75B1D6FA6B4}" destId="{2D5F687C-1317-4AEB-ACFC-9C3037733C6D}" srcOrd="1" destOrd="0" presId="urn:microsoft.com/office/officeart/2005/8/layout/vList3#1"/>
    <dgm:cxn modelId="{80DB55C6-B785-4524-BC3A-42FBD77340E4}" type="presParOf" srcId="{89E18355-F991-46C3-B618-346468C68F49}" destId="{9F064719-A729-43ED-96E3-02E1B60DB563}" srcOrd="1" destOrd="0" presId="urn:microsoft.com/office/officeart/2005/8/layout/vList3#1"/>
    <dgm:cxn modelId="{09447854-E203-4048-83B0-8CA768EF258B}" type="presParOf" srcId="{89E18355-F991-46C3-B618-346468C68F49}" destId="{529954A5-B7EA-4F52-B764-C4A7CACAE7CC}" srcOrd="2" destOrd="0" presId="urn:microsoft.com/office/officeart/2005/8/layout/vList3#1"/>
    <dgm:cxn modelId="{18C2C4BB-8DCA-44B1-94A3-1435F6F43ABE}" type="presParOf" srcId="{529954A5-B7EA-4F52-B764-C4A7CACAE7CC}" destId="{D081A247-CCA3-4F18-82C8-F10C38CA83F5}" srcOrd="0" destOrd="0" presId="urn:microsoft.com/office/officeart/2005/8/layout/vList3#1"/>
    <dgm:cxn modelId="{6654118C-A5B8-4F2B-AEBB-6D6E22F6E46A}" type="presParOf" srcId="{529954A5-B7EA-4F52-B764-C4A7CACAE7CC}" destId="{F6CB6D2F-5657-4ED2-9130-6D6809F8A7F5}"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B305A71-B41D-43AA-9135-717161265800}"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n-US"/>
        </a:p>
      </dgm:t>
    </dgm:pt>
    <dgm:pt modelId="{F6D19A27-E071-4EC4-B2EC-12D4A8627F4B}">
      <dgm:prSet phldrT="[Text]" custT="1"/>
      <dgm:spPr/>
      <dgm:t>
        <a:bodyPr/>
        <a:lstStyle/>
        <a:p>
          <a:r>
            <a:rPr lang="en-US" sz="1200" dirty="0" smtClean="0"/>
            <a:t>askace@cbp.dhs.gov</a:t>
          </a:r>
          <a:endParaRPr lang="en-US" sz="1200" dirty="0"/>
        </a:p>
      </dgm:t>
    </dgm:pt>
    <dgm:pt modelId="{4BB1F832-1DB8-480F-BB16-A5B34EA0551D}" type="parTrans" cxnId="{8DE4C32C-51A4-40F7-8A47-B9C0F2370FFE}">
      <dgm:prSet/>
      <dgm:spPr/>
      <dgm:t>
        <a:bodyPr/>
        <a:lstStyle/>
        <a:p>
          <a:endParaRPr lang="en-US"/>
        </a:p>
      </dgm:t>
    </dgm:pt>
    <dgm:pt modelId="{B442641A-E9B7-4CE4-9D98-D38612E665D4}" type="sibTrans" cxnId="{8DE4C32C-51A4-40F7-8A47-B9C0F2370FFE}">
      <dgm:prSet/>
      <dgm:spPr/>
      <dgm:t>
        <a:bodyPr/>
        <a:lstStyle/>
        <a:p>
          <a:endParaRPr lang="en-US"/>
        </a:p>
      </dgm:t>
    </dgm:pt>
    <dgm:pt modelId="{89E18355-F991-46C3-B618-346468C68F49}" type="pres">
      <dgm:prSet presAssocID="{6B305A71-B41D-43AA-9135-717161265800}" presName="linearFlow" presStyleCnt="0">
        <dgm:presLayoutVars>
          <dgm:dir/>
          <dgm:resizeHandles val="exact"/>
        </dgm:presLayoutVars>
      </dgm:prSet>
      <dgm:spPr/>
      <dgm:t>
        <a:bodyPr/>
        <a:lstStyle/>
        <a:p>
          <a:endParaRPr lang="en-US"/>
        </a:p>
      </dgm:t>
    </dgm:pt>
    <dgm:pt modelId="{301F8BD8-23ED-4DDF-BEAD-B75B1D6FA6B4}" type="pres">
      <dgm:prSet presAssocID="{F6D19A27-E071-4EC4-B2EC-12D4A8627F4B}" presName="composite" presStyleCnt="0"/>
      <dgm:spPr/>
    </dgm:pt>
    <dgm:pt modelId="{25A19F74-00FE-4AD9-BE0F-427172698284}" type="pres">
      <dgm:prSet presAssocID="{F6D19A27-E071-4EC4-B2EC-12D4A8627F4B}" presName="imgShp" presStyleLbl="fgImgPlace1" presStyleIdx="0" presStyleCnt="1"/>
      <dgm:spPr>
        <a:blipFill rotWithShape="1">
          <a:blip xmlns:r="http://schemas.openxmlformats.org/officeDocument/2006/relationships" r:embed="rId1"/>
          <a:stretch>
            <a:fillRect/>
          </a:stretch>
        </a:blipFill>
      </dgm:spPr>
      <dgm:t>
        <a:bodyPr/>
        <a:lstStyle/>
        <a:p>
          <a:endParaRPr lang="en-US"/>
        </a:p>
      </dgm:t>
    </dgm:pt>
    <dgm:pt modelId="{2D5F687C-1317-4AEB-ACFC-9C3037733C6D}" type="pres">
      <dgm:prSet presAssocID="{F6D19A27-E071-4EC4-B2EC-12D4A8627F4B}" presName="txShp" presStyleLbl="node1" presStyleIdx="0" presStyleCnt="1">
        <dgm:presLayoutVars>
          <dgm:bulletEnabled val="1"/>
        </dgm:presLayoutVars>
      </dgm:prSet>
      <dgm:spPr/>
      <dgm:t>
        <a:bodyPr/>
        <a:lstStyle/>
        <a:p>
          <a:endParaRPr lang="en-US"/>
        </a:p>
      </dgm:t>
    </dgm:pt>
  </dgm:ptLst>
  <dgm:cxnLst>
    <dgm:cxn modelId="{8DE4C32C-51A4-40F7-8A47-B9C0F2370FFE}" srcId="{6B305A71-B41D-43AA-9135-717161265800}" destId="{F6D19A27-E071-4EC4-B2EC-12D4A8627F4B}" srcOrd="0" destOrd="0" parTransId="{4BB1F832-1DB8-480F-BB16-A5B34EA0551D}" sibTransId="{B442641A-E9B7-4CE4-9D98-D38612E665D4}"/>
    <dgm:cxn modelId="{FA2640EB-4385-4A27-8AC9-CF1A08D380BA}" type="presOf" srcId="{6B305A71-B41D-43AA-9135-717161265800}" destId="{89E18355-F991-46C3-B618-346468C68F49}" srcOrd="0" destOrd="0" presId="urn:microsoft.com/office/officeart/2005/8/layout/vList3#2"/>
    <dgm:cxn modelId="{AC8F3DD6-DF2A-459F-B557-5414199D80A5}" type="presOf" srcId="{F6D19A27-E071-4EC4-B2EC-12D4A8627F4B}" destId="{2D5F687C-1317-4AEB-ACFC-9C3037733C6D}" srcOrd="0" destOrd="0" presId="urn:microsoft.com/office/officeart/2005/8/layout/vList3#2"/>
    <dgm:cxn modelId="{16193FD3-5027-4C28-B8F2-19563FC041B5}" type="presParOf" srcId="{89E18355-F991-46C3-B618-346468C68F49}" destId="{301F8BD8-23ED-4DDF-BEAD-B75B1D6FA6B4}" srcOrd="0" destOrd="0" presId="urn:microsoft.com/office/officeart/2005/8/layout/vList3#2"/>
    <dgm:cxn modelId="{EAF1DC91-8315-4DE6-A2F1-73778ECD9A4B}" type="presParOf" srcId="{301F8BD8-23ED-4DDF-BEAD-B75B1D6FA6B4}" destId="{25A19F74-00FE-4AD9-BE0F-427172698284}" srcOrd="0" destOrd="0" presId="urn:microsoft.com/office/officeart/2005/8/layout/vList3#2"/>
    <dgm:cxn modelId="{45DC6E88-7272-4640-8629-E824750C3037}" type="presParOf" srcId="{301F8BD8-23ED-4DDF-BEAD-B75B1D6FA6B4}" destId="{2D5F687C-1317-4AEB-ACFC-9C3037733C6D}" srcOrd="1" destOrd="0" presId="urn:microsoft.com/office/officeart/2005/8/layout/vList3#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B305A71-B41D-43AA-9135-717161265800}" type="doc">
      <dgm:prSet loTypeId="urn:microsoft.com/office/officeart/2005/8/layout/vList3#3" loCatId="list" qsTypeId="urn:microsoft.com/office/officeart/2005/8/quickstyle/simple1" qsCatId="simple" csTypeId="urn:microsoft.com/office/officeart/2005/8/colors/accent1_2" csCatId="accent1" phldr="1"/>
      <dgm:spPr/>
      <dgm:t>
        <a:bodyPr/>
        <a:lstStyle/>
        <a:p>
          <a:endParaRPr lang="en-US"/>
        </a:p>
      </dgm:t>
    </dgm:pt>
    <dgm:pt modelId="{EC37E39D-ED76-49F5-9E60-09F1625F8E97}">
      <dgm:prSet phldrT="[Text]" custT="1"/>
      <dgm:spPr/>
      <dgm:t>
        <a:bodyPr/>
        <a:lstStyle/>
        <a:p>
          <a:r>
            <a:rPr lang="en-US" sz="1200" dirty="0" smtClean="0"/>
            <a:t>(571) 468-5500</a:t>
          </a:r>
          <a:endParaRPr lang="en-US" sz="1200" dirty="0"/>
        </a:p>
      </dgm:t>
    </dgm:pt>
    <dgm:pt modelId="{AFA967EA-67EA-4FEC-AF13-949C0F147B34}" type="parTrans" cxnId="{58DB0872-D0F3-4EE0-A69B-E519E995380C}">
      <dgm:prSet/>
      <dgm:spPr/>
      <dgm:t>
        <a:bodyPr/>
        <a:lstStyle/>
        <a:p>
          <a:endParaRPr lang="en-US"/>
        </a:p>
      </dgm:t>
    </dgm:pt>
    <dgm:pt modelId="{CBA3718C-1C9D-4E7B-957F-0ABD43D202CD}" type="sibTrans" cxnId="{58DB0872-D0F3-4EE0-A69B-E519E995380C}">
      <dgm:prSet/>
      <dgm:spPr/>
      <dgm:t>
        <a:bodyPr/>
        <a:lstStyle/>
        <a:p>
          <a:endParaRPr lang="en-US"/>
        </a:p>
      </dgm:t>
    </dgm:pt>
    <dgm:pt modelId="{89E18355-F991-46C3-B618-346468C68F49}" type="pres">
      <dgm:prSet presAssocID="{6B305A71-B41D-43AA-9135-717161265800}" presName="linearFlow" presStyleCnt="0">
        <dgm:presLayoutVars>
          <dgm:dir/>
          <dgm:resizeHandles val="exact"/>
        </dgm:presLayoutVars>
      </dgm:prSet>
      <dgm:spPr/>
      <dgm:t>
        <a:bodyPr/>
        <a:lstStyle/>
        <a:p>
          <a:endParaRPr lang="en-US"/>
        </a:p>
      </dgm:t>
    </dgm:pt>
    <dgm:pt modelId="{529954A5-B7EA-4F52-B764-C4A7CACAE7CC}" type="pres">
      <dgm:prSet presAssocID="{EC37E39D-ED76-49F5-9E60-09F1625F8E97}" presName="composite" presStyleCnt="0"/>
      <dgm:spPr/>
    </dgm:pt>
    <dgm:pt modelId="{D081A247-CCA3-4F18-82C8-F10C38CA83F5}" type="pres">
      <dgm:prSet presAssocID="{EC37E39D-ED76-49F5-9E60-09F1625F8E97}"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F6CB6D2F-5657-4ED2-9130-6D6809F8A7F5}" type="pres">
      <dgm:prSet presAssocID="{EC37E39D-ED76-49F5-9E60-09F1625F8E97}" presName="txShp" presStyleLbl="node1" presStyleIdx="0" presStyleCnt="1" custScaleY="97509">
        <dgm:presLayoutVars>
          <dgm:bulletEnabled val="1"/>
        </dgm:presLayoutVars>
      </dgm:prSet>
      <dgm:spPr/>
      <dgm:t>
        <a:bodyPr/>
        <a:lstStyle/>
        <a:p>
          <a:endParaRPr lang="en-US"/>
        </a:p>
      </dgm:t>
    </dgm:pt>
  </dgm:ptLst>
  <dgm:cxnLst>
    <dgm:cxn modelId="{58DB0872-D0F3-4EE0-A69B-E519E995380C}" srcId="{6B305A71-B41D-43AA-9135-717161265800}" destId="{EC37E39D-ED76-49F5-9E60-09F1625F8E97}" srcOrd="0" destOrd="0" parTransId="{AFA967EA-67EA-4FEC-AF13-949C0F147B34}" sibTransId="{CBA3718C-1C9D-4E7B-957F-0ABD43D202CD}"/>
    <dgm:cxn modelId="{BB4C9F4C-1D6C-432D-919C-3559E3D7AEF1}" type="presOf" srcId="{6B305A71-B41D-43AA-9135-717161265800}" destId="{89E18355-F991-46C3-B618-346468C68F49}" srcOrd="0" destOrd="0" presId="urn:microsoft.com/office/officeart/2005/8/layout/vList3#3"/>
    <dgm:cxn modelId="{E1F1B3F7-0079-4D9B-9BBD-F7E933B9787D}" type="presOf" srcId="{EC37E39D-ED76-49F5-9E60-09F1625F8E97}" destId="{F6CB6D2F-5657-4ED2-9130-6D6809F8A7F5}" srcOrd="0" destOrd="0" presId="urn:microsoft.com/office/officeart/2005/8/layout/vList3#3"/>
    <dgm:cxn modelId="{6314CFB0-EA7E-478C-A4A5-50993B21BFB9}" type="presParOf" srcId="{89E18355-F991-46C3-B618-346468C68F49}" destId="{529954A5-B7EA-4F52-B764-C4A7CACAE7CC}" srcOrd="0" destOrd="0" presId="urn:microsoft.com/office/officeart/2005/8/layout/vList3#3"/>
    <dgm:cxn modelId="{3F027B13-D851-45F2-95FD-E036AA82991E}" type="presParOf" srcId="{529954A5-B7EA-4F52-B764-C4A7CACAE7CC}" destId="{D081A247-CCA3-4F18-82C8-F10C38CA83F5}" srcOrd="0" destOrd="0" presId="urn:microsoft.com/office/officeart/2005/8/layout/vList3#3"/>
    <dgm:cxn modelId="{FAA76174-5154-4F4C-AB6B-E78332E47692}" type="presParOf" srcId="{529954A5-B7EA-4F52-B764-C4A7CACAE7CC}" destId="{F6CB6D2F-5657-4ED2-9130-6D6809F8A7F5}" srcOrd="1" destOrd="0" presId="urn:microsoft.com/office/officeart/2005/8/layout/vList3#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5998C5-D93D-4494-A7A4-CA07B19820CC}"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3DE77820-9E7F-4446-BC09-976A279D48A0}">
      <dgm:prSet phldrT="[Text]" custT="1"/>
      <dgm:spPr/>
      <dgm:t>
        <a:bodyPr/>
        <a:lstStyle/>
        <a:p>
          <a:r>
            <a:rPr lang="en-US" sz="700" smtClean="0"/>
            <a:t>Form</a:t>
          </a:r>
          <a:endParaRPr lang="en-US" sz="700" dirty="0"/>
        </a:p>
      </dgm:t>
    </dgm:pt>
    <dgm:pt modelId="{2FFE9332-64FE-4FF9-9F3F-408E3782B28E}" type="parTrans" cxnId="{0DBFFF91-35D0-4214-BCEE-01C69470AE58}">
      <dgm:prSet/>
      <dgm:spPr/>
      <dgm:t>
        <a:bodyPr/>
        <a:lstStyle/>
        <a:p>
          <a:endParaRPr lang="en-US" sz="2400"/>
        </a:p>
      </dgm:t>
    </dgm:pt>
    <dgm:pt modelId="{28EE78BC-28F4-4FFF-A1F7-1AA79DB7D332}" type="sibTrans" cxnId="{0DBFFF91-35D0-4214-BCEE-01C69470AE58}">
      <dgm:prSet/>
      <dgm:spPr/>
      <dgm:t>
        <a:bodyPr/>
        <a:lstStyle/>
        <a:p>
          <a:endParaRPr lang="en-US" sz="2400"/>
        </a:p>
      </dgm:t>
    </dgm:pt>
    <dgm:pt modelId="{C41106FB-3D3F-4C38-A037-1789EFA923F1}">
      <dgm:prSet phldrT="[Text]" custT="1"/>
      <dgm:spPr/>
      <dgm:t>
        <a:bodyPr/>
        <a:lstStyle/>
        <a:p>
          <a:r>
            <a:rPr lang="en-US" sz="700" dirty="0" smtClean="0"/>
            <a:t>Over the Counter</a:t>
          </a:r>
          <a:endParaRPr lang="en-US" sz="700" dirty="0"/>
        </a:p>
      </dgm:t>
    </dgm:pt>
    <dgm:pt modelId="{2B92B979-F288-402D-B4F2-C8A69D8AECA5}" type="parTrans" cxnId="{4216DF22-7CE6-4FB9-87C1-5C88FFD7C739}">
      <dgm:prSet custT="1"/>
      <dgm:spPr/>
      <dgm:t>
        <a:bodyPr/>
        <a:lstStyle/>
        <a:p>
          <a:endParaRPr lang="en-US" sz="600" dirty="0"/>
        </a:p>
      </dgm:t>
    </dgm:pt>
    <dgm:pt modelId="{35B30C61-2534-4B3C-B884-BD8E2DB5FE2C}" type="sibTrans" cxnId="{4216DF22-7CE6-4FB9-87C1-5C88FFD7C739}">
      <dgm:prSet/>
      <dgm:spPr/>
      <dgm:t>
        <a:bodyPr/>
        <a:lstStyle/>
        <a:p>
          <a:endParaRPr lang="en-US" sz="2400"/>
        </a:p>
      </dgm:t>
    </dgm:pt>
    <dgm:pt modelId="{DEC05964-4BA5-4A59-8A45-50AEA8B7B180}">
      <dgm:prSet phldrT="[Text]" custT="1"/>
      <dgm:spPr/>
      <dgm:t>
        <a:bodyPr/>
        <a:lstStyle/>
        <a:p>
          <a:r>
            <a:rPr lang="en-US" sz="700" dirty="0" smtClean="0"/>
            <a:t>No Dosage Form</a:t>
          </a:r>
          <a:endParaRPr lang="en-US" sz="700" dirty="0"/>
        </a:p>
      </dgm:t>
    </dgm:pt>
    <dgm:pt modelId="{EC276163-81D1-450E-A7FB-095104F5A1FF}" type="parTrans" cxnId="{FD028BEF-4499-43D5-B602-B91BE0298460}">
      <dgm:prSet custT="1"/>
      <dgm:spPr/>
      <dgm:t>
        <a:bodyPr/>
        <a:lstStyle/>
        <a:p>
          <a:endParaRPr lang="en-US" sz="600" dirty="0"/>
        </a:p>
      </dgm:t>
    </dgm:pt>
    <dgm:pt modelId="{A9741D39-094F-4321-B52E-4D39381C5A10}" type="sibTrans" cxnId="{FD028BEF-4499-43D5-B602-B91BE0298460}">
      <dgm:prSet/>
      <dgm:spPr/>
      <dgm:t>
        <a:bodyPr/>
        <a:lstStyle/>
        <a:p>
          <a:endParaRPr lang="en-US" sz="2400"/>
        </a:p>
      </dgm:t>
    </dgm:pt>
    <dgm:pt modelId="{E107AF4F-CD12-4A58-B401-53C5904F2C73}">
      <dgm:prSet phldrT="[Text]" custT="1"/>
      <dgm:spPr/>
      <dgm:t>
        <a:bodyPr/>
        <a:lstStyle/>
        <a:p>
          <a:r>
            <a:rPr lang="en-US" sz="700" dirty="0" smtClean="0"/>
            <a:t>Investigational</a:t>
          </a:r>
          <a:endParaRPr lang="en-US" sz="700" dirty="0"/>
        </a:p>
      </dgm:t>
    </dgm:pt>
    <dgm:pt modelId="{E1ACE9A4-F7BD-48F9-9869-414575CA86EB}" type="parTrans" cxnId="{B83D21FB-AFF0-4AF0-BB15-454E911B3A65}">
      <dgm:prSet custT="1"/>
      <dgm:spPr/>
      <dgm:t>
        <a:bodyPr/>
        <a:lstStyle/>
        <a:p>
          <a:endParaRPr lang="en-US" sz="600" dirty="0"/>
        </a:p>
      </dgm:t>
    </dgm:pt>
    <dgm:pt modelId="{624004E0-2777-45D6-A0D0-4210F4292786}" type="sibTrans" cxnId="{B83D21FB-AFF0-4AF0-BB15-454E911B3A65}">
      <dgm:prSet/>
      <dgm:spPr/>
      <dgm:t>
        <a:bodyPr/>
        <a:lstStyle/>
        <a:p>
          <a:endParaRPr lang="en-US" sz="2400"/>
        </a:p>
      </dgm:t>
    </dgm:pt>
    <dgm:pt modelId="{BF2FF7F8-7CC9-46CC-8D0B-3585B001146F}">
      <dgm:prSet phldrT="[Text]" custT="1"/>
      <dgm:spPr/>
      <dgm:t>
        <a:bodyPr/>
        <a:lstStyle/>
        <a:p>
          <a:r>
            <a:rPr lang="en-US" sz="700" dirty="0" smtClean="0"/>
            <a:t>Research and Development</a:t>
          </a:r>
          <a:endParaRPr lang="en-US" sz="700" dirty="0"/>
        </a:p>
      </dgm:t>
    </dgm:pt>
    <dgm:pt modelId="{524B07EB-2271-4B3D-893E-A6CB66B67208}" type="parTrans" cxnId="{189591A4-2C06-46F0-ADA7-F7CB917B376D}">
      <dgm:prSet custT="1"/>
      <dgm:spPr/>
      <dgm:t>
        <a:bodyPr/>
        <a:lstStyle/>
        <a:p>
          <a:endParaRPr lang="en-US" sz="600" dirty="0"/>
        </a:p>
      </dgm:t>
    </dgm:pt>
    <dgm:pt modelId="{F583FBB2-1677-4FF6-AD82-9FBE16B9C24A}" type="sibTrans" cxnId="{189591A4-2C06-46F0-ADA7-F7CB917B376D}">
      <dgm:prSet/>
      <dgm:spPr/>
      <dgm:t>
        <a:bodyPr/>
        <a:lstStyle/>
        <a:p>
          <a:endParaRPr lang="en-US" sz="2400"/>
        </a:p>
      </dgm:t>
    </dgm:pt>
    <dgm:pt modelId="{ED51B64F-7F1F-46AA-9F13-2C8860B7A2D8}">
      <dgm:prSet phldrT="[Text]" custT="1"/>
      <dgm:spPr/>
      <dgm:t>
        <a:bodyPr/>
        <a:lstStyle/>
        <a:p>
          <a:r>
            <a:rPr lang="en-US" sz="700" dirty="0" smtClean="0"/>
            <a:t>Prescription</a:t>
          </a:r>
          <a:endParaRPr lang="en-US" sz="700" dirty="0"/>
        </a:p>
      </dgm:t>
    </dgm:pt>
    <dgm:pt modelId="{011AC97C-7537-4B64-8477-814D2F20A718}" type="parTrans" cxnId="{29C8BE0F-B9F6-4179-BBCB-8713FA1AF47E}">
      <dgm:prSet custT="1"/>
      <dgm:spPr/>
      <dgm:t>
        <a:bodyPr/>
        <a:lstStyle/>
        <a:p>
          <a:endParaRPr lang="en-US" sz="600" dirty="0"/>
        </a:p>
      </dgm:t>
    </dgm:pt>
    <dgm:pt modelId="{302A617D-422F-4901-839B-51E0CA37DAAB}" type="sibTrans" cxnId="{29C8BE0F-B9F6-4179-BBCB-8713FA1AF47E}">
      <dgm:prSet/>
      <dgm:spPr/>
      <dgm:t>
        <a:bodyPr/>
        <a:lstStyle/>
        <a:p>
          <a:endParaRPr lang="en-US" sz="2400"/>
        </a:p>
      </dgm:t>
    </dgm:pt>
    <dgm:pt modelId="{22E0192B-87C3-40E7-99F5-02021E84EF3E}">
      <dgm:prSet phldrT="[Text]" custT="1"/>
      <dgm:spPr/>
      <dgm:t>
        <a:bodyPr/>
        <a:lstStyle/>
        <a:p>
          <a:pPr algn="l"/>
          <a:r>
            <a:rPr lang="en-US" sz="700" dirty="0" smtClean="0"/>
            <a:t>PG04 - Quantity = Dosage</a:t>
          </a:r>
        </a:p>
        <a:p>
          <a:pPr algn="l"/>
          <a:r>
            <a:rPr lang="en-US" sz="700" dirty="0" smtClean="0"/>
            <a:t>PG07 – Brand/Trade Name - Mandatory</a:t>
          </a:r>
        </a:p>
        <a:p>
          <a:pPr algn="l"/>
          <a:r>
            <a:rPr lang="en-US" sz="700" dirty="0" smtClean="0"/>
            <a:t>PG19 - Entity Roles – DEQ, DP, FD1, MF and at least 1 GD</a:t>
          </a:r>
        </a:p>
        <a:p>
          <a:pPr algn="l"/>
          <a:r>
            <a:rPr lang="en-US" sz="700" dirty="0" smtClean="0"/>
            <a:t>PG23 - AofC – REG, DA (NDA or ANDA), NDC </a:t>
          </a:r>
          <a:endParaRPr lang="en-US" sz="700" dirty="0"/>
        </a:p>
      </dgm:t>
    </dgm:pt>
    <dgm:pt modelId="{EEF5BEBC-B09D-4860-A6E5-62AFA189CED1}" type="parTrans" cxnId="{48099224-BD9C-4FD5-9A7F-4E6381151500}">
      <dgm:prSet custT="1"/>
      <dgm:spPr/>
      <dgm:t>
        <a:bodyPr/>
        <a:lstStyle/>
        <a:p>
          <a:endParaRPr lang="en-US" sz="600"/>
        </a:p>
      </dgm:t>
    </dgm:pt>
    <dgm:pt modelId="{8CB497B8-4883-4A83-BAE1-227048B3A01E}" type="sibTrans" cxnId="{48099224-BD9C-4FD5-9A7F-4E6381151500}">
      <dgm:prSet/>
      <dgm:spPr/>
      <dgm:t>
        <a:bodyPr/>
        <a:lstStyle/>
        <a:p>
          <a:endParaRPr lang="en-US" sz="2400"/>
        </a:p>
      </dgm:t>
    </dgm:pt>
    <dgm:pt modelId="{C9F6FF0B-2323-4847-8864-28F9C1AED924}">
      <dgm:prSet phldrT="[Text]" custT="1"/>
      <dgm:spPr/>
      <dgm:t>
        <a:bodyPr/>
        <a:lstStyle/>
        <a:p>
          <a:pPr algn="l"/>
          <a:r>
            <a:rPr lang="en-US" sz="700" dirty="0" smtClean="0"/>
            <a:t>PG04 - Quantity = Dosage</a:t>
          </a:r>
        </a:p>
        <a:p>
          <a:pPr algn="l"/>
          <a:r>
            <a:rPr lang="en-US" sz="700" dirty="0" smtClean="0"/>
            <a:t>PG07 – Brand/Trade Name - Mandatory</a:t>
          </a:r>
        </a:p>
        <a:p>
          <a:pPr algn="l"/>
          <a:r>
            <a:rPr lang="en-US" sz="700" dirty="0" smtClean="0"/>
            <a:t>PG19 - Entity Roles – DEQ, DP, FD1, MF and at least 1 GD</a:t>
          </a:r>
        </a:p>
        <a:p>
          <a:pPr algn="l"/>
          <a:r>
            <a:rPr lang="en-US" sz="700" dirty="0" smtClean="0"/>
            <a:t>PG23 - AofC – REG, DA (NDA or ANDA)*, NDC</a:t>
          </a:r>
          <a:endParaRPr lang="en-US" sz="700" dirty="0"/>
        </a:p>
      </dgm:t>
    </dgm:pt>
    <dgm:pt modelId="{167B6844-B9D4-40E6-96A5-DB16798FCB1B}" type="parTrans" cxnId="{E93F0632-0C1A-441F-8A1F-15A34D949F1F}">
      <dgm:prSet custT="1"/>
      <dgm:spPr/>
      <dgm:t>
        <a:bodyPr/>
        <a:lstStyle/>
        <a:p>
          <a:endParaRPr lang="en-US" sz="600"/>
        </a:p>
      </dgm:t>
    </dgm:pt>
    <dgm:pt modelId="{68F3C86D-8D6D-4E55-91C9-097B49785194}" type="sibTrans" cxnId="{E93F0632-0C1A-441F-8A1F-15A34D949F1F}">
      <dgm:prSet/>
      <dgm:spPr/>
      <dgm:t>
        <a:bodyPr/>
        <a:lstStyle/>
        <a:p>
          <a:endParaRPr lang="en-US" sz="2400"/>
        </a:p>
      </dgm:t>
    </dgm:pt>
    <dgm:pt modelId="{9D8D7694-F49C-47C4-A658-0C419E98642F}">
      <dgm:prSet phldrT="[Text]" custT="1"/>
      <dgm:spPr/>
      <dgm:t>
        <a:bodyPr/>
        <a:lstStyle/>
        <a:p>
          <a:pPr algn="ctr"/>
          <a:r>
            <a:rPr lang="en-US" sz="700" dirty="0" smtClean="0"/>
            <a:t>Pharmaceutical Necessities</a:t>
          </a:r>
        </a:p>
      </dgm:t>
    </dgm:pt>
    <dgm:pt modelId="{CF58234E-CFF4-4330-ACAF-6C2FA3BC074A}" type="parTrans" cxnId="{CD3EC946-07C0-4D28-8DE0-3F9F250B3567}">
      <dgm:prSet/>
      <dgm:spPr/>
      <dgm:t>
        <a:bodyPr/>
        <a:lstStyle/>
        <a:p>
          <a:endParaRPr lang="en-US"/>
        </a:p>
      </dgm:t>
    </dgm:pt>
    <dgm:pt modelId="{39386661-AE99-465C-832A-E3306010F527}" type="sibTrans" cxnId="{CD3EC946-07C0-4D28-8DE0-3F9F250B3567}">
      <dgm:prSet/>
      <dgm:spPr/>
      <dgm:t>
        <a:bodyPr/>
        <a:lstStyle/>
        <a:p>
          <a:endParaRPr lang="en-US"/>
        </a:p>
      </dgm:t>
    </dgm:pt>
    <dgm:pt modelId="{15738B13-5585-453A-907F-46583221A8B0}">
      <dgm:prSet phldrT="[Text]" custT="1"/>
      <dgm:spPr/>
      <dgm:t>
        <a:bodyPr/>
        <a:lstStyle/>
        <a:p>
          <a:pPr algn="l"/>
          <a:r>
            <a:rPr lang="en-US" sz="700" dirty="0" smtClean="0"/>
            <a:t> PGO1 - IUC – 150.007</a:t>
          </a:r>
        </a:p>
        <a:p>
          <a:pPr algn="l"/>
          <a:r>
            <a:rPr lang="en-US" sz="700" dirty="0" smtClean="0"/>
            <a:t>PG19 - Entity Roles – DP, FD1, MF , DEQ</a:t>
          </a:r>
        </a:p>
      </dgm:t>
    </dgm:pt>
    <dgm:pt modelId="{B1B71727-3049-4200-9B69-1F6327903F3E}" type="parTrans" cxnId="{7F49F6D5-1EB6-4546-ADDA-C6E6386E4383}">
      <dgm:prSet/>
      <dgm:spPr/>
      <dgm:t>
        <a:bodyPr/>
        <a:lstStyle/>
        <a:p>
          <a:endParaRPr lang="en-US"/>
        </a:p>
      </dgm:t>
    </dgm:pt>
    <dgm:pt modelId="{69128F9B-5363-4AF0-A102-78B9401EF24A}" type="sibTrans" cxnId="{7F49F6D5-1EB6-4546-ADDA-C6E6386E4383}">
      <dgm:prSet/>
      <dgm:spPr/>
      <dgm:t>
        <a:bodyPr/>
        <a:lstStyle/>
        <a:p>
          <a:endParaRPr lang="en-US"/>
        </a:p>
      </dgm:t>
    </dgm:pt>
    <dgm:pt modelId="{DABAA8FD-FC7C-4834-81DA-E6A548ED89F7}">
      <dgm:prSet phldrT="[Text]" custT="1"/>
      <dgm:spPr/>
      <dgm:t>
        <a:bodyPr/>
        <a:lstStyle/>
        <a:p>
          <a:r>
            <a:rPr lang="en-US" sz="700" dirty="0" smtClean="0"/>
            <a:t>Finished Dosage Form</a:t>
          </a:r>
          <a:endParaRPr lang="en-US" sz="700" dirty="0"/>
        </a:p>
      </dgm:t>
    </dgm:pt>
    <dgm:pt modelId="{7C85960B-E84D-4A9C-A7E2-9803193C8FA1}" type="sibTrans" cxnId="{52ECF377-2726-435B-9561-B788D1F3AE46}">
      <dgm:prSet/>
      <dgm:spPr/>
      <dgm:t>
        <a:bodyPr/>
        <a:lstStyle/>
        <a:p>
          <a:endParaRPr lang="en-US" sz="2400"/>
        </a:p>
      </dgm:t>
    </dgm:pt>
    <dgm:pt modelId="{B73BC7AB-7E67-407D-B64E-DB0F3ABAEDCF}" type="parTrans" cxnId="{52ECF377-2726-435B-9561-B788D1F3AE46}">
      <dgm:prSet custT="1"/>
      <dgm:spPr/>
      <dgm:t>
        <a:bodyPr/>
        <a:lstStyle/>
        <a:p>
          <a:endParaRPr lang="en-US" sz="600" dirty="0"/>
        </a:p>
      </dgm:t>
    </dgm:pt>
    <dgm:pt modelId="{CAA4867C-82DF-4120-8DFB-3B873859977D}">
      <dgm:prSet phldrT="[Text]" custT="1"/>
      <dgm:spPr/>
      <dgm:t>
        <a:bodyPr/>
        <a:lstStyle/>
        <a:p>
          <a:pPr algn="ctr"/>
          <a:r>
            <a:rPr lang="en-US" sz="700" dirty="0" smtClean="0"/>
            <a:t>Investigational</a:t>
          </a:r>
        </a:p>
      </dgm:t>
    </dgm:pt>
    <dgm:pt modelId="{AE2A3B11-8AE5-414D-BD00-761D7610470A}" type="parTrans" cxnId="{45B031E5-42A0-4CB2-905B-3372E51DCB82}">
      <dgm:prSet/>
      <dgm:spPr/>
      <dgm:t>
        <a:bodyPr/>
        <a:lstStyle/>
        <a:p>
          <a:endParaRPr lang="en-US"/>
        </a:p>
      </dgm:t>
    </dgm:pt>
    <dgm:pt modelId="{3EDD59CF-D5D8-4E16-86D3-A55FB967924F}" type="sibTrans" cxnId="{45B031E5-42A0-4CB2-905B-3372E51DCB82}">
      <dgm:prSet/>
      <dgm:spPr/>
      <dgm:t>
        <a:bodyPr/>
        <a:lstStyle/>
        <a:p>
          <a:endParaRPr lang="en-US"/>
        </a:p>
      </dgm:t>
    </dgm:pt>
    <dgm:pt modelId="{43970050-D299-4819-9CF8-4B87C1B3CD0C}">
      <dgm:prSet phldrT="[Text]" custT="1"/>
      <dgm:spPr/>
      <dgm:t>
        <a:bodyPr/>
        <a:lstStyle/>
        <a:p>
          <a:pPr algn="ctr"/>
          <a:r>
            <a:rPr lang="en-US" sz="700" dirty="0" smtClean="0"/>
            <a:t>Research and Development</a:t>
          </a:r>
        </a:p>
      </dgm:t>
    </dgm:pt>
    <dgm:pt modelId="{21D809D8-FF65-4CED-B256-6B68DF0CFA8E}" type="parTrans" cxnId="{AB003D02-23AD-45F7-9E2D-2216337282FB}">
      <dgm:prSet/>
      <dgm:spPr/>
      <dgm:t>
        <a:bodyPr/>
        <a:lstStyle/>
        <a:p>
          <a:endParaRPr lang="en-US"/>
        </a:p>
      </dgm:t>
    </dgm:pt>
    <dgm:pt modelId="{FE24EB82-27C3-4600-9768-C50A77F6E824}" type="sibTrans" cxnId="{AB003D02-23AD-45F7-9E2D-2216337282FB}">
      <dgm:prSet/>
      <dgm:spPr/>
      <dgm:t>
        <a:bodyPr/>
        <a:lstStyle/>
        <a:p>
          <a:endParaRPr lang="en-US"/>
        </a:p>
      </dgm:t>
    </dgm:pt>
    <dgm:pt modelId="{2BED663F-AB7F-48BB-B8E8-A0B5426C6818}">
      <dgm:prSet phldrT="[Text]" custT="1"/>
      <dgm:spPr/>
      <dgm:t>
        <a:bodyPr/>
        <a:lstStyle/>
        <a:p>
          <a:pPr algn="ctr"/>
          <a:r>
            <a:rPr lang="en-US" sz="700" dirty="0" smtClean="0"/>
            <a:t>Prescription</a:t>
          </a:r>
        </a:p>
      </dgm:t>
    </dgm:pt>
    <dgm:pt modelId="{3536B7CF-7C53-4692-9AE4-B3E5210DE0A2}" type="parTrans" cxnId="{0DA30A2F-343B-44C7-8E5E-22666A3DA73F}">
      <dgm:prSet/>
      <dgm:spPr/>
      <dgm:t>
        <a:bodyPr/>
        <a:lstStyle/>
        <a:p>
          <a:endParaRPr lang="en-US"/>
        </a:p>
      </dgm:t>
    </dgm:pt>
    <dgm:pt modelId="{B6B8EEC3-8B77-4618-A3E1-0E39DF174E49}" type="sibTrans" cxnId="{0DA30A2F-343B-44C7-8E5E-22666A3DA73F}">
      <dgm:prSet/>
      <dgm:spPr/>
      <dgm:t>
        <a:bodyPr/>
        <a:lstStyle/>
        <a:p>
          <a:endParaRPr lang="en-US"/>
        </a:p>
      </dgm:t>
    </dgm:pt>
    <dgm:pt modelId="{4BA7988D-1573-4EB8-A7A6-3186D34CD716}">
      <dgm:prSet phldrT="[Text]" custT="1"/>
      <dgm:spPr/>
      <dgm:t>
        <a:bodyPr/>
        <a:lstStyle/>
        <a:p>
          <a:pPr algn="ctr"/>
          <a:r>
            <a:rPr lang="en-US" sz="700" dirty="0" smtClean="0"/>
            <a:t>Over the Counter</a:t>
          </a:r>
        </a:p>
      </dgm:t>
    </dgm:pt>
    <dgm:pt modelId="{C35C4C08-EF5A-4F42-BCDF-E2CBD8582233}" type="parTrans" cxnId="{17AC5759-9760-434B-AA52-542C364C704B}">
      <dgm:prSet/>
      <dgm:spPr/>
      <dgm:t>
        <a:bodyPr/>
        <a:lstStyle/>
        <a:p>
          <a:endParaRPr lang="en-US"/>
        </a:p>
      </dgm:t>
    </dgm:pt>
    <dgm:pt modelId="{C32537B3-E28B-49CE-B930-F0E71AA29BE1}" type="sibTrans" cxnId="{17AC5759-9760-434B-AA52-542C364C704B}">
      <dgm:prSet/>
      <dgm:spPr/>
      <dgm:t>
        <a:bodyPr/>
        <a:lstStyle/>
        <a:p>
          <a:endParaRPr lang="en-US"/>
        </a:p>
      </dgm:t>
    </dgm:pt>
    <dgm:pt modelId="{47903298-3C9C-4312-8427-2A20AF3AE81B}">
      <dgm:prSet phldrT="[Text]" custT="1"/>
      <dgm:spPr/>
      <dgm:t>
        <a:bodyPr/>
        <a:lstStyle/>
        <a:p>
          <a:pPr algn="l"/>
          <a:r>
            <a:rPr lang="en-US" sz="700" dirty="0" smtClean="0"/>
            <a:t>PGO1-IUC – 150.007</a:t>
          </a:r>
        </a:p>
        <a:p>
          <a:pPr algn="l"/>
          <a:r>
            <a:rPr lang="en-US" sz="700" dirty="0" smtClean="0"/>
            <a:t>PG04 - Quantity = Total Amount</a:t>
          </a:r>
        </a:p>
        <a:p>
          <a:pPr algn="l"/>
          <a:r>
            <a:rPr lang="en-US" sz="700" dirty="0" smtClean="0"/>
            <a:t>PG19-Entity Roles – MF , DP, FD1, DEQ</a:t>
          </a:r>
        </a:p>
        <a:p>
          <a:pPr algn="l"/>
          <a:r>
            <a:rPr lang="en-US" sz="700" dirty="0" smtClean="0"/>
            <a:t>PG23 - AofC – REG, DA (NDA or ANDA), DLS</a:t>
          </a:r>
        </a:p>
      </dgm:t>
    </dgm:pt>
    <dgm:pt modelId="{59A32E57-3BA5-4464-9B6D-871A80A6A406}" type="parTrans" cxnId="{20E90040-8137-427D-B6C2-0512960F59D1}">
      <dgm:prSet/>
      <dgm:spPr/>
      <dgm:t>
        <a:bodyPr/>
        <a:lstStyle/>
        <a:p>
          <a:endParaRPr lang="en-US"/>
        </a:p>
      </dgm:t>
    </dgm:pt>
    <dgm:pt modelId="{6C93BDA3-BE4A-4FC0-B109-EF3A83F8325B}" type="sibTrans" cxnId="{20E90040-8137-427D-B6C2-0512960F59D1}">
      <dgm:prSet/>
      <dgm:spPr/>
      <dgm:t>
        <a:bodyPr/>
        <a:lstStyle/>
        <a:p>
          <a:endParaRPr lang="en-US"/>
        </a:p>
      </dgm:t>
    </dgm:pt>
    <dgm:pt modelId="{F0AB2485-670B-487E-8195-303753A00C3E}">
      <dgm:prSet phldrT="[Text]" custT="1"/>
      <dgm:spPr/>
      <dgm:t>
        <a:bodyPr/>
        <a:lstStyle/>
        <a:p>
          <a:pPr algn="l"/>
          <a:r>
            <a:rPr lang="en-US" sz="700" smtClean="0"/>
            <a:t>PGO1 - IUC – 150.007</a:t>
          </a:r>
        </a:p>
        <a:p>
          <a:pPr algn="l"/>
          <a:r>
            <a:rPr lang="en-US" sz="700" smtClean="0"/>
            <a:t>PG04 - Quantity = Total Amount</a:t>
          </a:r>
        </a:p>
        <a:p>
          <a:pPr algn="l"/>
          <a:r>
            <a:rPr lang="en-US" sz="700" smtClean="0"/>
            <a:t>PG19 - Entity Roles – DP, FD1, MF , DEQ</a:t>
          </a:r>
        </a:p>
        <a:p>
          <a:pPr algn="l"/>
          <a:r>
            <a:rPr lang="en-US" sz="700" smtClean="0"/>
            <a:t>PG23 - AofC – REG, DA (NDA or ANDA)*, DLS</a:t>
          </a:r>
          <a:endParaRPr lang="en-US" sz="700" dirty="0" smtClean="0"/>
        </a:p>
      </dgm:t>
    </dgm:pt>
    <dgm:pt modelId="{AFC5F35E-3C38-4679-AFCA-5FB69E9577CF}" type="parTrans" cxnId="{86672CDE-0F62-4CC0-9DD2-BDE61CFC817F}">
      <dgm:prSet/>
      <dgm:spPr/>
      <dgm:t>
        <a:bodyPr/>
        <a:lstStyle/>
        <a:p>
          <a:endParaRPr lang="en-US"/>
        </a:p>
      </dgm:t>
    </dgm:pt>
    <dgm:pt modelId="{555B3C79-D31D-4756-833F-027AC11E6CD0}" type="sibTrans" cxnId="{86672CDE-0F62-4CC0-9DD2-BDE61CFC817F}">
      <dgm:prSet/>
      <dgm:spPr/>
      <dgm:t>
        <a:bodyPr/>
        <a:lstStyle/>
        <a:p>
          <a:endParaRPr lang="en-US"/>
        </a:p>
      </dgm:t>
    </dgm:pt>
    <dgm:pt modelId="{9106C089-91EF-41BA-A775-7BDDF33AF6B4}">
      <dgm:prSet phldrT="[Text]" custT="1"/>
      <dgm:spPr/>
      <dgm:t>
        <a:bodyPr/>
        <a:lstStyle/>
        <a:p>
          <a:pPr algn="l"/>
          <a:r>
            <a:rPr lang="en-US" sz="700" smtClean="0"/>
            <a:t>PGO1-IUC – 150.007</a:t>
          </a:r>
        </a:p>
        <a:p>
          <a:pPr algn="l"/>
          <a:r>
            <a:rPr lang="en-US" sz="700" smtClean="0"/>
            <a:t>PG04 - Quantity = Total Amount</a:t>
          </a:r>
        </a:p>
        <a:p>
          <a:pPr algn="l"/>
          <a:r>
            <a:rPr lang="en-US" sz="700" smtClean="0"/>
            <a:t>PG19 - Entity Roles – DP, FD1, MF , DEQ</a:t>
          </a:r>
        </a:p>
        <a:p>
          <a:pPr algn="l"/>
          <a:r>
            <a:rPr lang="en-US" sz="700" smtClean="0"/>
            <a:t>PG23-AofC – REG, IND</a:t>
          </a:r>
          <a:endParaRPr lang="en-US" sz="700" dirty="0"/>
        </a:p>
      </dgm:t>
    </dgm:pt>
    <dgm:pt modelId="{B5B36561-F4D6-4460-9030-8DF4026E8EA2}" type="parTrans" cxnId="{3E2D0C18-62A4-4B7B-8B3D-2DF77ADA30AC}">
      <dgm:prSet/>
      <dgm:spPr/>
      <dgm:t>
        <a:bodyPr/>
        <a:lstStyle/>
        <a:p>
          <a:endParaRPr lang="en-US"/>
        </a:p>
      </dgm:t>
    </dgm:pt>
    <dgm:pt modelId="{72141C86-A4F3-41B0-BE82-17DB8141B093}" type="sibTrans" cxnId="{3E2D0C18-62A4-4B7B-8B3D-2DF77ADA30AC}">
      <dgm:prSet/>
      <dgm:spPr/>
      <dgm:t>
        <a:bodyPr/>
        <a:lstStyle/>
        <a:p>
          <a:endParaRPr lang="en-US"/>
        </a:p>
      </dgm:t>
    </dgm:pt>
    <dgm:pt modelId="{1FE4D07F-16A9-4F96-92CA-04D3B6D03D7F}">
      <dgm:prSet phldrT="[Text]" custT="1"/>
      <dgm:spPr/>
      <dgm:t>
        <a:bodyPr/>
        <a:lstStyle/>
        <a:p>
          <a:pPr algn="l"/>
          <a:r>
            <a:rPr lang="en-US" sz="700" dirty="0" smtClean="0"/>
            <a:t>PG04 - Quantity = Dosage</a:t>
          </a:r>
        </a:p>
        <a:p>
          <a:pPr algn="l"/>
          <a:r>
            <a:rPr lang="en-US" sz="700" dirty="0" smtClean="0"/>
            <a:t>PG07 – Brand/Trade Name - Mandatory</a:t>
          </a:r>
        </a:p>
        <a:p>
          <a:pPr algn="l"/>
          <a:r>
            <a:rPr lang="en-US" sz="700" dirty="0" smtClean="0"/>
            <a:t>PG19 - Entity Roles – DEQ, DP, FD1, MF and at least 1 GD</a:t>
          </a:r>
        </a:p>
        <a:p>
          <a:pPr algn="l"/>
          <a:r>
            <a:rPr lang="en-US" sz="700" dirty="0" smtClean="0"/>
            <a:t>PG23 - AofC – REG, IND</a:t>
          </a:r>
        </a:p>
      </dgm:t>
    </dgm:pt>
    <dgm:pt modelId="{7DC9A296-8845-464C-9C98-4F31DA3BC980}" type="parTrans" cxnId="{F89C1EBD-111D-4C84-8E96-5B34CCF6FC8A}">
      <dgm:prSet/>
      <dgm:spPr/>
      <dgm:t>
        <a:bodyPr/>
        <a:lstStyle/>
        <a:p>
          <a:endParaRPr lang="en-US"/>
        </a:p>
      </dgm:t>
    </dgm:pt>
    <dgm:pt modelId="{5CE5CD0A-FB3C-4371-B942-2E69E5C05415}" type="sibTrans" cxnId="{F89C1EBD-111D-4C84-8E96-5B34CCF6FC8A}">
      <dgm:prSet/>
      <dgm:spPr/>
      <dgm:t>
        <a:bodyPr/>
        <a:lstStyle/>
        <a:p>
          <a:endParaRPr lang="en-US"/>
        </a:p>
      </dgm:t>
    </dgm:pt>
    <dgm:pt modelId="{AF5BEED0-5D36-4EDE-B3E4-64232A8E2FCB}">
      <dgm:prSet phldrT="[Text]" custT="1"/>
      <dgm:spPr/>
      <dgm:t>
        <a:bodyPr/>
        <a:lstStyle/>
        <a:p>
          <a:pPr algn="l"/>
          <a:r>
            <a:rPr lang="en-US" sz="700" smtClean="0"/>
            <a:t>PGO1-IUC – 080</a:t>
          </a:r>
        </a:p>
        <a:p>
          <a:pPr algn="l"/>
          <a:r>
            <a:rPr lang="en-US" sz="700" smtClean="0"/>
            <a:t>PG04 - Quantity = Dosage</a:t>
          </a:r>
        </a:p>
        <a:p>
          <a:pPr algn="l"/>
          <a:r>
            <a:rPr lang="en-US" sz="700" smtClean="0"/>
            <a:t>PG07 – Brand/Trade Name - Mandatory</a:t>
          </a:r>
        </a:p>
        <a:p>
          <a:pPr algn="l"/>
          <a:r>
            <a:rPr lang="en-US" sz="700" smtClean="0"/>
            <a:t>PG19 - Entity Roles – DEQ, DP, FD1, MF and at least 1 GD</a:t>
          </a:r>
        </a:p>
        <a:p>
          <a:pPr algn="l"/>
          <a:r>
            <a:rPr lang="en-US" sz="700" smtClean="0"/>
            <a:t>PG23 - AofC – REG</a:t>
          </a:r>
          <a:endParaRPr lang="en-US" sz="700" dirty="0" smtClean="0"/>
        </a:p>
      </dgm:t>
    </dgm:pt>
    <dgm:pt modelId="{CA64909A-384C-46EC-B8F2-FD39F3961F9F}" type="parTrans" cxnId="{A183EDBC-ADB2-405D-A687-9D282294B510}">
      <dgm:prSet/>
      <dgm:spPr/>
      <dgm:t>
        <a:bodyPr/>
        <a:lstStyle/>
        <a:p>
          <a:endParaRPr lang="en-US"/>
        </a:p>
      </dgm:t>
    </dgm:pt>
    <dgm:pt modelId="{B8D8136E-5248-40ED-821A-3291B3DF4341}" type="sibTrans" cxnId="{A183EDBC-ADB2-405D-A687-9D282294B510}">
      <dgm:prSet/>
      <dgm:spPr/>
      <dgm:t>
        <a:bodyPr/>
        <a:lstStyle/>
        <a:p>
          <a:endParaRPr lang="en-US"/>
        </a:p>
      </dgm:t>
    </dgm:pt>
    <dgm:pt modelId="{F9749918-DD60-4D18-A690-17DD502ACE94}">
      <dgm:prSet phldrT="[Text]" custT="1"/>
      <dgm:spPr/>
      <dgm:t>
        <a:bodyPr/>
        <a:lstStyle/>
        <a:p>
          <a:pPr algn="l"/>
          <a:r>
            <a:rPr lang="en-US" sz="700" smtClean="0"/>
            <a:t>PG01 - IUC – 180.009</a:t>
          </a:r>
        </a:p>
        <a:p>
          <a:pPr algn="l"/>
          <a:r>
            <a:rPr lang="en-US" sz="700" smtClean="0"/>
            <a:t>PG04 - Quantity = Total Amount</a:t>
          </a:r>
        </a:p>
        <a:p>
          <a:pPr algn="l"/>
          <a:r>
            <a:rPr lang="en-US" sz="700" smtClean="0"/>
            <a:t>PG19 - Entity Roles – DP, FD1, MF , DEQ</a:t>
          </a:r>
        </a:p>
        <a:p>
          <a:pPr algn="l"/>
          <a:r>
            <a:rPr lang="en-US" sz="700" smtClean="0"/>
            <a:t>PG23 - AofC – REG</a:t>
          </a:r>
          <a:endParaRPr lang="en-US" sz="700" dirty="0" smtClean="0"/>
        </a:p>
      </dgm:t>
    </dgm:pt>
    <dgm:pt modelId="{FC699D17-983B-45CD-9985-BAED6B33E793}" type="sibTrans" cxnId="{AF72B815-0509-42B9-ADB6-76BD70C6A9F2}">
      <dgm:prSet/>
      <dgm:spPr/>
      <dgm:t>
        <a:bodyPr/>
        <a:lstStyle/>
        <a:p>
          <a:endParaRPr lang="en-US" sz="2400"/>
        </a:p>
      </dgm:t>
    </dgm:pt>
    <dgm:pt modelId="{09D44B38-56DF-45B6-AB3F-1D1BAFD6CD57}" type="parTrans" cxnId="{AF72B815-0509-42B9-ADB6-76BD70C6A9F2}">
      <dgm:prSet custT="1"/>
      <dgm:spPr/>
      <dgm:t>
        <a:bodyPr/>
        <a:lstStyle/>
        <a:p>
          <a:endParaRPr lang="en-US" sz="600" dirty="0"/>
        </a:p>
      </dgm:t>
    </dgm:pt>
    <dgm:pt modelId="{2585B782-AAA2-4B8C-A8AA-062EC549A811}" type="pres">
      <dgm:prSet presAssocID="{445998C5-D93D-4494-A7A4-CA07B19820CC}" presName="mainComposite" presStyleCnt="0">
        <dgm:presLayoutVars>
          <dgm:chPref val="1"/>
          <dgm:dir/>
          <dgm:animOne val="branch"/>
          <dgm:animLvl val="lvl"/>
          <dgm:resizeHandles val="exact"/>
        </dgm:presLayoutVars>
      </dgm:prSet>
      <dgm:spPr/>
      <dgm:t>
        <a:bodyPr/>
        <a:lstStyle/>
        <a:p>
          <a:endParaRPr lang="en-US"/>
        </a:p>
      </dgm:t>
    </dgm:pt>
    <dgm:pt modelId="{735F63BB-E998-4799-883B-952E88B8B696}" type="pres">
      <dgm:prSet presAssocID="{445998C5-D93D-4494-A7A4-CA07B19820CC}" presName="hierFlow" presStyleCnt="0"/>
      <dgm:spPr/>
    </dgm:pt>
    <dgm:pt modelId="{62864587-7C01-43BA-950C-734F7D1865B3}" type="pres">
      <dgm:prSet presAssocID="{445998C5-D93D-4494-A7A4-CA07B19820CC}" presName="hierChild1" presStyleCnt="0">
        <dgm:presLayoutVars>
          <dgm:chPref val="1"/>
          <dgm:animOne val="branch"/>
          <dgm:animLvl val="lvl"/>
        </dgm:presLayoutVars>
      </dgm:prSet>
      <dgm:spPr/>
    </dgm:pt>
    <dgm:pt modelId="{B4E32488-B239-47E7-82C9-572C4A055AD0}" type="pres">
      <dgm:prSet presAssocID="{3DE77820-9E7F-4446-BC09-976A279D48A0}" presName="Name17" presStyleCnt="0"/>
      <dgm:spPr/>
    </dgm:pt>
    <dgm:pt modelId="{CAF309FB-016F-4D8D-9FB9-D522FB04DF7A}" type="pres">
      <dgm:prSet presAssocID="{3DE77820-9E7F-4446-BC09-976A279D48A0}" presName="level1Shape" presStyleLbl="node0" presStyleIdx="0" presStyleCnt="1" custScaleX="186864" custScaleY="167636" custLinFactX="-900000" custLinFactNeighborX="-994859">
        <dgm:presLayoutVars>
          <dgm:chPref val="3"/>
        </dgm:presLayoutVars>
      </dgm:prSet>
      <dgm:spPr/>
      <dgm:t>
        <a:bodyPr/>
        <a:lstStyle/>
        <a:p>
          <a:endParaRPr lang="en-US"/>
        </a:p>
      </dgm:t>
    </dgm:pt>
    <dgm:pt modelId="{0BD7866C-0F15-4121-B9A9-4889457DC789}" type="pres">
      <dgm:prSet presAssocID="{3DE77820-9E7F-4446-BC09-976A279D48A0}" presName="hierChild2" presStyleCnt="0"/>
      <dgm:spPr/>
    </dgm:pt>
    <dgm:pt modelId="{63A131F1-1D7C-43C0-BC29-C0278247206D}" type="pres">
      <dgm:prSet presAssocID="{B73BC7AB-7E67-407D-B64E-DB0F3ABAEDCF}" presName="Name25" presStyleLbl="parChTrans1D2" presStyleIdx="0" presStyleCnt="3"/>
      <dgm:spPr/>
      <dgm:t>
        <a:bodyPr/>
        <a:lstStyle/>
        <a:p>
          <a:endParaRPr lang="en-US"/>
        </a:p>
      </dgm:t>
    </dgm:pt>
    <dgm:pt modelId="{A9A88A3B-735B-4136-9D81-2D57E272ED31}" type="pres">
      <dgm:prSet presAssocID="{B73BC7AB-7E67-407D-B64E-DB0F3ABAEDCF}" presName="connTx" presStyleLbl="parChTrans1D2" presStyleIdx="0" presStyleCnt="3"/>
      <dgm:spPr/>
      <dgm:t>
        <a:bodyPr/>
        <a:lstStyle/>
        <a:p>
          <a:endParaRPr lang="en-US"/>
        </a:p>
      </dgm:t>
    </dgm:pt>
    <dgm:pt modelId="{CA2BF947-673A-4D97-AC44-BFB7FF9604D8}" type="pres">
      <dgm:prSet presAssocID="{DABAA8FD-FC7C-4834-81DA-E6A548ED89F7}" presName="Name30" presStyleCnt="0"/>
      <dgm:spPr/>
    </dgm:pt>
    <dgm:pt modelId="{C93DDC11-A074-4B8D-A095-B97CD011CBE0}" type="pres">
      <dgm:prSet presAssocID="{DABAA8FD-FC7C-4834-81DA-E6A548ED89F7}" presName="level2Shape" presStyleLbl="node2" presStyleIdx="0" presStyleCnt="3" custScaleX="150901" custScaleY="181451" custLinFactX="-30956" custLinFactNeighborX="-100000"/>
      <dgm:spPr/>
      <dgm:t>
        <a:bodyPr/>
        <a:lstStyle/>
        <a:p>
          <a:endParaRPr lang="en-US"/>
        </a:p>
      </dgm:t>
    </dgm:pt>
    <dgm:pt modelId="{A9712D27-63D5-4995-B472-16B3A4A97142}" type="pres">
      <dgm:prSet presAssocID="{DABAA8FD-FC7C-4834-81DA-E6A548ED89F7}" presName="hierChild3" presStyleCnt="0"/>
      <dgm:spPr/>
    </dgm:pt>
    <dgm:pt modelId="{7F3971AC-D581-4EF7-9027-E69434C66AAF}" type="pres">
      <dgm:prSet presAssocID="{011AC97C-7537-4B64-8477-814D2F20A718}" presName="Name25" presStyleLbl="parChTrans1D3" presStyleIdx="0" presStyleCnt="9"/>
      <dgm:spPr/>
      <dgm:t>
        <a:bodyPr/>
        <a:lstStyle/>
        <a:p>
          <a:endParaRPr lang="en-US"/>
        </a:p>
      </dgm:t>
    </dgm:pt>
    <dgm:pt modelId="{E0493E95-B420-4DBF-9410-4F5F65E230BF}" type="pres">
      <dgm:prSet presAssocID="{011AC97C-7537-4B64-8477-814D2F20A718}" presName="connTx" presStyleLbl="parChTrans1D3" presStyleIdx="0" presStyleCnt="9"/>
      <dgm:spPr/>
      <dgm:t>
        <a:bodyPr/>
        <a:lstStyle/>
        <a:p>
          <a:endParaRPr lang="en-US"/>
        </a:p>
      </dgm:t>
    </dgm:pt>
    <dgm:pt modelId="{7EA0E557-E7CE-4B00-AEF5-1CB5EC2C744D}" type="pres">
      <dgm:prSet presAssocID="{ED51B64F-7F1F-46AA-9F13-2C8860B7A2D8}" presName="Name30" presStyleCnt="0"/>
      <dgm:spPr/>
    </dgm:pt>
    <dgm:pt modelId="{3139D7E3-DFDA-48F5-9B95-0830F862273F}" type="pres">
      <dgm:prSet presAssocID="{ED51B64F-7F1F-46AA-9F13-2C8860B7A2D8}" presName="level2Shape" presStyleLbl="node3" presStyleIdx="0" presStyleCnt="9" custScaleX="205145" custScaleY="169930" custLinFactNeighborX="-28286" custLinFactNeighborY="-23544"/>
      <dgm:spPr/>
      <dgm:t>
        <a:bodyPr/>
        <a:lstStyle/>
        <a:p>
          <a:endParaRPr lang="en-US"/>
        </a:p>
      </dgm:t>
    </dgm:pt>
    <dgm:pt modelId="{E4246B0E-6DB8-401A-9AC8-AE00B7B5DA05}" type="pres">
      <dgm:prSet presAssocID="{ED51B64F-7F1F-46AA-9F13-2C8860B7A2D8}" presName="hierChild3" presStyleCnt="0"/>
      <dgm:spPr/>
    </dgm:pt>
    <dgm:pt modelId="{DDC671E9-1EC9-4280-883B-993A709A231D}" type="pres">
      <dgm:prSet presAssocID="{EEF5BEBC-B09D-4860-A6E5-62AFA189CED1}" presName="Name25" presStyleLbl="parChTrans1D4" presStyleIdx="0" presStyleCnt="8"/>
      <dgm:spPr/>
      <dgm:t>
        <a:bodyPr/>
        <a:lstStyle/>
        <a:p>
          <a:endParaRPr lang="en-US"/>
        </a:p>
      </dgm:t>
    </dgm:pt>
    <dgm:pt modelId="{77ECDC7D-7CCE-4375-874F-F48DC40A1B26}" type="pres">
      <dgm:prSet presAssocID="{EEF5BEBC-B09D-4860-A6E5-62AFA189CED1}" presName="connTx" presStyleLbl="parChTrans1D4" presStyleIdx="0" presStyleCnt="8"/>
      <dgm:spPr/>
      <dgm:t>
        <a:bodyPr/>
        <a:lstStyle/>
        <a:p>
          <a:endParaRPr lang="en-US"/>
        </a:p>
      </dgm:t>
    </dgm:pt>
    <dgm:pt modelId="{2C3A1C63-A692-40BF-99E3-0AEA25529E58}" type="pres">
      <dgm:prSet presAssocID="{22E0192B-87C3-40E7-99F5-02021E84EF3E}" presName="Name30" presStyleCnt="0"/>
      <dgm:spPr/>
    </dgm:pt>
    <dgm:pt modelId="{8817C3B8-D748-4D22-9DF0-B709187B6CB7}" type="pres">
      <dgm:prSet presAssocID="{22E0192B-87C3-40E7-99F5-02021E84EF3E}" presName="level2Shape" presStyleLbl="node4" presStyleIdx="0" presStyleCnt="8" custScaleX="363629" custScaleY="199582" custLinFactNeighborX="20884" custLinFactNeighborY="-23544"/>
      <dgm:spPr/>
      <dgm:t>
        <a:bodyPr/>
        <a:lstStyle/>
        <a:p>
          <a:endParaRPr lang="en-US"/>
        </a:p>
      </dgm:t>
    </dgm:pt>
    <dgm:pt modelId="{E516178C-EDD4-4DB3-B495-8021D4320C53}" type="pres">
      <dgm:prSet presAssocID="{22E0192B-87C3-40E7-99F5-02021E84EF3E}" presName="hierChild3" presStyleCnt="0"/>
      <dgm:spPr/>
    </dgm:pt>
    <dgm:pt modelId="{774BAEB0-4817-4D64-9D3F-FE38CD871737}" type="pres">
      <dgm:prSet presAssocID="{2B92B979-F288-402D-B4F2-C8A69D8AECA5}" presName="Name25" presStyleLbl="parChTrans1D3" presStyleIdx="1" presStyleCnt="9"/>
      <dgm:spPr/>
      <dgm:t>
        <a:bodyPr/>
        <a:lstStyle/>
        <a:p>
          <a:endParaRPr lang="en-US"/>
        </a:p>
      </dgm:t>
    </dgm:pt>
    <dgm:pt modelId="{0F81FF6C-23B5-41A2-A4AC-EA602C3CAD00}" type="pres">
      <dgm:prSet presAssocID="{2B92B979-F288-402D-B4F2-C8A69D8AECA5}" presName="connTx" presStyleLbl="parChTrans1D3" presStyleIdx="1" presStyleCnt="9"/>
      <dgm:spPr/>
      <dgm:t>
        <a:bodyPr/>
        <a:lstStyle/>
        <a:p>
          <a:endParaRPr lang="en-US"/>
        </a:p>
      </dgm:t>
    </dgm:pt>
    <dgm:pt modelId="{AFE592DA-28A1-4AF6-AD05-6726807CE611}" type="pres">
      <dgm:prSet presAssocID="{C41106FB-3D3F-4C38-A037-1789EFA923F1}" presName="Name30" presStyleCnt="0"/>
      <dgm:spPr/>
    </dgm:pt>
    <dgm:pt modelId="{B3C18495-9756-4F49-A48E-11A2A8108391}" type="pres">
      <dgm:prSet presAssocID="{C41106FB-3D3F-4C38-A037-1789EFA923F1}" presName="level2Shape" presStyleLbl="node3" presStyleIdx="1" presStyleCnt="9" custScaleX="205145" custScaleY="169930" custLinFactNeighborX="-28286" custLinFactNeighborY="-5923"/>
      <dgm:spPr/>
      <dgm:t>
        <a:bodyPr/>
        <a:lstStyle/>
        <a:p>
          <a:endParaRPr lang="en-US"/>
        </a:p>
      </dgm:t>
    </dgm:pt>
    <dgm:pt modelId="{667CD8B3-8B90-4C0E-89F8-CDAF01426F19}" type="pres">
      <dgm:prSet presAssocID="{C41106FB-3D3F-4C38-A037-1789EFA923F1}" presName="hierChild3" presStyleCnt="0"/>
      <dgm:spPr/>
    </dgm:pt>
    <dgm:pt modelId="{CD5FAB39-1A2F-4579-8543-6009F670EDF9}" type="pres">
      <dgm:prSet presAssocID="{167B6844-B9D4-40E6-96A5-DB16798FCB1B}" presName="Name25" presStyleLbl="parChTrans1D4" presStyleIdx="1" presStyleCnt="8"/>
      <dgm:spPr/>
      <dgm:t>
        <a:bodyPr/>
        <a:lstStyle/>
        <a:p>
          <a:endParaRPr lang="en-US"/>
        </a:p>
      </dgm:t>
    </dgm:pt>
    <dgm:pt modelId="{2D652965-B85F-4FCF-ABDE-FBFD7FC58907}" type="pres">
      <dgm:prSet presAssocID="{167B6844-B9D4-40E6-96A5-DB16798FCB1B}" presName="connTx" presStyleLbl="parChTrans1D4" presStyleIdx="1" presStyleCnt="8"/>
      <dgm:spPr/>
      <dgm:t>
        <a:bodyPr/>
        <a:lstStyle/>
        <a:p>
          <a:endParaRPr lang="en-US"/>
        </a:p>
      </dgm:t>
    </dgm:pt>
    <dgm:pt modelId="{894C7CAB-B703-45EE-AA4C-85A443BB4C9B}" type="pres">
      <dgm:prSet presAssocID="{C9F6FF0B-2323-4847-8864-28F9C1AED924}" presName="Name30" presStyleCnt="0"/>
      <dgm:spPr/>
    </dgm:pt>
    <dgm:pt modelId="{F09915AA-B1BF-48D8-97DC-4D6415DED9BA}" type="pres">
      <dgm:prSet presAssocID="{C9F6FF0B-2323-4847-8864-28F9C1AED924}" presName="level2Shape" presStyleLbl="node4" presStyleIdx="1" presStyleCnt="8" custScaleX="363629" custScaleY="199582" custLinFactNeighborX="20884" custLinFactNeighborY="-5923"/>
      <dgm:spPr/>
      <dgm:t>
        <a:bodyPr/>
        <a:lstStyle/>
        <a:p>
          <a:endParaRPr lang="en-US"/>
        </a:p>
      </dgm:t>
    </dgm:pt>
    <dgm:pt modelId="{E50BEABA-6C6A-4A0F-A3CA-059EAC17ED2E}" type="pres">
      <dgm:prSet presAssocID="{C9F6FF0B-2323-4847-8864-28F9C1AED924}" presName="hierChild3" presStyleCnt="0"/>
      <dgm:spPr/>
    </dgm:pt>
    <dgm:pt modelId="{D1FA5ECF-029F-4565-83F8-67D3D59C5B71}" type="pres">
      <dgm:prSet presAssocID="{AE2A3B11-8AE5-414D-BD00-761D7610470A}" presName="Name25" presStyleLbl="parChTrans1D3" presStyleIdx="2" presStyleCnt="9"/>
      <dgm:spPr/>
      <dgm:t>
        <a:bodyPr/>
        <a:lstStyle/>
        <a:p>
          <a:endParaRPr lang="en-US"/>
        </a:p>
      </dgm:t>
    </dgm:pt>
    <dgm:pt modelId="{527C9CD9-6973-4F04-A9A4-F55CC25366A7}" type="pres">
      <dgm:prSet presAssocID="{AE2A3B11-8AE5-414D-BD00-761D7610470A}" presName="connTx" presStyleLbl="parChTrans1D3" presStyleIdx="2" presStyleCnt="9"/>
      <dgm:spPr/>
      <dgm:t>
        <a:bodyPr/>
        <a:lstStyle/>
        <a:p>
          <a:endParaRPr lang="en-US"/>
        </a:p>
      </dgm:t>
    </dgm:pt>
    <dgm:pt modelId="{07E0A751-4E3F-4BF9-A20D-F10378BBD36D}" type="pres">
      <dgm:prSet presAssocID="{CAA4867C-82DF-4120-8DFB-3B873859977D}" presName="Name30" presStyleCnt="0"/>
      <dgm:spPr/>
    </dgm:pt>
    <dgm:pt modelId="{859028C2-C908-4E2C-92D9-787999E17241}" type="pres">
      <dgm:prSet presAssocID="{CAA4867C-82DF-4120-8DFB-3B873859977D}" presName="level2Shape" presStyleLbl="node3" presStyleIdx="2" presStyleCnt="9" custScaleX="203202" custScaleY="119366" custLinFactNeighborX="-23303"/>
      <dgm:spPr/>
      <dgm:t>
        <a:bodyPr/>
        <a:lstStyle/>
        <a:p>
          <a:endParaRPr lang="en-US"/>
        </a:p>
      </dgm:t>
    </dgm:pt>
    <dgm:pt modelId="{4BA389BA-4670-4085-B056-97B76B306F8D}" type="pres">
      <dgm:prSet presAssocID="{CAA4867C-82DF-4120-8DFB-3B873859977D}" presName="hierChild3" presStyleCnt="0"/>
      <dgm:spPr/>
    </dgm:pt>
    <dgm:pt modelId="{568D8F77-E565-40C2-929E-EF5104EF61DF}" type="pres">
      <dgm:prSet presAssocID="{7DC9A296-8845-464C-9C98-4F31DA3BC980}" presName="Name25" presStyleLbl="parChTrans1D4" presStyleIdx="2" presStyleCnt="8"/>
      <dgm:spPr/>
      <dgm:t>
        <a:bodyPr/>
        <a:lstStyle/>
        <a:p>
          <a:endParaRPr lang="en-US"/>
        </a:p>
      </dgm:t>
    </dgm:pt>
    <dgm:pt modelId="{8B8AF696-CB05-49AF-9CDA-248E99E95FC9}" type="pres">
      <dgm:prSet presAssocID="{7DC9A296-8845-464C-9C98-4F31DA3BC980}" presName="connTx" presStyleLbl="parChTrans1D4" presStyleIdx="2" presStyleCnt="8"/>
      <dgm:spPr/>
      <dgm:t>
        <a:bodyPr/>
        <a:lstStyle/>
        <a:p>
          <a:endParaRPr lang="en-US"/>
        </a:p>
      </dgm:t>
    </dgm:pt>
    <dgm:pt modelId="{00C98CD9-1C4C-450D-ACBA-590F4E192E1F}" type="pres">
      <dgm:prSet presAssocID="{1FE4D07F-16A9-4F96-92CA-04D3B6D03D7F}" presName="Name30" presStyleCnt="0"/>
      <dgm:spPr/>
    </dgm:pt>
    <dgm:pt modelId="{BCCBF0E6-5B0D-4E04-8814-C37495D49ED6}" type="pres">
      <dgm:prSet presAssocID="{1FE4D07F-16A9-4F96-92CA-04D3B6D03D7F}" presName="level2Shape" presStyleLbl="node4" presStyleIdx="2" presStyleCnt="8" custScaleX="363629" custScaleY="199582" custLinFactNeighborX="24398" custLinFactNeighborY="-1958"/>
      <dgm:spPr/>
      <dgm:t>
        <a:bodyPr/>
        <a:lstStyle/>
        <a:p>
          <a:endParaRPr lang="en-US"/>
        </a:p>
      </dgm:t>
    </dgm:pt>
    <dgm:pt modelId="{FD573E31-C5B0-455F-93B3-E8BF92F9976F}" type="pres">
      <dgm:prSet presAssocID="{1FE4D07F-16A9-4F96-92CA-04D3B6D03D7F}" presName="hierChild3" presStyleCnt="0"/>
      <dgm:spPr/>
    </dgm:pt>
    <dgm:pt modelId="{0F17693F-191E-415F-ACA0-C31C0E32AED4}" type="pres">
      <dgm:prSet presAssocID="{21D809D8-FF65-4CED-B256-6B68DF0CFA8E}" presName="Name25" presStyleLbl="parChTrans1D3" presStyleIdx="3" presStyleCnt="9"/>
      <dgm:spPr/>
      <dgm:t>
        <a:bodyPr/>
        <a:lstStyle/>
        <a:p>
          <a:endParaRPr lang="en-US"/>
        </a:p>
      </dgm:t>
    </dgm:pt>
    <dgm:pt modelId="{BAAF2ECB-579A-42D8-95ED-2E1C7F521525}" type="pres">
      <dgm:prSet presAssocID="{21D809D8-FF65-4CED-B256-6B68DF0CFA8E}" presName="connTx" presStyleLbl="parChTrans1D3" presStyleIdx="3" presStyleCnt="9"/>
      <dgm:spPr/>
      <dgm:t>
        <a:bodyPr/>
        <a:lstStyle/>
        <a:p>
          <a:endParaRPr lang="en-US"/>
        </a:p>
      </dgm:t>
    </dgm:pt>
    <dgm:pt modelId="{122967D5-A7E3-4D85-92E4-EDBAED93BF42}" type="pres">
      <dgm:prSet presAssocID="{43970050-D299-4819-9CF8-4B87C1B3CD0C}" presName="Name30" presStyleCnt="0"/>
      <dgm:spPr/>
    </dgm:pt>
    <dgm:pt modelId="{76162F4F-E386-4A0E-B181-2A75351A84D8}" type="pres">
      <dgm:prSet presAssocID="{43970050-D299-4819-9CF8-4B87C1B3CD0C}" presName="level2Shape" presStyleLbl="node3" presStyleIdx="3" presStyleCnt="9" custScaleX="203202" custScaleY="119366" custLinFactNeighborX="-23303"/>
      <dgm:spPr/>
      <dgm:t>
        <a:bodyPr/>
        <a:lstStyle/>
        <a:p>
          <a:endParaRPr lang="en-US"/>
        </a:p>
      </dgm:t>
    </dgm:pt>
    <dgm:pt modelId="{14284EE1-8DCB-444A-971B-4B6514D8EDDD}" type="pres">
      <dgm:prSet presAssocID="{43970050-D299-4819-9CF8-4B87C1B3CD0C}" presName="hierChild3" presStyleCnt="0"/>
      <dgm:spPr/>
    </dgm:pt>
    <dgm:pt modelId="{57DBDC69-5976-4B09-9947-3B53C421C2F6}" type="pres">
      <dgm:prSet presAssocID="{CA64909A-384C-46EC-B8F2-FD39F3961F9F}" presName="Name25" presStyleLbl="parChTrans1D4" presStyleIdx="3" presStyleCnt="8"/>
      <dgm:spPr/>
      <dgm:t>
        <a:bodyPr/>
        <a:lstStyle/>
        <a:p>
          <a:endParaRPr lang="en-US"/>
        </a:p>
      </dgm:t>
    </dgm:pt>
    <dgm:pt modelId="{E813AA1F-B1A2-4BA4-8A27-F80941C35EEF}" type="pres">
      <dgm:prSet presAssocID="{CA64909A-384C-46EC-B8F2-FD39F3961F9F}" presName="connTx" presStyleLbl="parChTrans1D4" presStyleIdx="3" presStyleCnt="8"/>
      <dgm:spPr/>
      <dgm:t>
        <a:bodyPr/>
        <a:lstStyle/>
        <a:p>
          <a:endParaRPr lang="en-US"/>
        </a:p>
      </dgm:t>
    </dgm:pt>
    <dgm:pt modelId="{D4B02A10-7CAC-4B53-A45D-1F2613F0EABA}" type="pres">
      <dgm:prSet presAssocID="{AF5BEED0-5D36-4EDE-B3E4-64232A8E2FCB}" presName="Name30" presStyleCnt="0"/>
      <dgm:spPr/>
    </dgm:pt>
    <dgm:pt modelId="{704F7899-CA57-4847-83F2-E16F7446B3E4}" type="pres">
      <dgm:prSet presAssocID="{AF5BEED0-5D36-4EDE-B3E4-64232A8E2FCB}" presName="level2Shape" presStyleLbl="node4" presStyleIdx="3" presStyleCnt="8" custScaleX="363629" custScaleY="249129" custLinFactNeighborX="24398" custLinFactNeighborY="1422"/>
      <dgm:spPr/>
      <dgm:t>
        <a:bodyPr/>
        <a:lstStyle/>
        <a:p>
          <a:endParaRPr lang="en-US"/>
        </a:p>
      </dgm:t>
    </dgm:pt>
    <dgm:pt modelId="{A774A33C-A545-4D02-8737-BCB6E7C8E72C}" type="pres">
      <dgm:prSet presAssocID="{AF5BEED0-5D36-4EDE-B3E4-64232A8E2FCB}" presName="hierChild3" presStyleCnt="0"/>
      <dgm:spPr/>
    </dgm:pt>
    <dgm:pt modelId="{00382F99-B53F-426A-894E-F6E3DCEABBB3}" type="pres">
      <dgm:prSet presAssocID="{EC276163-81D1-450E-A7FB-095104F5A1FF}" presName="Name25" presStyleLbl="parChTrans1D2" presStyleIdx="1" presStyleCnt="3"/>
      <dgm:spPr/>
      <dgm:t>
        <a:bodyPr/>
        <a:lstStyle/>
        <a:p>
          <a:endParaRPr lang="en-US"/>
        </a:p>
      </dgm:t>
    </dgm:pt>
    <dgm:pt modelId="{A5A06DE5-D107-4EDC-B049-0E1B87FBBEC3}" type="pres">
      <dgm:prSet presAssocID="{EC276163-81D1-450E-A7FB-095104F5A1FF}" presName="connTx" presStyleLbl="parChTrans1D2" presStyleIdx="1" presStyleCnt="3"/>
      <dgm:spPr/>
      <dgm:t>
        <a:bodyPr/>
        <a:lstStyle/>
        <a:p>
          <a:endParaRPr lang="en-US"/>
        </a:p>
      </dgm:t>
    </dgm:pt>
    <dgm:pt modelId="{A450F601-C9E7-4E17-B993-D97D4F918276}" type="pres">
      <dgm:prSet presAssocID="{DEC05964-4BA5-4A59-8A45-50AEA8B7B180}" presName="Name30" presStyleCnt="0"/>
      <dgm:spPr/>
    </dgm:pt>
    <dgm:pt modelId="{A5B22F89-2702-49BD-BD02-9E96F86785B9}" type="pres">
      <dgm:prSet presAssocID="{DEC05964-4BA5-4A59-8A45-50AEA8B7B180}" presName="level2Shape" presStyleLbl="node2" presStyleIdx="1" presStyleCnt="3" custScaleX="132455" custScaleY="177525" custLinFactX="-30956" custLinFactNeighborX="-100000"/>
      <dgm:spPr/>
      <dgm:t>
        <a:bodyPr/>
        <a:lstStyle/>
        <a:p>
          <a:endParaRPr lang="en-US"/>
        </a:p>
      </dgm:t>
    </dgm:pt>
    <dgm:pt modelId="{960135F4-F92E-47F8-BCD7-82DA5578CC11}" type="pres">
      <dgm:prSet presAssocID="{DEC05964-4BA5-4A59-8A45-50AEA8B7B180}" presName="hierChild3" presStyleCnt="0"/>
      <dgm:spPr/>
    </dgm:pt>
    <dgm:pt modelId="{3916902A-596F-425E-9A79-6B16BE7A7890}" type="pres">
      <dgm:prSet presAssocID="{E1ACE9A4-F7BD-48F9-9869-414575CA86EB}" presName="Name25" presStyleLbl="parChTrans1D3" presStyleIdx="4" presStyleCnt="9"/>
      <dgm:spPr/>
      <dgm:t>
        <a:bodyPr/>
        <a:lstStyle/>
        <a:p>
          <a:endParaRPr lang="en-US"/>
        </a:p>
      </dgm:t>
    </dgm:pt>
    <dgm:pt modelId="{36D4FF89-F2A8-466C-A515-7EEE0ED41988}" type="pres">
      <dgm:prSet presAssocID="{E1ACE9A4-F7BD-48F9-9869-414575CA86EB}" presName="connTx" presStyleLbl="parChTrans1D3" presStyleIdx="4" presStyleCnt="9"/>
      <dgm:spPr/>
      <dgm:t>
        <a:bodyPr/>
        <a:lstStyle/>
        <a:p>
          <a:endParaRPr lang="en-US"/>
        </a:p>
      </dgm:t>
    </dgm:pt>
    <dgm:pt modelId="{9E1270B4-0E39-4A04-A9A4-02BC0183CC8D}" type="pres">
      <dgm:prSet presAssocID="{E107AF4F-CD12-4A58-B401-53C5904F2C73}" presName="Name30" presStyleCnt="0"/>
      <dgm:spPr/>
    </dgm:pt>
    <dgm:pt modelId="{8E6314D6-FD49-429C-B940-3161A9A82F99}" type="pres">
      <dgm:prSet presAssocID="{E107AF4F-CD12-4A58-B401-53C5904F2C73}" presName="level2Shape" presStyleLbl="node3" presStyleIdx="4" presStyleCnt="9" custScaleX="205145" custScaleY="169930" custLinFactNeighborX="-287" custLinFactNeighborY="35788"/>
      <dgm:spPr/>
      <dgm:t>
        <a:bodyPr/>
        <a:lstStyle/>
        <a:p>
          <a:endParaRPr lang="en-US"/>
        </a:p>
      </dgm:t>
    </dgm:pt>
    <dgm:pt modelId="{B2176953-ED20-47AF-A166-CCE42C666E6D}" type="pres">
      <dgm:prSet presAssocID="{E107AF4F-CD12-4A58-B401-53C5904F2C73}" presName="hierChild3" presStyleCnt="0"/>
      <dgm:spPr/>
    </dgm:pt>
    <dgm:pt modelId="{71EE42C6-74F9-478D-885E-833D9558EB94}" type="pres">
      <dgm:prSet presAssocID="{B5B36561-F4D6-4460-9030-8DF4026E8EA2}" presName="Name25" presStyleLbl="parChTrans1D4" presStyleIdx="4" presStyleCnt="8"/>
      <dgm:spPr/>
      <dgm:t>
        <a:bodyPr/>
        <a:lstStyle/>
        <a:p>
          <a:endParaRPr lang="en-US"/>
        </a:p>
      </dgm:t>
    </dgm:pt>
    <dgm:pt modelId="{806C6096-2A80-4441-BBB8-136FC8984E9E}" type="pres">
      <dgm:prSet presAssocID="{B5B36561-F4D6-4460-9030-8DF4026E8EA2}" presName="connTx" presStyleLbl="parChTrans1D4" presStyleIdx="4" presStyleCnt="8"/>
      <dgm:spPr/>
      <dgm:t>
        <a:bodyPr/>
        <a:lstStyle/>
        <a:p>
          <a:endParaRPr lang="en-US"/>
        </a:p>
      </dgm:t>
    </dgm:pt>
    <dgm:pt modelId="{57C5ED41-19C2-4DBC-B8A9-11547B1CF31A}" type="pres">
      <dgm:prSet presAssocID="{9106C089-91EF-41BA-A775-7BDDF33AF6B4}" presName="Name30" presStyleCnt="0"/>
      <dgm:spPr/>
    </dgm:pt>
    <dgm:pt modelId="{05A90595-2C45-477D-BC09-8FA81F2243DE}" type="pres">
      <dgm:prSet presAssocID="{9106C089-91EF-41BA-A775-7BDDF33AF6B4}" presName="level2Shape" presStyleLbl="node4" presStyleIdx="4" presStyleCnt="8" custScaleX="363629" custScaleY="233830" custLinFactNeighborX="37104" custLinFactNeighborY="6450"/>
      <dgm:spPr/>
      <dgm:t>
        <a:bodyPr/>
        <a:lstStyle/>
        <a:p>
          <a:endParaRPr lang="en-US"/>
        </a:p>
      </dgm:t>
    </dgm:pt>
    <dgm:pt modelId="{1D489EF2-26BD-4631-8CF8-2275960F3677}" type="pres">
      <dgm:prSet presAssocID="{9106C089-91EF-41BA-A775-7BDDF33AF6B4}" presName="hierChild3" presStyleCnt="0"/>
      <dgm:spPr/>
    </dgm:pt>
    <dgm:pt modelId="{56E190F9-A9AB-45F1-90AB-822B2B229BC5}" type="pres">
      <dgm:prSet presAssocID="{524B07EB-2271-4B3D-893E-A6CB66B67208}" presName="Name25" presStyleLbl="parChTrans1D3" presStyleIdx="5" presStyleCnt="9"/>
      <dgm:spPr/>
      <dgm:t>
        <a:bodyPr/>
        <a:lstStyle/>
        <a:p>
          <a:endParaRPr lang="en-US"/>
        </a:p>
      </dgm:t>
    </dgm:pt>
    <dgm:pt modelId="{37EC0BFF-6A33-41F0-9C3E-362739FF643D}" type="pres">
      <dgm:prSet presAssocID="{524B07EB-2271-4B3D-893E-A6CB66B67208}" presName="connTx" presStyleLbl="parChTrans1D3" presStyleIdx="5" presStyleCnt="9"/>
      <dgm:spPr/>
      <dgm:t>
        <a:bodyPr/>
        <a:lstStyle/>
        <a:p>
          <a:endParaRPr lang="en-US"/>
        </a:p>
      </dgm:t>
    </dgm:pt>
    <dgm:pt modelId="{DB3F651B-1ED8-421A-BDD4-219A340F97B3}" type="pres">
      <dgm:prSet presAssocID="{BF2FF7F8-7CC9-46CC-8D0B-3585B001146F}" presName="Name30" presStyleCnt="0"/>
      <dgm:spPr/>
    </dgm:pt>
    <dgm:pt modelId="{44DD7837-5F9A-4FB1-927B-602468C4D240}" type="pres">
      <dgm:prSet presAssocID="{BF2FF7F8-7CC9-46CC-8D0B-3585B001146F}" presName="level2Shape" presStyleLbl="node3" presStyleIdx="5" presStyleCnt="9" custScaleX="205145" custScaleY="169930" custLinFactNeighborX="-287"/>
      <dgm:spPr/>
      <dgm:t>
        <a:bodyPr/>
        <a:lstStyle/>
        <a:p>
          <a:endParaRPr lang="en-US"/>
        </a:p>
      </dgm:t>
    </dgm:pt>
    <dgm:pt modelId="{6773346C-BEA8-4CB0-8307-C1BD82F9B3AB}" type="pres">
      <dgm:prSet presAssocID="{BF2FF7F8-7CC9-46CC-8D0B-3585B001146F}" presName="hierChild3" presStyleCnt="0"/>
      <dgm:spPr/>
    </dgm:pt>
    <dgm:pt modelId="{558CA44C-6BA7-431F-8785-3BAB6C5C0F2D}" type="pres">
      <dgm:prSet presAssocID="{09D44B38-56DF-45B6-AB3F-1D1BAFD6CD57}" presName="Name25" presStyleLbl="parChTrans1D4" presStyleIdx="5" presStyleCnt="8"/>
      <dgm:spPr/>
      <dgm:t>
        <a:bodyPr/>
        <a:lstStyle/>
        <a:p>
          <a:endParaRPr lang="en-US"/>
        </a:p>
      </dgm:t>
    </dgm:pt>
    <dgm:pt modelId="{F0A5AA14-E2F4-4273-9F07-164706198CED}" type="pres">
      <dgm:prSet presAssocID="{09D44B38-56DF-45B6-AB3F-1D1BAFD6CD57}" presName="connTx" presStyleLbl="parChTrans1D4" presStyleIdx="5" presStyleCnt="8"/>
      <dgm:spPr/>
      <dgm:t>
        <a:bodyPr/>
        <a:lstStyle/>
        <a:p>
          <a:endParaRPr lang="en-US"/>
        </a:p>
      </dgm:t>
    </dgm:pt>
    <dgm:pt modelId="{A3EF86E7-226A-4988-8659-A2FFEDFF0029}" type="pres">
      <dgm:prSet presAssocID="{F9749918-DD60-4D18-A690-17DD502ACE94}" presName="Name30" presStyleCnt="0"/>
      <dgm:spPr/>
    </dgm:pt>
    <dgm:pt modelId="{4DC28833-0625-49FA-81CE-B30D36777E74}" type="pres">
      <dgm:prSet presAssocID="{F9749918-DD60-4D18-A690-17DD502ACE94}" presName="level2Shape" presStyleLbl="node4" presStyleIdx="5" presStyleCnt="8" custScaleX="363629" custScaleY="199582" custLinFactNeighborX="39330"/>
      <dgm:spPr/>
      <dgm:t>
        <a:bodyPr/>
        <a:lstStyle/>
        <a:p>
          <a:endParaRPr lang="en-US"/>
        </a:p>
      </dgm:t>
    </dgm:pt>
    <dgm:pt modelId="{63CC7D0B-658A-48B5-848C-ABB232D7A459}" type="pres">
      <dgm:prSet presAssocID="{F9749918-DD60-4D18-A690-17DD502ACE94}" presName="hierChild3" presStyleCnt="0"/>
      <dgm:spPr/>
    </dgm:pt>
    <dgm:pt modelId="{EAD710E3-83CA-44CC-99DC-F895B002A41A}" type="pres">
      <dgm:prSet presAssocID="{3536B7CF-7C53-4692-9AE4-B3E5210DE0A2}" presName="Name25" presStyleLbl="parChTrans1D3" presStyleIdx="6" presStyleCnt="9"/>
      <dgm:spPr/>
      <dgm:t>
        <a:bodyPr/>
        <a:lstStyle/>
        <a:p>
          <a:endParaRPr lang="en-US"/>
        </a:p>
      </dgm:t>
    </dgm:pt>
    <dgm:pt modelId="{727854BD-9309-4CBB-B954-6A625A55C75D}" type="pres">
      <dgm:prSet presAssocID="{3536B7CF-7C53-4692-9AE4-B3E5210DE0A2}" presName="connTx" presStyleLbl="parChTrans1D3" presStyleIdx="6" presStyleCnt="9"/>
      <dgm:spPr/>
      <dgm:t>
        <a:bodyPr/>
        <a:lstStyle/>
        <a:p>
          <a:endParaRPr lang="en-US"/>
        </a:p>
      </dgm:t>
    </dgm:pt>
    <dgm:pt modelId="{9A992C8A-A68F-4EDD-A5EF-B0C55492C9B5}" type="pres">
      <dgm:prSet presAssocID="{2BED663F-AB7F-48BB-B8E8-A0B5426C6818}" presName="Name30" presStyleCnt="0"/>
      <dgm:spPr/>
    </dgm:pt>
    <dgm:pt modelId="{5D1393AC-1805-4916-A714-E95E9A9A7E07}" type="pres">
      <dgm:prSet presAssocID="{2BED663F-AB7F-48BB-B8E8-A0B5426C6818}" presName="level2Shape" presStyleLbl="node3" presStyleIdx="6" presStyleCnt="9" custScaleX="201227" custScaleY="144964" custLinFactNeighborX="2769"/>
      <dgm:spPr/>
      <dgm:t>
        <a:bodyPr/>
        <a:lstStyle/>
        <a:p>
          <a:endParaRPr lang="en-US"/>
        </a:p>
      </dgm:t>
    </dgm:pt>
    <dgm:pt modelId="{E53DEA19-FC72-4469-8C3C-0ABBB016051E}" type="pres">
      <dgm:prSet presAssocID="{2BED663F-AB7F-48BB-B8E8-A0B5426C6818}" presName="hierChild3" presStyleCnt="0"/>
      <dgm:spPr/>
    </dgm:pt>
    <dgm:pt modelId="{905779F9-52B3-4785-8D2A-17AC9463A455}" type="pres">
      <dgm:prSet presAssocID="{59A32E57-3BA5-4464-9B6D-871A80A6A406}" presName="Name25" presStyleLbl="parChTrans1D4" presStyleIdx="6" presStyleCnt="8"/>
      <dgm:spPr/>
      <dgm:t>
        <a:bodyPr/>
        <a:lstStyle/>
        <a:p>
          <a:endParaRPr lang="en-US"/>
        </a:p>
      </dgm:t>
    </dgm:pt>
    <dgm:pt modelId="{7BFEF4F0-4FE4-4C4D-B208-4CAFE435752C}" type="pres">
      <dgm:prSet presAssocID="{59A32E57-3BA5-4464-9B6D-871A80A6A406}" presName="connTx" presStyleLbl="parChTrans1D4" presStyleIdx="6" presStyleCnt="8"/>
      <dgm:spPr/>
      <dgm:t>
        <a:bodyPr/>
        <a:lstStyle/>
        <a:p>
          <a:endParaRPr lang="en-US"/>
        </a:p>
      </dgm:t>
    </dgm:pt>
    <dgm:pt modelId="{4ADE4FA3-FBC2-4BFF-BFA7-B0066863A74C}" type="pres">
      <dgm:prSet presAssocID="{47903298-3C9C-4312-8427-2A20AF3AE81B}" presName="Name30" presStyleCnt="0"/>
      <dgm:spPr/>
    </dgm:pt>
    <dgm:pt modelId="{7A099F9C-EB01-41D4-9993-CE59BF380497}" type="pres">
      <dgm:prSet presAssocID="{47903298-3C9C-4312-8427-2A20AF3AE81B}" presName="level2Shape" presStyleLbl="node4" presStyleIdx="6" presStyleCnt="8" custScaleX="363629" custScaleY="177193" custLinFactNeighborX="48688" custLinFactNeighborY="-4506"/>
      <dgm:spPr/>
      <dgm:t>
        <a:bodyPr/>
        <a:lstStyle/>
        <a:p>
          <a:endParaRPr lang="en-US"/>
        </a:p>
      </dgm:t>
    </dgm:pt>
    <dgm:pt modelId="{042034EA-CC20-4B69-9E5C-87B0A2E132F2}" type="pres">
      <dgm:prSet presAssocID="{47903298-3C9C-4312-8427-2A20AF3AE81B}" presName="hierChild3" presStyleCnt="0"/>
      <dgm:spPr/>
    </dgm:pt>
    <dgm:pt modelId="{EEADA782-4457-4D8F-B1FA-08B6B42682B3}" type="pres">
      <dgm:prSet presAssocID="{C35C4C08-EF5A-4F42-BCDF-E2CBD8582233}" presName="Name25" presStyleLbl="parChTrans1D3" presStyleIdx="7" presStyleCnt="9"/>
      <dgm:spPr/>
      <dgm:t>
        <a:bodyPr/>
        <a:lstStyle/>
        <a:p>
          <a:endParaRPr lang="en-US"/>
        </a:p>
      </dgm:t>
    </dgm:pt>
    <dgm:pt modelId="{5ED47B5C-10F3-4647-A9E8-CAE828E2C02D}" type="pres">
      <dgm:prSet presAssocID="{C35C4C08-EF5A-4F42-BCDF-E2CBD8582233}" presName="connTx" presStyleLbl="parChTrans1D3" presStyleIdx="7" presStyleCnt="9"/>
      <dgm:spPr/>
      <dgm:t>
        <a:bodyPr/>
        <a:lstStyle/>
        <a:p>
          <a:endParaRPr lang="en-US"/>
        </a:p>
      </dgm:t>
    </dgm:pt>
    <dgm:pt modelId="{A40BEBBC-AFE4-4AA0-AF5E-AE791CA9C721}" type="pres">
      <dgm:prSet presAssocID="{4BA7988D-1573-4EB8-A7A6-3186D34CD716}" presName="Name30" presStyleCnt="0"/>
      <dgm:spPr/>
    </dgm:pt>
    <dgm:pt modelId="{9FB2BDB6-43F7-4491-A77F-3A27D81BA70B}" type="pres">
      <dgm:prSet presAssocID="{4BA7988D-1573-4EB8-A7A6-3186D34CD716}" presName="level2Shape" presStyleLbl="node3" presStyleIdx="7" presStyleCnt="9" custScaleX="201227" custScaleY="144964" custLinFactNeighborX="2769"/>
      <dgm:spPr/>
      <dgm:t>
        <a:bodyPr/>
        <a:lstStyle/>
        <a:p>
          <a:endParaRPr lang="en-US"/>
        </a:p>
      </dgm:t>
    </dgm:pt>
    <dgm:pt modelId="{826604E7-C4B9-4D79-948F-D8743BE5BDD9}" type="pres">
      <dgm:prSet presAssocID="{4BA7988D-1573-4EB8-A7A6-3186D34CD716}" presName="hierChild3" presStyleCnt="0"/>
      <dgm:spPr/>
    </dgm:pt>
    <dgm:pt modelId="{FEC3CF5E-6C72-4C72-B6A2-BCD90E576D5C}" type="pres">
      <dgm:prSet presAssocID="{AFC5F35E-3C38-4679-AFCA-5FB69E9577CF}" presName="Name25" presStyleLbl="parChTrans1D4" presStyleIdx="7" presStyleCnt="8"/>
      <dgm:spPr/>
      <dgm:t>
        <a:bodyPr/>
        <a:lstStyle/>
        <a:p>
          <a:endParaRPr lang="en-US"/>
        </a:p>
      </dgm:t>
    </dgm:pt>
    <dgm:pt modelId="{1207307D-E66C-450A-AB71-7C20534A7988}" type="pres">
      <dgm:prSet presAssocID="{AFC5F35E-3C38-4679-AFCA-5FB69E9577CF}" presName="connTx" presStyleLbl="parChTrans1D4" presStyleIdx="7" presStyleCnt="8"/>
      <dgm:spPr/>
      <dgm:t>
        <a:bodyPr/>
        <a:lstStyle/>
        <a:p>
          <a:endParaRPr lang="en-US"/>
        </a:p>
      </dgm:t>
    </dgm:pt>
    <dgm:pt modelId="{7C570D0B-4CBA-4907-92D7-12A2450BD812}" type="pres">
      <dgm:prSet presAssocID="{F0AB2485-670B-487E-8195-303753A00C3E}" presName="Name30" presStyleCnt="0"/>
      <dgm:spPr/>
    </dgm:pt>
    <dgm:pt modelId="{97FA0C0F-09E3-4114-B0F8-F79BD27C85C4}" type="pres">
      <dgm:prSet presAssocID="{F0AB2485-670B-487E-8195-303753A00C3E}" presName="level2Shape" presStyleLbl="node4" presStyleIdx="7" presStyleCnt="8" custScaleX="363629" custScaleY="221623" custLinFactNeighborX="48688" custLinFactNeighborY="1542"/>
      <dgm:spPr/>
      <dgm:t>
        <a:bodyPr/>
        <a:lstStyle/>
        <a:p>
          <a:endParaRPr lang="en-US"/>
        </a:p>
      </dgm:t>
    </dgm:pt>
    <dgm:pt modelId="{3DD28414-89F2-4004-A8DC-0B3CA3DF1C5F}" type="pres">
      <dgm:prSet presAssocID="{F0AB2485-670B-487E-8195-303753A00C3E}" presName="hierChild3" presStyleCnt="0"/>
      <dgm:spPr/>
    </dgm:pt>
    <dgm:pt modelId="{944B785A-DE80-4A89-814A-B9EFEA2BA0EF}" type="pres">
      <dgm:prSet presAssocID="{CF58234E-CFF4-4330-ACAF-6C2FA3BC074A}" presName="Name25" presStyleLbl="parChTrans1D2" presStyleIdx="2" presStyleCnt="3"/>
      <dgm:spPr/>
      <dgm:t>
        <a:bodyPr/>
        <a:lstStyle/>
        <a:p>
          <a:endParaRPr lang="en-US"/>
        </a:p>
      </dgm:t>
    </dgm:pt>
    <dgm:pt modelId="{9533E5CE-BD9A-47B8-BDF2-0A8FF5AF0DF0}" type="pres">
      <dgm:prSet presAssocID="{CF58234E-CFF4-4330-ACAF-6C2FA3BC074A}" presName="connTx" presStyleLbl="parChTrans1D2" presStyleIdx="2" presStyleCnt="3"/>
      <dgm:spPr/>
      <dgm:t>
        <a:bodyPr/>
        <a:lstStyle/>
        <a:p>
          <a:endParaRPr lang="en-US"/>
        </a:p>
      </dgm:t>
    </dgm:pt>
    <dgm:pt modelId="{A059918C-5D13-4149-B76F-A45E9A859257}" type="pres">
      <dgm:prSet presAssocID="{9D8D7694-F49C-47C4-A658-0C419E98642F}" presName="Name30" presStyleCnt="0"/>
      <dgm:spPr/>
    </dgm:pt>
    <dgm:pt modelId="{4BC4C4E3-C5B5-4383-BB38-B0BD2521348E}" type="pres">
      <dgm:prSet presAssocID="{9D8D7694-F49C-47C4-A658-0C419E98642F}" presName="level2Shape" presStyleLbl="node2" presStyleIdx="2" presStyleCnt="3" custScaleX="213945" custScaleY="169930" custLinFactX="-30956" custLinFactNeighborX="-100000" custLinFactNeighborY="1112"/>
      <dgm:spPr/>
      <dgm:t>
        <a:bodyPr/>
        <a:lstStyle/>
        <a:p>
          <a:endParaRPr lang="en-US"/>
        </a:p>
      </dgm:t>
    </dgm:pt>
    <dgm:pt modelId="{3E8D2D46-E944-48FA-809A-6C28C76B2594}" type="pres">
      <dgm:prSet presAssocID="{9D8D7694-F49C-47C4-A658-0C419E98642F}" presName="hierChild3" presStyleCnt="0"/>
      <dgm:spPr/>
    </dgm:pt>
    <dgm:pt modelId="{9E3BE7F0-B6EC-43B9-B8D4-05534DD11BD9}" type="pres">
      <dgm:prSet presAssocID="{B1B71727-3049-4200-9B69-1F6327903F3E}" presName="Name25" presStyleLbl="parChTrans1D3" presStyleIdx="8" presStyleCnt="9"/>
      <dgm:spPr/>
      <dgm:t>
        <a:bodyPr/>
        <a:lstStyle/>
        <a:p>
          <a:endParaRPr lang="en-US"/>
        </a:p>
      </dgm:t>
    </dgm:pt>
    <dgm:pt modelId="{88F8C164-D0EC-42F3-822F-3164A0A126B9}" type="pres">
      <dgm:prSet presAssocID="{B1B71727-3049-4200-9B69-1F6327903F3E}" presName="connTx" presStyleLbl="parChTrans1D3" presStyleIdx="8" presStyleCnt="9"/>
      <dgm:spPr/>
      <dgm:t>
        <a:bodyPr/>
        <a:lstStyle/>
        <a:p>
          <a:endParaRPr lang="en-US"/>
        </a:p>
      </dgm:t>
    </dgm:pt>
    <dgm:pt modelId="{381E87A0-ADBC-45DF-B231-CD0580C21775}" type="pres">
      <dgm:prSet presAssocID="{15738B13-5585-453A-907F-46583221A8B0}" presName="Name30" presStyleCnt="0"/>
      <dgm:spPr/>
    </dgm:pt>
    <dgm:pt modelId="{19573D7B-C2C9-440D-8033-71175F5AC5AD}" type="pres">
      <dgm:prSet presAssocID="{15738B13-5585-453A-907F-46583221A8B0}" presName="level2Shape" presStyleLbl="node3" presStyleIdx="8" presStyleCnt="9" custScaleX="363629" custScaleY="131018" custLinFactX="100000" custLinFactNeighborX="108215" custLinFactNeighborY="95"/>
      <dgm:spPr/>
      <dgm:t>
        <a:bodyPr/>
        <a:lstStyle/>
        <a:p>
          <a:endParaRPr lang="en-US"/>
        </a:p>
      </dgm:t>
    </dgm:pt>
    <dgm:pt modelId="{3BBCA945-3755-48E5-AD1E-B6138F9D555A}" type="pres">
      <dgm:prSet presAssocID="{15738B13-5585-453A-907F-46583221A8B0}" presName="hierChild3" presStyleCnt="0"/>
      <dgm:spPr/>
    </dgm:pt>
    <dgm:pt modelId="{5476ECCD-B110-47C0-BACD-8389D660090D}" type="pres">
      <dgm:prSet presAssocID="{445998C5-D93D-4494-A7A4-CA07B19820CC}" presName="bgShapesFlow" presStyleCnt="0"/>
      <dgm:spPr/>
    </dgm:pt>
  </dgm:ptLst>
  <dgm:cxnLst>
    <dgm:cxn modelId="{2C78BC8F-E4A4-4D12-9C0A-B5F6AF78E675}" type="presOf" srcId="{21D809D8-FF65-4CED-B256-6B68DF0CFA8E}" destId="{BAAF2ECB-579A-42D8-95ED-2E1C7F521525}" srcOrd="1" destOrd="0" presId="urn:microsoft.com/office/officeart/2005/8/layout/hierarchy5"/>
    <dgm:cxn modelId="{F1D1AD52-AA42-4359-B5EE-C1091FFAE8DA}" type="presOf" srcId="{09D44B38-56DF-45B6-AB3F-1D1BAFD6CD57}" destId="{558CA44C-6BA7-431F-8785-3BAB6C5C0F2D}" srcOrd="0" destOrd="0" presId="urn:microsoft.com/office/officeart/2005/8/layout/hierarchy5"/>
    <dgm:cxn modelId="{0A9906CA-13C2-46A3-9602-D45C2B157491}" type="presOf" srcId="{CAA4867C-82DF-4120-8DFB-3B873859977D}" destId="{859028C2-C908-4E2C-92D9-787999E17241}" srcOrd="0" destOrd="0" presId="urn:microsoft.com/office/officeart/2005/8/layout/hierarchy5"/>
    <dgm:cxn modelId="{F8E78139-C66C-4C23-90CE-A42590986230}" type="presOf" srcId="{3536B7CF-7C53-4692-9AE4-B3E5210DE0A2}" destId="{EAD710E3-83CA-44CC-99DC-F895B002A41A}" srcOrd="0" destOrd="0" presId="urn:microsoft.com/office/officeart/2005/8/layout/hierarchy5"/>
    <dgm:cxn modelId="{17AC5759-9760-434B-AA52-542C364C704B}" srcId="{DEC05964-4BA5-4A59-8A45-50AEA8B7B180}" destId="{4BA7988D-1573-4EB8-A7A6-3186D34CD716}" srcOrd="3" destOrd="0" parTransId="{C35C4C08-EF5A-4F42-BCDF-E2CBD8582233}" sibTransId="{C32537B3-E28B-49CE-B930-F0E71AA29BE1}"/>
    <dgm:cxn modelId="{1E2207F8-40BB-4944-8855-785A45B076CC}" type="presOf" srcId="{15738B13-5585-453A-907F-46583221A8B0}" destId="{19573D7B-C2C9-440D-8033-71175F5AC5AD}" srcOrd="0" destOrd="0" presId="urn:microsoft.com/office/officeart/2005/8/layout/hierarchy5"/>
    <dgm:cxn modelId="{CD3EC946-07C0-4D28-8DE0-3F9F250B3567}" srcId="{3DE77820-9E7F-4446-BC09-976A279D48A0}" destId="{9D8D7694-F49C-47C4-A658-0C419E98642F}" srcOrd="2" destOrd="0" parTransId="{CF58234E-CFF4-4330-ACAF-6C2FA3BC074A}" sibTransId="{39386661-AE99-465C-832A-E3306010F527}"/>
    <dgm:cxn modelId="{FCB033BC-3235-4D91-BFA4-1D2305AAA9F2}" type="presOf" srcId="{3DE77820-9E7F-4446-BC09-976A279D48A0}" destId="{CAF309FB-016F-4D8D-9FB9-D522FB04DF7A}" srcOrd="0" destOrd="0" presId="urn:microsoft.com/office/officeart/2005/8/layout/hierarchy5"/>
    <dgm:cxn modelId="{A7A4E911-D931-43DF-8A81-31C21576F313}" type="presOf" srcId="{9D8D7694-F49C-47C4-A658-0C419E98642F}" destId="{4BC4C4E3-C5B5-4383-BB38-B0BD2521348E}" srcOrd="0" destOrd="0" presId="urn:microsoft.com/office/officeart/2005/8/layout/hierarchy5"/>
    <dgm:cxn modelId="{7F49F6D5-1EB6-4546-ADDA-C6E6386E4383}" srcId="{9D8D7694-F49C-47C4-A658-0C419E98642F}" destId="{15738B13-5585-453A-907F-46583221A8B0}" srcOrd="0" destOrd="0" parTransId="{B1B71727-3049-4200-9B69-1F6327903F3E}" sibTransId="{69128F9B-5363-4AF0-A102-78B9401EF24A}"/>
    <dgm:cxn modelId="{ED5BE2A7-68C4-4613-8756-53302F18EC16}" type="presOf" srcId="{C35C4C08-EF5A-4F42-BCDF-E2CBD8582233}" destId="{5ED47B5C-10F3-4647-A9E8-CAE828E2C02D}" srcOrd="1" destOrd="0" presId="urn:microsoft.com/office/officeart/2005/8/layout/hierarchy5"/>
    <dgm:cxn modelId="{0DBFFF91-35D0-4214-BCEE-01C69470AE58}" srcId="{445998C5-D93D-4494-A7A4-CA07B19820CC}" destId="{3DE77820-9E7F-4446-BC09-976A279D48A0}" srcOrd="0" destOrd="0" parTransId="{2FFE9332-64FE-4FF9-9F3F-408E3782B28E}" sibTransId="{28EE78BC-28F4-4FFF-A1F7-1AA79DB7D332}"/>
    <dgm:cxn modelId="{1DBC996F-3CF8-447E-8E7F-FA87C7A6773D}" type="presOf" srcId="{E1ACE9A4-F7BD-48F9-9869-414575CA86EB}" destId="{3916902A-596F-425E-9A79-6B16BE7A7890}" srcOrd="0" destOrd="0" presId="urn:microsoft.com/office/officeart/2005/8/layout/hierarchy5"/>
    <dgm:cxn modelId="{6262F8E0-9F53-4F54-9C1B-A04292C8BA8C}" type="presOf" srcId="{AE2A3B11-8AE5-414D-BD00-761D7610470A}" destId="{D1FA5ECF-029F-4565-83F8-67D3D59C5B71}" srcOrd="0" destOrd="0" presId="urn:microsoft.com/office/officeart/2005/8/layout/hierarchy5"/>
    <dgm:cxn modelId="{A58BC98C-B660-4116-9627-98C3500F844B}" type="presOf" srcId="{09D44B38-56DF-45B6-AB3F-1D1BAFD6CD57}" destId="{F0A5AA14-E2F4-4273-9F07-164706198CED}" srcOrd="1" destOrd="0" presId="urn:microsoft.com/office/officeart/2005/8/layout/hierarchy5"/>
    <dgm:cxn modelId="{CC0C32F2-E585-43BD-B53E-B6CCC0F415AB}" type="presOf" srcId="{DEC05964-4BA5-4A59-8A45-50AEA8B7B180}" destId="{A5B22F89-2702-49BD-BD02-9E96F86785B9}" srcOrd="0" destOrd="0" presId="urn:microsoft.com/office/officeart/2005/8/layout/hierarchy5"/>
    <dgm:cxn modelId="{6C66D01B-0A68-46F1-9E47-2AEE58A5F305}" type="presOf" srcId="{AFC5F35E-3C38-4679-AFCA-5FB69E9577CF}" destId="{FEC3CF5E-6C72-4C72-B6A2-BCD90E576D5C}" srcOrd="0" destOrd="0" presId="urn:microsoft.com/office/officeart/2005/8/layout/hierarchy5"/>
    <dgm:cxn modelId="{0683023F-F171-4299-B352-AF3F8CE07D53}" type="presOf" srcId="{CF58234E-CFF4-4330-ACAF-6C2FA3BC074A}" destId="{9533E5CE-BD9A-47B8-BDF2-0A8FF5AF0DF0}" srcOrd="1" destOrd="0" presId="urn:microsoft.com/office/officeart/2005/8/layout/hierarchy5"/>
    <dgm:cxn modelId="{55A91DDD-CAEC-4B1D-85C6-2FE01A4B3B9A}" type="presOf" srcId="{B5B36561-F4D6-4460-9030-8DF4026E8EA2}" destId="{806C6096-2A80-4441-BBB8-136FC8984E9E}" srcOrd="1" destOrd="0" presId="urn:microsoft.com/office/officeart/2005/8/layout/hierarchy5"/>
    <dgm:cxn modelId="{AD882310-9337-448D-B0A7-0C976182F3FF}" type="presOf" srcId="{1FE4D07F-16A9-4F96-92CA-04D3B6D03D7F}" destId="{BCCBF0E6-5B0D-4E04-8814-C37495D49ED6}" srcOrd="0" destOrd="0" presId="urn:microsoft.com/office/officeart/2005/8/layout/hierarchy5"/>
    <dgm:cxn modelId="{4C009E3C-8715-400C-9C8B-54DC72C23875}" type="presOf" srcId="{011AC97C-7537-4B64-8477-814D2F20A718}" destId="{E0493E95-B420-4DBF-9410-4F5F65E230BF}" srcOrd="1" destOrd="0" presId="urn:microsoft.com/office/officeart/2005/8/layout/hierarchy5"/>
    <dgm:cxn modelId="{52ECF377-2726-435B-9561-B788D1F3AE46}" srcId="{3DE77820-9E7F-4446-BC09-976A279D48A0}" destId="{DABAA8FD-FC7C-4834-81DA-E6A548ED89F7}" srcOrd="0" destOrd="0" parTransId="{B73BC7AB-7E67-407D-B64E-DB0F3ABAEDCF}" sibTransId="{7C85960B-E84D-4A9C-A7E2-9803193C8FA1}"/>
    <dgm:cxn modelId="{86672CDE-0F62-4CC0-9DD2-BDE61CFC817F}" srcId="{4BA7988D-1573-4EB8-A7A6-3186D34CD716}" destId="{F0AB2485-670B-487E-8195-303753A00C3E}" srcOrd="0" destOrd="0" parTransId="{AFC5F35E-3C38-4679-AFCA-5FB69E9577CF}" sibTransId="{555B3C79-D31D-4756-833F-027AC11E6CD0}"/>
    <dgm:cxn modelId="{A3AE3C7C-0256-4022-88D2-3CEE450D593A}" type="presOf" srcId="{2BED663F-AB7F-48BB-B8E8-A0B5426C6818}" destId="{5D1393AC-1805-4916-A714-E95E9A9A7E07}" srcOrd="0" destOrd="0" presId="urn:microsoft.com/office/officeart/2005/8/layout/hierarchy5"/>
    <dgm:cxn modelId="{AACE6AB8-7217-48CB-872A-DE04CCE0C10D}" type="presOf" srcId="{CA64909A-384C-46EC-B8F2-FD39F3961F9F}" destId="{57DBDC69-5976-4B09-9947-3B53C421C2F6}" srcOrd="0" destOrd="0" presId="urn:microsoft.com/office/officeart/2005/8/layout/hierarchy5"/>
    <dgm:cxn modelId="{0DA30A2F-343B-44C7-8E5E-22666A3DA73F}" srcId="{DEC05964-4BA5-4A59-8A45-50AEA8B7B180}" destId="{2BED663F-AB7F-48BB-B8E8-A0B5426C6818}" srcOrd="2" destOrd="0" parTransId="{3536B7CF-7C53-4692-9AE4-B3E5210DE0A2}" sibTransId="{B6B8EEC3-8B77-4618-A3E1-0E39DF174E49}"/>
    <dgm:cxn modelId="{29C8BE0F-B9F6-4179-BBCB-8713FA1AF47E}" srcId="{DABAA8FD-FC7C-4834-81DA-E6A548ED89F7}" destId="{ED51B64F-7F1F-46AA-9F13-2C8860B7A2D8}" srcOrd="0" destOrd="0" parTransId="{011AC97C-7537-4B64-8477-814D2F20A718}" sibTransId="{302A617D-422F-4901-839B-51E0CA37DAAB}"/>
    <dgm:cxn modelId="{B75F67D7-FD5A-4CC4-972E-D2E243A972B3}" type="presOf" srcId="{C41106FB-3D3F-4C38-A037-1789EFA923F1}" destId="{B3C18495-9756-4F49-A48E-11A2A8108391}" srcOrd="0" destOrd="0" presId="urn:microsoft.com/office/officeart/2005/8/layout/hierarchy5"/>
    <dgm:cxn modelId="{77752E43-E2CC-4623-98F4-40A3D06751E9}" type="presOf" srcId="{AF5BEED0-5D36-4EDE-B3E4-64232A8E2FCB}" destId="{704F7899-CA57-4847-83F2-E16F7446B3E4}" srcOrd="0" destOrd="0" presId="urn:microsoft.com/office/officeart/2005/8/layout/hierarchy5"/>
    <dgm:cxn modelId="{FD028BEF-4499-43D5-B602-B91BE0298460}" srcId="{3DE77820-9E7F-4446-BC09-976A279D48A0}" destId="{DEC05964-4BA5-4A59-8A45-50AEA8B7B180}" srcOrd="1" destOrd="0" parTransId="{EC276163-81D1-450E-A7FB-095104F5A1FF}" sibTransId="{A9741D39-094F-4321-B52E-4D39381C5A10}"/>
    <dgm:cxn modelId="{E334E5FE-48D1-4A1D-B87C-F93D8A6BC7BD}" type="presOf" srcId="{C9F6FF0B-2323-4847-8864-28F9C1AED924}" destId="{F09915AA-B1BF-48D8-97DC-4D6415DED9BA}" srcOrd="0" destOrd="0" presId="urn:microsoft.com/office/officeart/2005/8/layout/hierarchy5"/>
    <dgm:cxn modelId="{E93F0632-0C1A-441F-8A1F-15A34D949F1F}" srcId="{C41106FB-3D3F-4C38-A037-1789EFA923F1}" destId="{C9F6FF0B-2323-4847-8864-28F9C1AED924}" srcOrd="0" destOrd="0" parTransId="{167B6844-B9D4-40E6-96A5-DB16798FCB1B}" sibTransId="{68F3C86D-8D6D-4E55-91C9-097B49785194}"/>
    <dgm:cxn modelId="{DD09ECFC-3EA0-470A-8BD5-EDEF43FD1CE6}" type="presOf" srcId="{9106C089-91EF-41BA-A775-7BDDF33AF6B4}" destId="{05A90595-2C45-477D-BC09-8FA81F2243DE}" srcOrd="0" destOrd="0" presId="urn:microsoft.com/office/officeart/2005/8/layout/hierarchy5"/>
    <dgm:cxn modelId="{FECA4267-84D5-45FE-9C36-7EA483304DB7}" type="presOf" srcId="{2B92B979-F288-402D-B4F2-C8A69D8AECA5}" destId="{774BAEB0-4817-4D64-9D3F-FE38CD871737}" srcOrd="0" destOrd="0" presId="urn:microsoft.com/office/officeart/2005/8/layout/hierarchy5"/>
    <dgm:cxn modelId="{20E90040-8137-427D-B6C2-0512960F59D1}" srcId="{2BED663F-AB7F-48BB-B8E8-A0B5426C6818}" destId="{47903298-3C9C-4312-8427-2A20AF3AE81B}" srcOrd="0" destOrd="0" parTransId="{59A32E57-3BA5-4464-9B6D-871A80A6A406}" sibTransId="{6C93BDA3-BE4A-4FC0-B109-EF3A83F8325B}"/>
    <dgm:cxn modelId="{3A90C1B7-DB97-411C-B902-0DA7F289AD4A}" type="presOf" srcId="{167B6844-B9D4-40E6-96A5-DB16798FCB1B}" destId="{CD5FAB39-1A2F-4579-8543-6009F670EDF9}" srcOrd="0" destOrd="0" presId="urn:microsoft.com/office/officeart/2005/8/layout/hierarchy5"/>
    <dgm:cxn modelId="{E5410D10-FE29-417A-92B2-FC436B8C9609}" type="presOf" srcId="{B1B71727-3049-4200-9B69-1F6327903F3E}" destId="{9E3BE7F0-B6EC-43B9-B8D4-05534DD11BD9}" srcOrd="0" destOrd="0" presId="urn:microsoft.com/office/officeart/2005/8/layout/hierarchy5"/>
    <dgm:cxn modelId="{0E12C283-435E-4CEE-A3ED-E2E819B3739C}" type="presOf" srcId="{524B07EB-2271-4B3D-893E-A6CB66B67208}" destId="{37EC0BFF-6A33-41F0-9C3E-362739FF643D}" srcOrd="1" destOrd="0" presId="urn:microsoft.com/office/officeart/2005/8/layout/hierarchy5"/>
    <dgm:cxn modelId="{0C7C817D-FE88-46B3-B160-4CE26EE4DBCA}" type="presOf" srcId="{4BA7988D-1573-4EB8-A7A6-3186D34CD716}" destId="{9FB2BDB6-43F7-4491-A77F-3A27D81BA70B}" srcOrd="0" destOrd="0" presId="urn:microsoft.com/office/officeart/2005/8/layout/hierarchy5"/>
    <dgm:cxn modelId="{085EF59B-0EA6-48AD-A0F2-010319D951F7}" type="presOf" srcId="{EEF5BEBC-B09D-4860-A6E5-62AFA189CED1}" destId="{77ECDC7D-7CCE-4375-874F-F48DC40A1B26}" srcOrd="1" destOrd="0" presId="urn:microsoft.com/office/officeart/2005/8/layout/hierarchy5"/>
    <dgm:cxn modelId="{F89C1EBD-111D-4C84-8E96-5B34CCF6FC8A}" srcId="{CAA4867C-82DF-4120-8DFB-3B873859977D}" destId="{1FE4D07F-16A9-4F96-92CA-04D3B6D03D7F}" srcOrd="0" destOrd="0" parTransId="{7DC9A296-8845-464C-9C98-4F31DA3BC980}" sibTransId="{5CE5CD0A-FB3C-4371-B942-2E69E5C05415}"/>
    <dgm:cxn modelId="{6495C238-CEF4-4DAE-81EC-335D980E94FC}" type="presOf" srcId="{DABAA8FD-FC7C-4834-81DA-E6A548ED89F7}" destId="{C93DDC11-A074-4B8D-A095-B97CD011CBE0}" srcOrd="0" destOrd="0" presId="urn:microsoft.com/office/officeart/2005/8/layout/hierarchy5"/>
    <dgm:cxn modelId="{1FE189E8-10AD-40C3-BCA7-464F6227815E}" type="presOf" srcId="{ED51B64F-7F1F-46AA-9F13-2C8860B7A2D8}" destId="{3139D7E3-DFDA-48F5-9B95-0830F862273F}" srcOrd="0" destOrd="0" presId="urn:microsoft.com/office/officeart/2005/8/layout/hierarchy5"/>
    <dgm:cxn modelId="{521A4D55-9578-4EEB-87A1-D6402CDABFFD}" type="presOf" srcId="{22E0192B-87C3-40E7-99F5-02021E84EF3E}" destId="{8817C3B8-D748-4D22-9DF0-B709187B6CB7}" srcOrd="0" destOrd="0" presId="urn:microsoft.com/office/officeart/2005/8/layout/hierarchy5"/>
    <dgm:cxn modelId="{F752476B-BC6B-403D-80DB-D58DFD9D366A}" type="presOf" srcId="{2B92B979-F288-402D-B4F2-C8A69D8AECA5}" destId="{0F81FF6C-23B5-41A2-A4AC-EA602C3CAD00}" srcOrd="1" destOrd="0" presId="urn:microsoft.com/office/officeart/2005/8/layout/hierarchy5"/>
    <dgm:cxn modelId="{CFA49648-06C7-4C89-A15D-5C7C0BE3F4B8}" type="presOf" srcId="{EC276163-81D1-450E-A7FB-095104F5A1FF}" destId="{00382F99-B53F-426A-894E-F6E3DCEABBB3}" srcOrd="0" destOrd="0" presId="urn:microsoft.com/office/officeart/2005/8/layout/hierarchy5"/>
    <dgm:cxn modelId="{B5A494BF-8230-45E0-A254-61ADD130636C}" type="presOf" srcId="{47903298-3C9C-4312-8427-2A20AF3AE81B}" destId="{7A099F9C-EB01-41D4-9993-CE59BF380497}" srcOrd="0" destOrd="0" presId="urn:microsoft.com/office/officeart/2005/8/layout/hierarchy5"/>
    <dgm:cxn modelId="{F1FF68BB-AB27-4970-A4D8-0B18C69C54A0}" type="presOf" srcId="{445998C5-D93D-4494-A7A4-CA07B19820CC}" destId="{2585B782-AAA2-4B8C-A8AA-062EC549A811}" srcOrd="0" destOrd="0" presId="urn:microsoft.com/office/officeart/2005/8/layout/hierarchy5"/>
    <dgm:cxn modelId="{0B75BF05-72C9-48BA-8FE7-17E220201369}" type="presOf" srcId="{F0AB2485-670B-487E-8195-303753A00C3E}" destId="{97FA0C0F-09E3-4114-B0F8-F79BD27C85C4}" srcOrd="0" destOrd="0" presId="urn:microsoft.com/office/officeart/2005/8/layout/hierarchy5"/>
    <dgm:cxn modelId="{4A6A4932-F978-4303-A751-77703B8B2412}" type="presOf" srcId="{3536B7CF-7C53-4692-9AE4-B3E5210DE0A2}" destId="{727854BD-9309-4CBB-B954-6A625A55C75D}" srcOrd="1" destOrd="0" presId="urn:microsoft.com/office/officeart/2005/8/layout/hierarchy5"/>
    <dgm:cxn modelId="{30878D98-D7D0-41C4-BEBC-8F438E7E550A}" type="presOf" srcId="{E107AF4F-CD12-4A58-B401-53C5904F2C73}" destId="{8E6314D6-FD49-429C-B940-3161A9A82F99}" srcOrd="0" destOrd="0" presId="urn:microsoft.com/office/officeart/2005/8/layout/hierarchy5"/>
    <dgm:cxn modelId="{296B9DEB-5551-46D5-B52B-56467D29D4DF}" type="presOf" srcId="{BF2FF7F8-7CC9-46CC-8D0B-3585B001146F}" destId="{44DD7837-5F9A-4FB1-927B-602468C4D240}" srcOrd="0" destOrd="0" presId="urn:microsoft.com/office/officeart/2005/8/layout/hierarchy5"/>
    <dgm:cxn modelId="{D0F54F61-321E-4E77-BDBC-18A8276D019D}" type="presOf" srcId="{B5B36561-F4D6-4460-9030-8DF4026E8EA2}" destId="{71EE42C6-74F9-478D-885E-833D9558EB94}" srcOrd="0" destOrd="0" presId="urn:microsoft.com/office/officeart/2005/8/layout/hierarchy5"/>
    <dgm:cxn modelId="{4216DF22-7CE6-4FB9-87C1-5C88FFD7C739}" srcId="{DABAA8FD-FC7C-4834-81DA-E6A548ED89F7}" destId="{C41106FB-3D3F-4C38-A037-1789EFA923F1}" srcOrd="1" destOrd="0" parTransId="{2B92B979-F288-402D-B4F2-C8A69D8AECA5}" sibTransId="{35B30C61-2534-4B3C-B884-BD8E2DB5FE2C}"/>
    <dgm:cxn modelId="{888F9268-CDEE-404A-981E-32945ACFEFF3}" type="presOf" srcId="{167B6844-B9D4-40E6-96A5-DB16798FCB1B}" destId="{2D652965-B85F-4FCF-ABDE-FBFD7FC58907}" srcOrd="1" destOrd="0" presId="urn:microsoft.com/office/officeart/2005/8/layout/hierarchy5"/>
    <dgm:cxn modelId="{45B031E5-42A0-4CB2-905B-3372E51DCB82}" srcId="{DABAA8FD-FC7C-4834-81DA-E6A548ED89F7}" destId="{CAA4867C-82DF-4120-8DFB-3B873859977D}" srcOrd="2" destOrd="0" parTransId="{AE2A3B11-8AE5-414D-BD00-761D7610470A}" sibTransId="{3EDD59CF-D5D8-4E16-86D3-A55FB967924F}"/>
    <dgm:cxn modelId="{189591A4-2C06-46F0-ADA7-F7CB917B376D}" srcId="{DEC05964-4BA5-4A59-8A45-50AEA8B7B180}" destId="{BF2FF7F8-7CC9-46CC-8D0B-3585B001146F}" srcOrd="1" destOrd="0" parTransId="{524B07EB-2271-4B3D-893E-A6CB66B67208}" sibTransId="{F583FBB2-1677-4FF6-AD82-9FBE16B9C24A}"/>
    <dgm:cxn modelId="{F1EA439F-3ED5-41CC-A382-EBDE043731C3}" type="presOf" srcId="{E1ACE9A4-F7BD-48F9-9869-414575CA86EB}" destId="{36D4FF89-F2A8-466C-A515-7EEE0ED41988}" srcOrd="1" destOrd="0" presId="urn:microsoft.com/office/officeart/2005/8/layout/hierarchy5"/>
    <dgm:cxn modelId="{87A3B5D1-9B0E-4FCB-93D1-0D1D648E82A0}" type="presOf" srcId="{B73BC7AB-7E67-407D-B64E-DB0F3ABAEDCF}" destId="{A9A88A3B-735B-4136-9D81-2D57E272ED31}" srcOrd="1" destOrd="0" presId="urn:microsoft.com/office/officeart/2005/8/layout/hierarchy5"/>
    <dgm:cxn modelId="{2F727458-23BD-4AD6-BCA1-649040A872FF}" type="presOf" srcId="{B1B71727-3049-4200-9B69-1F6327903F3E}" destId="{88F8C164-D0EC-42F3-822F-3164A0A126B9}" srcOrd="1" destOrd="0" presId="urn:microsoft.com/office/officeart/2005/8/layout/hierarchy5"/>
    <dgm:cxn modelId="{E075DF4C-DA55-4488-A888-090521D6021C}" type="presOf" srcId="{CA64909A-384C-46EC-B8F2-FD39F3961F9F}" destId="{E813AA1F-B1A2-4BA4-8A27-F80941C35EEF}" srcOrd="1" destOrd="0" presId="urn:microsoft.com/office/officeart/2005/8/layout/hierarchy5"/>
    <dgm:cxn modelId="{48099224-BD9C-4FD5-9A7F-4E6381151500}" srcId="{ED51B64F-7F1F-46AA-9F13-2C8860B7A2D8}" destId="{22E0192B-87C3-40E7-99F5-02021E84EF3E}" srcOrd="0" destOrd="0" parTransId="{EEF5BEBC-B09D-4860-A6E5-62AFA189CED1}" sibTransId="{8CB497B8-4883-4A83-BAE1-227048B3A01E}"/>
    <dgm:cxn modelId="{6EB67886-A17B-48DB-AA55-01F231C429D1}" type="presOf" srcId="{7DC9A296-8845-464C-9C98-4F31DA3BC980}" destId="{568D8F77-E565-40C2-929E-EF5104EF61DF}" srcOrd="0" destOrd="0" presId="urn:microsoft.com/office/officeart/2005/8/layout/hierarchy5"/>
    <dgm:cxn modelId="{5BAE284F-10C8-497B-92DC-11770446DF4A}" type="presOf" srcId="{AFC5F35E-3C38-4679-AFCA-5FB69E9577CF}" destId="{1207307D-E66C-450A-AB71-7C20534A7988}" srcOrd="1" destOrd="0" presId="urn:microsoft.com/office/officeart/2005/8/layout/hierarchy5"/>
    <dgm:cxn modelId="{B53B90ED-15C3-42CE-85E5-6F6B8A8A1D87}" type="presOf" srcId="{EEF5BEBC-B09D-4860-A6E5-62AFA189CED1}" destId="{DDC671E9-1EC9-4280-883B-993A709A231D}" srcOrd="0" destOrd="0" presId="urn:microsoft.com/office/officeart/2005/8/layout/hierarchy5"/>
    <dgm:cxn modelId="{1BB93BB8-D054-44B5-995B-F9ECA04DBE1D}" type="presOf" srcId="{CF58234E-CFF4-4330-ACAF-6C2FA3BC074A}" destId="{944B785A-DE80-4A89-814A-B9EFEA2BA0EF}" srcOrd="0" destOrd="0" presId="urn:microsoft.com/office/officeart/2005/8/layout/hierarchy5"/>
    <dgm:cxn modelId="{AB003D02-23AD-45F7-9E2D-2216337282FB}" srcId="{DABAA8FD-FC7C-4834-81DA-E6A548ED89F7}" destId="{43970050-D299-4819-9CF8-4B87C1B3CD0C}" srcOrd="3" destOrd="0" parTransId="{21D809D8-FF65-4CED-B256-6B68DF0CFA8E}" sibTransId="{FE24EB82-27C3-4600-9768-C50A77F6E824}"/>
    <dgm:cxn modelId="{2558522D-682C-4B88-9C43-CB012E102A7B}" type="presOf" srcId="{21D809D8-FF65-4CED-B256-6B68DF0CFA8E}" destId="{0F17693F-191E-415F-ACA0-C31C0E32AED4}" srcOrd="0" destOrd="0" presId="urn:microsoft.com/office/officeart/2005/8/layout/hierarchy5"/>
    <dgm:cxn modelId="{C79D02A7-92ED-4132-97B0-D994BB573F32}" type="presOf" srcId="{59A32E57-3BA5-4464-9B6D-871A80A6A406}" destId="{905779F9-52B3-4785-8D2A-17AC9463A455}" srcOrd="0" destOrd="0" presId="urn:microsoft.com/office/officeart/2005/8/layout/hierarchy5"/>
    <dgm:cxn modelId="{02CBE1A5-1F50-4BEF-9BBB-719D063C453C}" type="presOf" srcId="{7DC9A296-8845-464C-9C98-4F31DA3BC980}" destId="{8B8AF696-CB05-49AF-9CDA-248E99E95FC9}" srcOrd="1" destOrd="0" presId="urn:microsoft.com/office/officeart/2005/8/layout/hierarchy5"/>
    <dgm:cxn modelId="{3128B56F-2203-487D-B9BF-F4EB1EDE2D7B}" type="presOf" srcId="{EC276163-81D1-450E-A7FB-095104F5A1FF}" destId="{A5A06DE5-D107-4EDC-B049-0E1B87FBBEC3}" srcOrd="1" destOrd="0" presId="urn:microsoft.com/office/officeart/2005/8/layout/hierarchy5"/>
    <dgm:cxn modelId="{575C8D9B-E6F3-4A85-9ADD-E399099BD026}" type="presOf" srcId="{F9749918-DD60-4D18-A690-17DD502ACE94}" destId="{4DC28833-0625-49FA-81CE-B30D36777E74}" srcOrd="0" destOrd="0" presId="urn:microsoft.com/office/officeart/2005/8/layout/hierarchy5"/>
    <dgm:cxn modelId="{3E2D0C18-62A4-4B7B-8B3D-2DF77ADA30AC}" srcId="{E107AF4F-CD12-4A58-B401-53C5904F2C73}" destId="{9106C089-91EF-41BA-A775-7BDDF33AF6B4}" srcOrd="0" destOrd="0" parTransId="{B5B36561-F4D6-4460-9030-8DF4026E8EA2}" sibTransId="{72141C86-A4F3-41B0-BE82-17DB8141B093}"/>
    <dgm:cxn modelId="{83FC1274-202E-43BA-8D03-5F63A7E73977}" type="presOf" srcId="{011AC97C-7537-4B64-8477-814D2F20A718}" destId="{7F3971AC-D581-4EF7-9027-E69434C66AAF}" srcOrd="0" destOrd="0" presId="urn:microsoft.com/office/officeart/2005/8/layout/hierarchy5"/>
    <dgm:cxn modelId="{25792B2F-B990-4834-9ABF-02C8138E03F6}" type="presOf" srcId="{524B07EB-2271-4B3D-893E-A6CB66B67208}" destId="{56E190F9-A9AB-45F1-90AB-822B2B229BC5}" srcOrd="0" destOrd="0" presId="urn:microsoft.com/office/officeart/2005/8/layout/hierarchy5"/>
    <dgm:cxn modelId="{71BC5669-3B36-4893-813E-FC6ED5979AED}" type="presOf" srcId="{C35C4C08-EF5A-4F42-BCDF-E2CBD8582233}" destId="{EEADA782-4457-4D8F-B1FA-08B6B42682B3}" srcOrd="0" destOrd="0" presId="urn:microsoft.com/office/officeart/2005/8/layout/hierarchy5"/>
    <dgm:cxn modelId="{C9A7D3F0-8991-4956-857D-B4A325D019F2}" type="presOf" srcId="{43970050-D299-4819-9CF8-4B87C1B3CD0C}" destId="{76162F4F-E386-4A0E-B181-2A75351A84D8}" srcOrd="0" destOrd="0" presId="urn:microsoft.com/office/officeart/2005/8/layout/hierarchy5"/>
    <dgm:cxn modelId="{09FD6768-3696-416D-9F3F-C8BD1BAA4329}" type="presOf" srcId="{59A32E57-3BA5-4464-9B6D-871A80A6A406}" destId="{7BFEF4F0-4FE4-4C4D-B208-4CAFE435752C}" srcOrd="1" destOrd="0" presId="urn:microsoft.com/office/officeart/2005/8/layout/hierarchy5"/>
    <dgm:cxn modelId="{3EE9CFDE-DCB5-4EB3-BA37-DACA964F05F5}" type="presOf" srcId="{B73BC7AB-7E67-407D-B64E-DB0F3ABAEDCF}" destId="{63A131F1-1D7C-43C0-BC29-C0278247206D}" srcOrd="0" destOrd="0" presId="urn:microsoft.com/office/officeart/2005/8/layout/hierarchy5"/>
    <dgm:cxn modelId="{42FC719B-0F9E-4DC0-A0F9-7E819F645827}" type="presOf" srcId="{AE2A3B11-8AE5-414D-BD00-761D7610470A}" destId="{527C9CD9-6973-4F04-A9A4-F55CC25366A7}" srcOrd="1" destOrd="0" presId="urn:microsoft.com/office/officeart/2005/8/layout/hierarchy5"/>
    <dgm:cxn modelId="{A183EDBC-ADB2-405D-A687-9D282294B510}" srcId="{43970050-D299-4819-9CF8-4B87C1B3CD0C}" destId="{AF5BEED0-5D36-4EDE-B3E4-64232A8E2FCB}" srcOrd="0" destOrd="0" parTransId="{CA64909A-384C-46EC-B8F2-FD39F3961F9F}" sibTransId="{B8D8136E-5248-40ED-821A-3291B3DF4341}"/>
    <dgm:cxn modelId="{AF72B815-0509-42B9-ADB6-76BD70C6A9F2}" srcId="{BF2FF7F8-7CC9-46CC-8D0B-3585B001146F}" destId="{F9749918-DD60-4D18-A690-17DD502ACE94}" srcOrd="0" destOrd="0" parTransId="{09D44B38-56DF-45B6-AB3F-1D1BAFD6CD57}" sibTransId="{FC699D17-983B-45CD-9985-BAED6B33E793}"/>
    <dgm:cxn modelId="{B83D21FB-AFF0-4AF0-BB15-454E911B3A65}" srcId="{DEC05964-4BA5-4A59-8A45-50AEA8B7B180}" destId="{E107AF4F-CD12-4A58-B401-53C5904F2C73}" srcOrd="0" destOrd="0" parTransId="{E1ACE9A4-F7BD-48F9-9869-414575CA86EB}" sibTransId="{624004E0-2777-45D6-A0D0-4210F4292786}"/>
    <dgm:cxn modelId="{D43E2C72-13F2-4A84-A673-1039E7285210}" type="presParOf" srcId="{2585B782-AAA2-4B8C-A8AA-062EC549A811}" destId="{735F63BB-E998-4799-883B-952E88B8B696}" srcOrd="0" destOrd="0" presId="urn:microsoft.com/office/officeart/2005/8/layout/hierarchy5"/>
    <dgm:cxn modelId="{57049FED-7879-4EBE-BD1B-C720D49A3144}" type="presParOf" srcId="{735F63BB-E998-4799-883B-952E88B8B696}" destId="{62864587-7C01-43BA-950C-734F7D1865B3}" srcOrd="0" destOrd="0" presId="urn:microsoft.com/office/officeart/2005/8/layout/hierarchy5"/>
    <dgm:cxn modelId="{EDDAC357-E2DD-4C13-BA54-8FE16290F531}" type="presParOf" srcId="{62864587-7C01-43BA-950C-734F7D1865B3}" destId="{B4E32488-B239-47E7-82C9-572C4A055AD0}" srcOrd="0" destOrd="0" presId="urn:microsoft.com/office/officeart/2005/8/layout/hierarchy5"/>
    <dgm:cxn modelId="{8B1DDC9F-E396-4FEB-AAAE-211677902318}" type="presParOf" srcId="{B4E32488-B239-47E7-82C9-572C4A055AD0}" destId="{CAF309FB-016F-4D8D-9FB9-D522FB04DF7A}" srcOrd="0" destOrd="0" presId="urn:microsoft.com/office/officeart/2005/8/layout/hierarchy5"/>
    <dgm:cxn modelId="{62578062-F9A8-48C0-9AE7-0956946B4266}" type="presParOf" srcId="{B4E32488-B239-47E7-82C9-572C4A055AD0}" destId="{0BD7866C-0F15-4121-B9A9-4889457DC789}" srcOrd="1" destOrd="0" presId="urn:microsoft.com/office/officeart/2005/8/layout/hierarchy5"/>
    <dgm:cxn modelId="{585ECCE5-248A-40B2-90DE-A61D492AFECF}" type="presParOf" srcId="{0BD7866C-0F15-4121-B9A9-4889457DC789}" destId="{63A131F1-1D7C-43C0-BC29-C0278247206D}" srcOrd="0" destOrd="0" presId="urn:microsoft.com/office/officeart/2005/8/layout/hierarchy5"/>
    <dgm:cxn modelId="{40E73D7E-12E9-4FF5-A9BF-069F08B10B4F}" type="presParOf" srcId="{63A131F1-1D7C-43C0-BC29-C0278247206D}" destId="{A9A88A3B-735B-4136-9D81-2D57E272ED31}" srcOrd="0" destOrd="0" presId="urn:microsoft.com/office/officeart/2005/8/layout/hierarchy5"/>
    <dgm:cxn modelId="{28C89383-FFF5-4E80-AAF3-5988807A9101}" type="presParOf" srcId="{0BD7866C-0F15-4121-B9A9-4889457DC789}" destId="{CA2BF947-673A-4D97-AC44-BFB7FF9604D8}" srcOrd="1" destOrd="0" presId="urn:microsoft.com/office/officeart/2005/8/layout/hierarchy5"/>
    <dgm:cxn modelId="{BDAF081C-1D5E-464C-BEF1-C09A5DCAF3E4}" type="presParOf" srcId="{CA2BF947-673A-4D97-AC44-BFB7FF9604D8}" destId="{C93DDC11-A074-4B8D-A095-B97CD011CBE0}" srcOrd="0" destOrd="0" presId="urn:microsoft.com/office/officeart/2005/8/layout/hierarchy5"/>
    <dgm:cxn modelId="{4ED654ED-0CAA-4F40-8E56-90BC7074CBF5}" type="presParOf" srcId="{CA2BF947-673A-4D97-AC44-BFB7FF9604D8}" destId="{A9712D27-63D5-4995-B472-16B3A4A97142}" srcOrd="1" destOrd="0" presId="urn:microsoft.com/office/officeart/2005/8/layout/hierarchy5"/>
    <dgm:cxn modelId="{B99C528F-D22D-4589-80AE-535A10CFDDD3}" type="presParOf" srcId="{A9712D27-63D5-4995-B472-16B3A4A97142}" destId="{7F3971AC-D581-4EF7-9027-E69434C66AAF}" srcOrd="0" destOrd="0" presId="urn:microsoft.com/office/officeart/2005/8/layout/hierarchy5"/>
    <dgm:cxn modelId="{5B0DFEC2-18C6-4B47-A29F-A6120DAE1C96}" type="presParOf" srcId="{7F3971AC-D581-4EF7-9027-E69434C66AAF}" destId="{E0493E95-B420-4DBF-9410-4F5F65E230BF}" srcOrd="0" destOrd="0" presId="urn:microsoft.com/office/officeart/2005/8/layout/hierarchy5"/>
    <dgm:cxn modelId="{CF5219FA-5718-40C8-9D24-8E1714751698}" type="presParOf" srcId="{A9712D27-63D5-4995-B472-16B3A4A97142}" destId="{7EA0E557-E7CE-4B00-AEF5-1CB5EC2C744D}" srcOrd="1" destOrd="0" presId="urn:microsoft.com/office/officeart/2005/8/layout/hierarchy5"/>
    <dgm:cxn modelId="{CA1480DF-45CC-4903-8AAF-5A6AF4567086}" type="presParOf" srcId="{7EA0E557-E7CE-4B00-AEF5-1CB5EC2C744D}" destId="{3139D7E3-DFDA-48F5-9B95-0830F862273F}" srcOrd="0" destOrd="0" presId="urn:microsoft.com/office/officeart/2005/8/layout/hierarchy5"/>
    <dgm:cxn modelId="{A9B37256-CBD3-491A-A8AB-FE5A6BA38C13}" type="presParOf" srcId="{7EA0E557-E7CE-4B00-AEF5-1CB5EC2C744D}" destId="{E4246B0E-6DB8-401A-9AC8-AE00B7B5DA05}" srcOrd="1" destOrd="0" presId="urn:microsoft.com/office/officeart/2005/8/layout/hierarchy5"/>
    <dgm:cxn modelId="{10F7427B-01A2-4C8F-AEED-C186D00CA66F}" type="presParOf" srcId="{E4246B0E-6DB8-401A-9AC8-AE00B7B5DA05}" destId="{DDC671E9-1EC9-4280-883B-993A709A231D}" srcOrd="0" destOrd="0" presId="urn:microsoft.com/office/officeart/2005/8/layout/hierarchy5"/>
    <dgm:cxn modelId="{5C2152A3-17C1-48FC-9E4D-DF7CD12AEB0E}" type="presParOf" srcId="{DDC671E9-1EC9-4280-883B-993A709A231D}" destId="{77ECDC7D-7CCE-4375-874F-F48DC40A1B26}" srcOrd="0" destOrd="0" presId="urn:microsoft.com/office/officeart/2005/8/layout/hierarchy5"/>
    <dgm:cxn modelId="{67AC3D05-C087-40B7-98D2-7F6567D016FA}" type="presParOf" srcId="{E4246B0E-6DB8-401A-9AC8-AE00B7B5DA05}" destId="{2C3A1C63-A692-40BF-99E3-0AEA25529E58}" srcOrd="1" destOrd="0" presId="urn:microsoft.com/office/officeart/2005/8/layout/hierarchy5"/>
    <dgm:cxn modelId="{22EC88CC-FEBD-4721-BFD8-D9C1707CF138}" type="presParOf" srcId="{2C3A1C63-A692-40BF-99E3-0AEA25529E58}" destId="{8817C3B8-D748-4D22-9DF0-B709187B6CB7}" srcOrd="0" destOrd="0" presId="urn:microsoft.com/office/officeart/2005/8/layout/hierarchy5"/>
    <dgm:cxn modelId="{40FC2BB3-F4D3-456A-8636-F57082A0860B}" type="presParOf" srcId="{2C3A1C63-A692-40BF-99E3-0AEA25529E58}" destId="{E516178C-EDD4-4DB3-B495-8021D4320C53}" srcOrd="1" destOrd="0" presId="urn:microsoft.com/office/officeart/2005/8/layout/hierarchy5"/>
    <dgm:cxn modelId="{D511EAC8-479B-44A7-9A77-125EDC711C0A}" type="presParOf" srcId="{A9712D27-63D5-4995-B472-16B3A4A97142}" destId="{774BAEB0-4817-4D64-9D3F-FE38CD871737}" srcOrd="2" destOrd="0" presId="urn:microsoft.com/office/officeart/2005/8/layout/hierarchy5"/>
    <dgm:cxn modelId="{9881592B-F789-4BCA-AAD1-F5D6EE707714}" type="presParOf" srcId="{774BAEB0-4817-4D64-9D3F-FE38CD871737}" destId="{0F81FF6C-23B5-41A2-A4AC-EA602C3CAD00}" srcOrd="0" destOrd="0" presId="urn:microsoft.com/office/officeart/2005/8/layout/hierarchy5"/>
    <dgm:cxn modelId="{E88422C0-0177-4DAD-82B6-98C5455A7F82}" type="presParOf" srcId="{A9712D27-63D5-4995-B472-16B3A4A97142}" destId="{AFE592DA-28A1-4AF6-AD05-6726807CE611}" srcOrd="3" destOrd="0" presId="urn:microsoft.com/office/officeart/2005/8/layout/hierarchy5"/>
    <dgm:cxn modelId="{657F449E-8390-4D7E-A0F5-994F946EDE33}" type="presParOf" srcId="{AFE592DA-28A1-4AF6-AD05-6726807CE611}" destId="{B3C18495-9756-4F49-A48E-11A2A8108391}" srcOrd="0" destOrd="0" presId="urn:microsoft.com/office/officeart/2005/8/layout/hierarchy5"/>
    <dgm:cxn modelId="{14976DE5-A24F-42AA-9DAC-1B624FBC21B0}" type="presParOf" srcId="{AFE592DA-28A1-4AF6-AD05-6726807CE611}" destId="{667CD8B3-8B90-4C0E-89F8-CDAF01426F19}" srcOrd="1" destOrd="0" presId="urn:microsoft.com/office/officeart/2005/8/layout/hierarchy5"/>
    <dgm:cxn modelId="{586A9453-37F3-46D2-B1D7-6B1167487A32}" type="presParOf" srcId="{667CD8B3-8B90-4C0E-89F8-CDAF01426F19}" destId="{CD5FAB39-1A2F-4579-8543-6009F670EDF9}" srcOrd="0" destOrd="0" presId="urn:microsoft.com/office/officeart/2005/8/layout/hierarchy5"/>
    <dgm:cxn modelId="{784CC47E-BD2F-4CF0-A061-66F5D4A6F72A}" type="presParOf" srcId="{CD5FAB39-1A2F-4579-8543-6009F670EDF9}" destId="{2D652965-B85F-4FCF-ABDE-FBFD7FC58907}" srcOrd="0" destOrd="0" presId="urn:microsoft.com/office/officeart/2005/8/layout/hierarchy5"/>
    <dgm:cxn modelId="{6A450412-94BA-4DE0-8931-397315F4BFA4}" type="presParOf" srcId="{667CD8B3-8B90-4C0E-89F8-CDAF01426F19}" destId="{894C7CAB-B703-45EE-AA4C-85A443BB4C9B}" srcOrd="1" destOrd="0" presId="urn:microsoft.com/office/officeart/2005/8/layout/hierarchy5"/>
    <dgm:cxn modelId="{117ABB99-2F68-43A5-9660-F4E90467DD9F}" type="presParOf" srcId="{894C7CAB-B703-45EE-AA4C-85A443BB4C9B}" destId="{F09915AA-B1BF-48D8-97DC-4D6415DED9BA}" srcOrd="0" destOrd="0" presId="urn:microsoft.com/office/officeart/2005/8/layout/hierarchy5"/>
    <dgm:cxn modelId="{5279039C-F404-40C4-AD67-BDAFCD8D04AD}" type="presParOf" srcId="{894C7CAB-B703-45EE-AA4C-85A443BB4C9B}" destId="{E50BEABA-6C6A-4A0F-A3CA-059EAC17ED2E}" srcOrd="1" destOrd="0" presId="urn:microsoft.com/office/officeart/2005/8/layout/hierarchy5"/>
    <dgm:cxn modelId="{A9C52960-69EA-4EA4-B733-B80C042DEBD2}" type="presParOf" srcId="{A9712D27-63D5-4995-B472-16B3A4A97142}" destId="{D1FA5ECF-029F-4565-83F8-67D3D59C5B71}" srcOrd="4" destOrd="0" presId="urn:microsoft.com/office/officeart/2005/8/layout/hierarchy5"/>
    <dgm:cxn modelId="{C0E0B8F3-3D0F-4290-B894-59C6495AED4F}" type="presParOf" srcId="{D1FA5ECF-029F-4565-83F8-67D3D59C5B71}" destId="{527C9CD9-6973-4F04-A9A4-F55CC25366A7}" srcOrd="0" destOrd="0" presId="urn:microsoft.com/office/officeart/2005/8/layout/hierarchy5"/>
    <dgm:cxn modelId="{F7D27966-E923-44E0-BA6F-D90496C2EA94}" type="presParOf" srcId="{A9712D27-63D5-4995-B472-16B3A4A97142}" destId="{07E0A751-4E3F-4BF9-A20D-F10378BBD36D}" srcOrd="5" destOrd="0" presId="urn:microsoft.com/office/officeart/2005/8/layout/hierarchy5"/>
    <dgm:cxn modelId="{A85DFC1D-B520-420B-B3C2-2330FC0B748E}" type="presParOf" srcId="{07E0A751-4E3F-4BF9-A20D-F10378BBD36D}" destId="{859028C2-C908-4E2C-92D9-787999E17241}" srcOrd="0" destOrd="0" presId="urn:microsoft.com/office/officeart/2005/8/layout/hierarchy5"/>
    <dgm:cxn modelId="{2680D374-45D0-4B27-8CE3-14F12612D27E}" type="presParOf" srcId="{07E0A751-4E3F-4BF9-A20D-F10378BBD36D}" destId="{4BA389BA-4670-4085-B056-97B76B306F8D}" srcOrd="1" destOrd="0" presId="urn:microsoft.com/office/officeart/2005/8/layout/hierarchy5"/>
    <dgm:cxn modelId="{DC1BDABC-BFEB-48FF-8428-F8B545A5EEF9}" type="presParOf" srcId="{4BA389BA-4670-4085-B056-97B76B306F8D}" destId="{568D8F77-E565-40C2-929E-EF5104EF61DF}" srcOrd="0" destOrd="0" presId="urn:microsoft.com/office/officeart/2005/8/layout/hierarchy5"/>
    <dgm:cxn modelId="{A0569BB5-CC53-4EEC-959B-B94271680D5C}" type="presParOf" srcId="{568D8F77-E565-40C2-929E-EF5104EF61DF}" destId="{8B8AF696-CB05-49AF-9CDA-248E99E95FC9}" srcOrd="0" destOrd="0" presId="urn:microsoft.com/office/officeart/2005/8/layout/hierarchy5"/>
    <dgm:cxn modelId="{44CCC05C-2FDA-4F7A-B46C-76B12A8572D8}" type="presParOf" srcId="{4BA389BA-4670-4085-B056-97B76B306F8D}" destId="{00C98CD9-1C4C-450D-ACBA-590F4E192E1F}" srcOrd="1" destOrd="0" presId="urn:microsoft.com/office/officeart/2005/8/layout/hierarchy5"/>
    <dgm:cxn modelId="{3EA9A5E3-288A-4CD5-997E-998EC68865EC}" type="presParOf" srcId="{00C98CD9-1C4C-450D-ACBA-590F4E192E1F}" destId="{BCCBF0E6-5B0D-4E04-8814-C37495D49ED6}" srcOrd="0" destOrd="0" presId="urn:microsoft.com/office/officeart/2005/8/layout/hierarchy5"/>
    <dgm:cxn modelId="{9B74E833-5512-4E37-BE52-BF11F3CC4DD3}" type="presParOf" srcId="{00C98CD9-1C4C-450D-ACBA-590F4E192E1F}" destId="{FD573E31-C5B0-455F-93B3-E8BF92F9976F}" srcOrd="1" destOrd="0" presId="urn:microsoft.com/office/officeart/2005/8/layout/hierarchy5"/>
    <dgm:cxn modelId="{4588B2B6-4DC4-406C-B5AB-CCFFA1317EAD}" type="presParOf" srcId="{A9712D27-63D5-4995-B472-16B3A4A97142}" destId="{0F17693F-191E-415F-ACA0-C31C0E32AED4}" srcOrd="6" destOrd="0" presId="urn:microsoft.com/office/officeart/2005/8/layout/hierarchy5"/>
    <dgm:cxn modelId="{6B98632B-AE5D-41BA-91DF-5833EABE40C1}" type="presParOf" srcId="{0F17693F-191E-415F-ACA0-C31C0E32AED4}" destId="{BAAF2ECB-579A-42D8-95ED-2E1C7F521525}" srcOrd="0" destOrd="0" presId="urn:microsoft.com/office/officeart/2005/8/layout/hierarchy5"/>
    <dgm:cxn modelId="{C55F5948-27D9-426D-AF78-97A626CDB1F9}" type="presParOf" srcId="{A9712D27-63D5-4995-B472-16B3A4A97142}" destId="{122967D5-A7E3-4D85-92E4-EDBAED93BF42}" srcOrd="7" destOrd="0" presId="urn:microsoft.com/office/officeart/2005/8/layout/hierarchy5"/>
    <dgm:cxn modelId="{02037422-8226-4EF6-953E-C8D23F3567AF}" type="presParOf" srcId="{122967D5-A7E3-4D85-92E4-EDBAED93BF42}" destId="{76162F4F-E386-4A0E-B181-2A75351A84D8}" srcOrd="0" destOrd="0" presId="urn:microsoft.com/office/officeart/2005/8/layout/hierarchy5"/>
    <dgm:cxn modelId="{8A192B85-399C-404F-A60B-87888C028B04}" type="presParOf" srcId="{122967D5-A7E3-4D85-92E4-EDBAED93BF42}" destId="{14284EE1-8DCB-444A-971B-4B6514D8EDDD}" srcOrd="1" destOrd="0" presId="urn:microsoft.com/office/officeart/2005/8/layout/hierarchy5"/>
    <dgm:cxn modelId="{5F98AA3F-3D02-4C15-9E22-E7E31159C76C}" type="presParOf" srcId="{14284EE1-8DCB-444A-971B-4B6514D8EDDD}" destId="{57DBDC69-5976-4B09-9947-3B53C421C2F6}" srcOrd="0" destOrd="0" presId="urn:microsoft.com/office/officeart/2005/8/layout/hierarchy5"/>
    <dgm:cxn modelId="{000F4ABC-2FDB-4B19-BDB3-E4800908A5D1}" type="presParOf" srcId="{57DBDC69-5976-4B09-9947-3B53C421C2F6}" destId="{E813AA1F-B1A2-4BA4-8A27-F80941C35EEF}" srcOrd="0" destOrd="0" presId="urn:microsoft.com/office/officeart/2005/8/layout/hierarchy5"/>
    <dgm:cxn modelId="{68038A0A-3014-4C0E-8919-26FEF84BEBF5}" type="presParOf" srcId="{14284EE1-8DCB-444A-971B-4B6514D8EDDD}" destId="{D4B02A10-7CAC-4B53-A45D-1F2613F0EABA}" srcOrd="1" destOrd="0" presId="urn:microsoft.com/office/officeart/2005/8/layout/hierarchy5"/>
    <dgm:cxn modelId="{963DAFE8-6601-447F-9B1D-70C892748201}" type="presParOf" srcId="{D4B02A10-7CAC-4B53-A45D-1F2613F0EABA}" destId="{704F7899-CA57-4847-83F2-E16F7446B3E4}" srcOrd="0" destOrd="0" presId="urn:microsoft.com/office/officeart/2005/8/layout/hierarchy5"/>
    <dgm:cxn modelId="{5EE1D082-8939-4DB4-A422-AEB089A99EE1}" type="presParOf" srcId="{D4B02A10-7CAC-4B53-A45D-1F2613F0EABA}" destId="{A774A33C-A545-4D02-8737-BCB6E7C8E72C}" srcOrd="1" destOrd="0" presId="urn:microsoft.com/office/officeart/2005/8/layout/hierarchy5"/>
    <dgm:cxn modelId="{84FA1C62-0B4F-4EC5-A18B-928CDA890B98}" type="presParOf" srcId="{0BD7866C-0F15-4121-B9A9-4889457DC789}" destId="{00382F99-B53F-426A-894E-F6E3DCEABBB3}" srcOrd="2" destOrd="0" presId="urn:microsoft.com/office/officeart/2005/8/layout/hierarchy5"/>
    <dgm:cxn modelId="{0FEB9F08-6410-478F-BAF6-7432B99EBA45}" type="presParOf" srcId="{00382F99-B53F-426A-894E-F6E3DCEABBB3}" destId="{A5A06DE5-D107-4EDC-B049-0E1B87FBBEC3}" srcOrd="0" destOrd="0" presId="urn:microsoft.com/office/officeart/2005/8/layout/hierarchy5"/>
    <dgm:cxn modelId="{A114AA4E-DC0C-4ED8-B79F-0C7972706F25}" type="presParOf" srcId="{0BD7866C-0F15-4121-B9A9-4889457DC789}" destId="{A450F601-C9E7-4E17-B993-D97D4F918276}" srcOrd="3" destOrd="0" presId="urn:microsoft.com/office/officeart/2005/8/layout/hierarchy5"/>
    <dgm:cxn modelId="{F61F6F99-04D8-40C6-986A-6354A35E5314}" type="presParOf" srcId="{A450F601-C9E7-4E17-B993-D97D4F918276}" destId="{A5B22F89-2702-49BD-BD02-9E96F86785B9}" srcOrd="0" destOrd="0" presId="urn:microsoft.com/office/officeart/2005/8/layout/hierarchy5"/>
    <dgm:cxn modelId="{2B34E546-B261-4CA7-A443-8C49701608FA}" type="presParOf" srcId="{A450F601-C9E7-4E17-B993-D97D4F918276}" destId="{960135F4-F92E-47F8-BCD7-82DA5578CC11}" srcOrd="1" destOrd="0" presId="urn:microsoft.com/office/officeart/2005/8/layout/hierarchy5"/>
    <dgm:cxn modelId="{8AE1AD13-FB09-486B-9F21-9E99D99FAE41}" type="presParOf" srcId="{960135F4-F92E-47F8-BCD7-82DA5578CC11}" destId="{3916902A-596F-425E-9A79-6B16BE7A7890}" srcOrd="0" destOrd="0" presId="urn:microsoft.com/office/officeart/2005/8/layout/hierarchy5"/>
    <dgm:cxn modelId="{2FCBA8BC-7AE9-4E83-8EC5-60644824C998}" type="presParOf" srcId="{3916902A-596F-425E-9A79-6B16BE7A7890}" destId="{36D4FF89-F2A8-466C-A515-7EEE0ED41988}" srcOrd="0" destOrd="0" presId="urn:microsoft.com/office/officeart/2005/8/layout/hierarchy5"/>
    <dgm:cxn modelId="{C716CD69-E08A-4A85-BF43-6F7700B0DE23}" type="presParOf" srcId="{960135F4-F92E-47F8-BCD7-82DA5578CC11}" destId="{9E1270B4-0E39-4A04-A9A4-02BC0183CC8D}" srcOrd="1" destOrd="0" presId="urn:microsoft.com/office/officeart/2005/8/layout/hierarchy5"/>
    <dgm:cxn modelId="{70C10D53-0D80-441B-912A-C32DAB01FC3B}" type="presParOf" srcId="{9E1270B4-0E39-4A04-A9A4-02BC0183CC8D}" destId="{8E6314D6-FD49-429C-B940-3161A9A82F99}" srcOrd="0" destOrd="0" presId="urn:microsoft.com/office/officeart/2005/8/layout/hierarchy5"/>
    <dgm:cxn modelId="{AA5B424E-9319-4186-B616-B6000DC1D111}" type="presParOf" srcId="{9E1270B4-0E39-4A04-A9A4-02BC0183CC8D}" destId="{B2176953-ED20-47AF-A166-CCE42C666E6D}" srcOrd="1" destOrd="0" presId="urn:microsoft.com/office/officeart/2005/8/layout/hierarchy5"/>
    <dgm:cxn modelId="{51C2F82D-E523-40B9-9620-95A1C3FB5F84}" type="presParOf" srcId="{B2176953-ED20-47AF-A166-CCE42C666E6D}" destId="{71EE42C6-74F9-478D-885E-833D9558EB94}" srcOrd="0" destOrd="0" presId="urn:microsoft.com/office/officeart/2005/8/layout/hierarchy5"/>
    <dgm:cxn modelId="{DAC6C771-5371-43F5-BD41-5C6BC2D66076}" type="presParOf" srcId="{71EE42C6-74F9-478D-885E-833D9558EB94}" destId="{806C6096-2A80-4441-BBB8-136FC8984E9E}" srcOrd="0" destOrd="0" presId="urn:microsoft.com/office/officeart/2005/8/layout/hierarchy5"/>
    <dgm:cxn modelId="{9AD90525-FAED-491D-91C2-07A6DCB0CE8A}" type="presParOf" srcId="{B2176953-ED20-47AF-A166-CCE42C666E6D}" destId="{57C5ED41-19C2-4DBC-B8A9-11547B1CF31A}" srcOrd="1" destOrd="0" presId="urn:microsoft.com/office/officeart/2005/8/layout/hierarchy5"/>
    <dgm:cxn modelId="{AB8F9808-A69B-4521-B774-2964CDB5726B}" type="presParOf" srcId="{57C5ED41-19C2-4DBC-B8A9-11547B1CF31A}" destId="{05A90595-2C45-477D-BC09-8FA81F2243DE}" srcOrd="0" destOrd="0" presId="urn:microsoft.com/office/officeart/2005/8/layout/hierarchy5"/>
    <dgm:cxn modelId="{AF0C5E07-49BD-46EA-B70F-11DCB11ACF5D}" type="presParOf" srcId="{57C5ED41-19C2-4DBC-B8A9-11547B1CF31A}" destId="{1D489EF2-26BD-4631-8CF8-2275960F3677}" srcOrd="1" destOrd="0" presId="urn:microsoft.com/office/officeart/2005/8/layout/hierarchy5"/>
    <dgm:cxn modelId="{B44D7B1F-0466-4F04-BDD5-3D06C953143C}" type="presParOf" srcId="{960135F4-F92E-47F8-BCD7-82DA5578CC11}" destId="{56E190F9-A9AB-45F1-90AB-822B2B229BC5}" srcOrd="2" destOrd="0" presId="urn:microsoft.com/office/officeart/2005/8/layout/hierarchy5"/>
    <dgm:cxn modelId="{08D1E636-1050-4FB5-BD0A-7B236F008BE1}" type="presParOf" srcId="{56E190F9-A9AB-45F1-90AB-822B2B229BC5}" destId="{37EC0BFF-6A33-41F0-9C3E-362739FF643D}" srcOrd="0" destOrd="0" presId="urn:microsoft.com/office/officeart/2005/8/layout/hierarchy5"/>
    <dgm:cxn modelId="{C8A90AB9-317B-4D9F-B73D-0D2D86FF84C1}" type="presParOf" srcId="{960135F4-F92E-47F8-BCD7-82DA5578CC11}" destId="{DB3F651B-1ED8-421A-BDD4-219A340F97B3}" srcOrd="3" destOrd="0" presId="urn:microsoft.com/office/officeart/2005/8/layout/hierarchy5"/>
    <dgm:cxn modelId="{6AA01F50-A113-4B51-84CF-A5017906C8F4}" type="presParOf" srcId="{DB3F651B-1ED8-421A-BDD4-219A340F97B3}" destId="{44DD7837-5F9A-4FB1-927B-602468C4D240}" srcOrd="0" destOrd="0" presId="urn:microsoft.com/office/officeart/2005/8/layout/hierarchy5"/>
    <dgm:cxn modelId="{3AEE9283-D664-4333-8C1A-2E105A679499}" type="presParOf" srcId="{DB3F651B-1ED8-421A-BDD4-219A340F97B3}" destId="{6773346C-BEA8-4CB0-8307-C1BD82F9B3AB}" srcOrd="1" destOrd="0" presId="urn:microsoft.com/office/officeart/2005/8/layout/hierarchy5"/>
    <dgm:cxn modelId="{C4DDCDAC-D3C3-47F7-A84F-7D12E8BCCFEC}" type="presParOf" srcId="{6773346C-BEA8-4CB0-8307-C1BD82F9B3AB}" destId="{558CA44C-6BA7-431F-8785-3BAB6C5C0F2D}" srcOrd="0" destOrd="0" presId="urn:microsoft.com/office/officeart/2005/8/layout/hierarchy5"/>
    <dgm:cxn modelId="{93373B32-8202-4C9D-A6E0-67DE837705C4}" type="presParOf" srcId="{558CA44C-6BA7-431F-8785-3BAB6C5C0F2D}" destId="{F0A5AA14-E2F4-4273-9F07-164706198CED}" srcOrd="0" destOrd="0" presId="urn:microsoft.com/office/officeart/2005/8/layout/hierarchy5"/>
    <dgm:cxn modelId="{B945A146-0763-4DEE-9A85-A51176D30A78}" type="presParOf" srcId="{6773346C-BEA8-4CB0-8307-C1BD82F9B3AB}" destId="{A3EF86E7-226A-4988-8659-A2FFEDFF0029}" srcOrd="1" destOrd="0" presId="urn:microsoft.com/office/officeart/2005/8/layout/hierarchy5"/>
    <dgm:cxn modelId="{2EAD3D2B-C53B-471E-9A96-B32C41CF8AA9}" type="presParOf" srcId="{A3EF86E7-226A-4988-8659-A2FFEDFF0029}" destId="{4DC28833-0625-49FA-81CE-B30D36777E74}" srcOrd="0" destOrd="0" presId="urn:microsoft.com/office/officeart/2005/8/layout/hierarchy5"/>
    <dgm:cxn modelId="{C2F4F61D-1DD4-4D67-B2BD-8A647EB26059}" type="presParOf" srcId="{A3EF86E7-226A-4988-8659-A2FFEDFF0029}" destId="{63CC7D0B-658A-48B5-848C-ABB232D7A459}" srcOrd="1" destOrd="0" presId="urn:microsoft.com/office/officeart/2005/8/layout/hierarchy5"/>
    <dgm:cxn modelId="{D0143A3C-0309-4EB7-8960-764004FEBB3D}" type="presParOf" srcId="{960135F4-F92E-47F8-BCD7-82DA5578CC11}" destId="{EAD710E3-83CA-44CC-99DC-F895B002A41A}" srcOrd="4" destOrd="0" presId="urn:microsoft.com/office/officeart/2005/8/layout/hierarchy5"/>
    <dgm:cxn modelId="{519F4BC1-5300-40B6-A3D9-7558C593C3EF}" type="presParOf" srcId="{EAD710E3-83CA-44CC-99DC-F895B002A41A}" destId="{727854BD-9309-4CBB-B954-6A625A55C75D}" srcOrd="0" destOrd="0" presId="urn:microsoft.com/office/officeart/2005/8/layout/hierarchy5"/>
    <dgm:cxn modelId="{084FE03C-3207-4FBB-83CB-D9903FEF5756}" type="presParOf" srcId="{960135F4-F92E-47F8-BCD7-82DA5578CC11}" destId="{9A992C8A-A68F-4EDD-A5EF-B0C55492C9B5}" srcOrd="5" destOrd="0" presId="urn:microsoft.com/office/officeart/2005/8/layout/hierarchy5"/>
    <dgm:cxn modelId="{D9D5B067-EAE3-4686-BA1B-11C5D9787849}" type="presParOf" srcId="{9A992C8A-A68F-4EDD-A5EF-B0C55492C9B5}" destId="{5D1393AC-1805-4916-A714-E95E9A9A7E07}" srcOrd="0" destOrd="0" presId="urn:microsoft.com/office/officeart/2005/8/layout/hierarchy5"/>
    <dgm:cxn modelId="{BD45A75F-E350-4EBF-87E0-ABF58FC8C652}" type="presParOf" srcId="{9A992C8A-A68F-4EDD-A5EF-B0C55492C9B5}" destId="{E53DEA19-FC72-4469-8C3C-0ABBB016051E}" srcOrd="1" destOrd="0" presId="urn:microsoft.com/office/officeart/2005/8/layout/hierarchy5"/>
    <dgm:cxn modelId="{D5924BB7-51BB-4955-BD0E-EB91FD6296D0}" type="presParOf" srcId="{E53DEA19-FC72-4469-8C3C-0ABBB016051E}" destId="{905779F9-52B3-4785-8D2A-17AC9463A455}" srcOrd="0" destOrd="0" presId="urn:microsoft.com/office/officeart/2005/8/layout/hierarchy5"/>
    <dgm:cxn modelId="{8BE44B0D-A533-4C7C-98B8-8C0350FB74F7}" type="presParOf" srcId="{905779F9-52B3-4785-8D2A-17AC9463A455}" destId="{7BFEF4F0-4FE4-4C4D-B208-4CAFE435752C}" srcOrd="0" destOrd="0" presId="urn:microsoft.com/office/officeart/2005/8/layout/hierarchy5"/>
    <dgm:cxn modelId="{CD932A58-E34C-4E9D-B0D6-E5A055B1B406}" type="presParOf" srcId="{E53DEA19-FC72-4469-8C3C-0ABBB016051E}" destId="{4ADE4FA3-FBC2-4BFF-BFA7-B0066863A74C}" srcOrd="1" destOrd="0" presId="urn:microsoft.com/office/officeart/2005/8/layout/hierarchy5"/>
    <dgm:cxn modelId="{286870C7-C0B1-4683-8177-D8A71335668A}" type="presParOf" srcId="{4ADE4FA3-FBC2-4BFF-BFA7-B0066863A74C}" destId="{7A099F9C-EB01-41D4-9993-CE59BF380497}" srcOrd="0" destOrd="0" presId="urn:microsoft.com/office/officeart/2005/8/layout/hierarchy5"/>
    <dgm:cxn modelId="{1436168F-757E-4454-8FAF-9B9991D7D9FB}" type="presParOf" srcId="{4ADE4FA3-FBC2-4BFF-BFA7-B0066863A74C}" destId="{042034EA-CC20-4B69-9E5C-87B0A2E132F2}" srcOrd="1" destOrd="0" presId="urn:microsoft.com/office/officeart/2005/8/layout/hierarchy5"/>
    <dgm:cxn modelId="{3873EAB8-9B23-498C-B28C-5656D54415B1}" type="presParOf" srcId="{960135F4-F92E-47F8-BCD7-82DA5578CC11}" destId="{EEADA782-4457-4D8F-B1FA-08B6B42682B3}" srcOrd="6" destOrd="0" presId="urn:microsoft.com/office/officeart/2005/8/layout/hierarchy5"/>
    <dgm:cxn modelId="{73CAE243-8CC6-41B8-A224-062EE7D90E34}" type="presParOf" srcId="{EEADA782-4457-4D8F-B1FA-08B6B42682B3}" destId="{5ED47B5C-10F3-4647-A9E8-CAE828E2C02D}" srcOrd="0" destOrd="0" presId="urn:microsoft.com/office/officeart/2005/8/layout/hierarchy5"/>
    <dgm:cxn modelId="{88884F4F-1BD8-4F47-AAFB-36EBEB855D3D}" type="presParOf" srcId="{960135F4-F92E-47F8-BCD7-82DA5578CC11}" destId="{A40BEBBC-AFE4-4AA0-AF5E-AE791CA9C721}" srcOrd="7" destOrd="0" presId="urn:microsoft.com/office/officeart/2005/8/layout/hierarchy5"/>
    <dgm:cxn modelId="{059C3EE4-FEE5-484C-BA4A-6F2097FD5EFC}" type="presParOf" srcId="{A40BEBBC-AFE4-4AA0-AF5E-AE791CA9C721}" destId="{9FB2BDB6-43F7-4491-A77F-3A27D81BA70B}" srcOrd="0" destOrd="0" presId="urn:microsoft.com/office/officeart/2005/8/layout/hierarchy5"/>
    <dgm:cxn modelId="{05EF2AC2-9493-49A1-A71E-31F735BCB389}" type="presParOf" srcId="{A40BEBBC-AFE4-4AA0-AF5E-AE791CA9C721}" destId="{826604E7-C4B9-4D79-948F-D8743BE5BDD9}" srcOrd="1" destOrd="0" presId="urn:microsoft.com/office/officeart/2005/8/layout/hierarchy5"/>
    <dgm:cxn modelId="{9447A6E5-DDB7-49B9-A2A7-64BBEB06057F}" type="presParOf" srcId="{826604E7-C4B9-4D79-948F-D8743BE5BDD9}" destId="{FEC3CF5E-6C72-4C72-B6A2-BCD90E576D5C}" srcOrd="0" destOrd="0" presId="urn:microsoft.com/office/officeart/2005/8/layout/hierarchy5"/>
    <dgm:cxn modelId="{C4B0612B-7AD4-4F3E-B86B-91305FCEEFD3}" type="presParOf" srcId="{FEC3CF5E-6C72-4C72-B6A2-BCD90E576D5C}" destId="{1207307D-E66C-450A-AB71-7C20534A7988}" srcOrd="0" destOrd="0" presId="urn:microsoft.com/office/officeart/2005/8/layout/hierarchy5"/>
    <dgm:cxn modelId="{03E9F8E8-A884-45B8-8F5F-0EB62BC4DECD}" type="presParOf" srcId="{826604E7-C4B9-4D79-948F-D8743BE5BDD9}" destId="{7C570D0B-4CBA-4907-92D7-12A2450BD812}" srcOrd="1" destOrd="0" presId="urn:microsoft.com/office/officeart/2005/8/layout/hierarchy5"/>
    <dgm:cxn modelId="{D9BFF2E1-E8E7-4412-9DF9-BB197D3C6FD1}" type="presParOf" srcId="{7C570D0B-4CBA-4907-92D7-12A2450BD812}" destId="{97FA0C0F-09E3-4114-B0F8-F79BD27C85C4}" srcOrd="0" destOrd="0" presId="urn:microsoft.com/office/officeart/2005/8/layout/hierarchy5"/>
    <dgm:cxn modelId="{4403F502-A6C6-4C5C-972E-FF432DD4368B}" type="presParOf" srcId="{7C570D0B-4CBA-4907-92D7-12A2450BD812}" destId="{3DD28414-89F2-4004-A8DC-0B3CA3DF1C5F}" srcOrd="1" destOrd="0" presId="urn:microsoft.com/office/officeart/2005/8/layout/hierarchy5"/>
    <dgm:cxn modelId="{26256263-38BF-4306-9B76-5E94E1EE1F53}" type="presParOf" srcId="{0BD7866C-0F15-4121-B9A9-4889457DC789}" destId="{944B785A-DE80-4A89-814A-B9EFEA2BA0EF}" srcOrd="4" destOrd="0" presId="urn:microsoft.com/office/officeart/2005/8/layout/hierarchy5"/>
    <dgm:cxn modelId="{697D1838-467C-48E5-BE28-6B768EE7163B}" type="presParOf" srcId="{944B785A-DE80-4A89-814A-B9EFEA2BA0EF}" destId="{9533E5CE-BD9A-47B8-BDF2-0A8FF5AF0DF0}" srcOrd="0" destOrd="0" presId="urn:microsoft.com/office/officeart/2005/8/layout/hierarchy5"/>
    <dgm:cxn modelId="{9A09F9A1-68B9-48AB-AD8D-E16BCBC871DB}" type="presParOf" srcId="{0BD7866C-0F15-4121-B9A9-4889457DC789}" destId="{A059918C-5D13-4149-B76F-A45E9A859257}" srcOrd="5" destOrd="0" presId="urn:microsoft.com/office/officeart/2005/8/layout/hierarchy5"/>
    <dgm:cxn modelId="{CCC50F86-4BE9-4A43-9E46-AEC3AAE61AAE}" type="presParOf" srcId="{A059918C-5D13-4149-B76F-A45E9A859257}" destId="{4BC4C4E3-C5B5-4383-BB38-B0BD2521348E}" srcOrd="0" destOrd="0" presId="urn:microsoft.com/office/officeart/2005/8/layout/hierarchy5"/>
    <dgm:cxn modelId="{1F52DAE9-E07C-4392-AE93-1B10939A215B}" type="presParOf" srcId="{A059918C-5D13-4149-B76F-A45E9A859257}" destId="{3E8D2D46-E944-48FA-809A-6C28C76B2594}" srcOrd="1" destOrd="0" presId="urn:microsoft.com/office/officeart/2005/8/layout/hierarchy5"/>
    <dgm:cxn modelId="{9F7D6C84-CEA7-4351-BCDA-83C20C4BE34B}" type="presParOf" srcId="{3E8D2D46-E944-48FA-809A-6C28C76B2594}" destId="{9E3BE7F0-B6EC-43B9-B8D4-05534DD11BD9}" srcOrd="0" destOrd="0" presId="urn:microsoft.com/office/officeart/2005/8/layout/hierarchy5"/>
    <dgm:cxn modelId="{18873464-F890-47A4-BA69-B236691D07CD}" type="presParOf" srcId="{9E3BE7F0-B6EC-43B9-B8D4-05534DD11BD9}" destId="{88F8C164-D0EC-42F3-822F-3164A0A126B9}" srcOrd="0" destOrd="0" presId="urn:microsoft.com/office/officeart/2005/8/layout/hierarchy5"/>
    <dgm:cxn modelId="{284940AF-6BC2-436A-B362-29011E71165E}" type="presParOf" srcId="{3E8D2D46-E944-48FA-809A-6C28C76B2594}" destId="{381E87A0-ADBC-45DF-B231-CD0580C21775}" srcOrd="1" destOrd="0" presId="urn:microsoft.com/office/officeart/2005/8/layout/hierarchy5"/>
    <dgm:cxn modelId="{25A49FA4-6350-48CF-B3E6-C1E3A6A0883B}" type="presParOf" srcId="{381E87A0-ADBC-45DF-B231-CD0580C21775}" destId="{19573D7B-C2C9-440D-8033-71175F5AC5AD}" srcOrd="0" destOrd="0" presId="urn:microsoft.com/office/officeart/2005/8/layout/hierarchy5"/>
    <dgm:cxn modelId="{38641DDB-96E5-4FE7-8D93-FA9D64627888}" type="presParOf" srcId="{381E87A0-ADBC-45DF-B231-CD0580C21775}" destId="{3BBCA945-3755-48E5-AD1E-B6138F9D555A}" srcOrd="1" destOrd="0" presId="urn:microsoft.com/office/officeart/2005/8/layout/hierarchy5"/>
    <dgm:cxn modelId="{CC58C862-91B8-48DA-B508-CA3AFCE06B7D}" type="presParOf" srcId="{2585B782-AAA2-4B8C-A8AA-062EC549A811}" destId="{5476ECCD-B110-47C0-BACD-8389D660090D}"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D1C723-8F71-431C-B707-9560B8C95E5D}" type="doc">
      <dgm:prSet loTypeId="urn:microsoft.com/office/officeart/2005/8/layout/cycle8" loCatId="cycle" qsTypeId="urn:microsoft.com/office/officeart/2005/8/quickstyle/simple4" qsCatId="simple" csTypeId="urn:microsoft.com/office/officeart/2005/8/colors/colorful1#1" csCatId="colorful" phldr="1"/>
      <dgm:spPr/>
      <dgm:t>
        <a:bodyPr/>
        <a:lstStyle/>
        <a:p>
          <a:endParaRPr lang="en-US"/>
        </a:p>
      </dgm:t>
    </dgm:pt>
    <dgm:pt modelId="{A00A1EAD-F1A9-4D08-9553-90CD162A2C90}">
      <dgm:prSet phldrT="[Text]" custT="1"/>
      <dgm:spPr/>
      <dgm:t>
        <a:bodyPr/>
        <a:lstStyle/>
        <a:p>
          <a:r>
            <a:rPr lang="en-US" sz="2400" b="1" dirty="0" smtClean="0">
              <a:latin typeface="Times New Roman" panose="02020603050405020304" pitchFamily="18" charset="0"/>
              <a:cs typeface="Times New Roman" panose="02020603050405020304" pitchFamily="18" charset="0"/>
            </a:rPr>
            <a:t>Goal</a:t>
          </a:r>
        </a:p>
        <a:p>
          <a:r>
            <a:rPr lang="en-US" sz="2400" b="1" dirty="0" smtClean="0">
              <a:latin typeface="Times New Roman" panose="02020603050405020304" pitchFamily="18" charset="0"/>
              <a:cs typeface="Times New Roman" panose="02020603050405020304" pitchFamily="18" charset="0"/>
            </a:rPr>
            <a:t> 2</a:t>
          </a:r>
          <a:endParaRPr lang="en-US" sz="2400" b="1" dirty="0">
            <a:latin typeface="Times New Roman" panose="02020603050405020304" pitchFamily="18" charset="0"/>
            <a:cs typeface="Times New Roman" panose="02020603050405020304" pitchFamily="18" charset="0"/>
          </a:endParaRPr>
        </a:p>
      </dgm:t>
    </dgm:pt>
    <dgm:pt modelId="{BE1F2AB7-8552-4C0D-B61B-D62D13758E12}" type="parTrans" cxnId="{13B28213-10B1-432D-AD6C-34E9DF86A25A}">
      <dgm:prSet/>
      <dgm:spPr/>
      <dgm:t>
        <a:bodyPr/>
        <a:lstStyle/>
        <a:p>
          <a:endParaRPr lang="en-US" sz="2400" b="1">
            <a:latin typeface="Times New Roman" panose="02020603050405020304" pitchFamily="18" charset="0"/>
            <a:cs typeface="Times New Roman" panose="02020603050405020304" pitchFamily="18" charset="0"/>
          </a:endParaRPr>
        </a:p>
      </dgm:t>
    </dgm:pt>
    <dgm:pt modelId="{5125E269-69E3-4FF0-8370-DADDE99FACA7}" type="sibTrans" cxnId="{13B28213-10B1-432D-AD6C-34E9DF86A25A}">
      <dgm:prSet/>
      <dgm:spPr/>
      <dgm:t>
        <a:bodyPr/>
        <a:lstStyle/>
        <a:p>
          <a:endParaRPr lang="en-US" sz="2400" b="1">
            <a:latin typeface="Times New Roman" panose="02020603050405020304" pitchFamily="18" charset="0"/>
            <a:cs typeface="Times New Roman" panose="02020603050405020304" pitchFamily="18" charset="0"/>
          </a:endParaRPr>
        </a:p>
      </dgm:t>
    </dgm:pt>
    <dgm:pt modelId="{480D08B8-847B-4678-BA8A-A45835E0560B}">
      <dgm:prSet phldrT="[Text]" custT="1"/>
      <dgm:spPr/>
      <dgm:t>
        <a:bodyPr/>
        <a:lstStyle/>
        <a:p>
          <a:r>
            <a:rPr lang="en-US" sz="2400" b="1" dirty="0" smtClean="0">
              <a:latin typeface="Times New Roman" panose="02020603050405020304" pitchFamily="18" charset="0"/>
              <a:cs typeface="Times New Roman" panose="02020603050405020304" pitchFamily="18" charset="0"/>
            </a:rPr>
            <a:t>Goal </a:t>
          </a:r>
        </a:p>
        <a:p>
          <a:r>
            <a:rPr lang="en-US" sz="2400" b="1" dirty="0" smtClean="0">
              <a:latin typeface="Times New Roman" panose="02020603050405020304" pitchFamily="18" charset="0"/>
              <a:cs typeface="Times New Roman" panose="02020603050405020304" pitchFamily="18" charset="0"/>
            </a:rPr>
            <a:t>1 </a:t>
          </a:r>
          <a:endParaRPr lang="en-US" sz="2400" b="1" dirty="0">
            <a:latin typeface="Times New Roman" panose="02020603050405020304" pitchFamily="18" charset="0"/>
            <a:cs typeface="Times New Roman" panose="02020603050405020304" pitchFamily="18" charset="0"/>
          </a:endParaRPr>
        </a:p>
      </dgm:t>
    </dgm:pt>
    <dgm:pt modelId="{3E92F092-3474-4423-9ED4-6DE6389A91F8}" type="parTrans" cxnId="{64BA7230-F353-4332-B2A6-5F72802CBEFC}">
      <dgm:prSet/>
      <dgm:spPr/>
      <dgm:t>
        <a:bodyPr/>
        <a:lstStyle/>
        <a:p>
          <a:endParaRPr lang="en-US" sz="2400" b="1">
            <a:latin typeface="Times New Roman" panose="02020603050405020304" pitchFamily="18" charset="0"/>
            <a:cs typeface="Times New Roman" panose="02020603050405020304" pitchFamily="18" charset="0"/>
          </a:endParaRPr>
        </a:p>
      </dgm:t>
    </dgm:pt>
    <dgm:pt modelId="{7779F023-28D2-42CC-A415-283E32C65D3C}" type="sibTrans" cxnId="{64BA7230-F353-4332-B2A6-5F72802CBEFC}">
      <dgm:prSet/>
      <dgm:spPr/>
      <dgm:t>
        <a:bodyPr/>
        <a:lstStyle/>
        <a:p>
          <a:endParaRPr lang="en-US" sz="2400" b="1">
            <a:latin typeface="Times New Roman" panose="02020603050405020304" pitchFamily="18" charset="0"/>
            <a:cs typeface="Times New Roman" panose="02020603050405020304" pitchFamily="18" charset="0"/>
          </a:endParaRPr>
        </a:p>
      </dgm:t>
    </dgm:pt>
    <dgm:pt modelId="{71AC09F8-3C57-4B17-A963-3666E55E0F3B}">
      <dgm:prSet phldrT="[Text]" custT="1"/>
      <dgm:spPr/>
      <dgm:t>
        <a:bodyPr/>
        <a:lstStyle/>
        <a:p>
          <a:r>
            <a:rPr lang="en-US" sz="2400" b="1" dirty="0" smtClean="0">
              <a:latin typeface="Times New Roman" panose="02020603050405020304" pitchFamily="18" charset="0"/>
              <a:cs typeface="Times New Roman" panose="02020603050405020304" pitchFamily="18" charset="0"/>
            </a:rPr>
            <a:t>Goal</a:t>
          </a:r>
        </a:p>
        <a:p>
          <a:r>
            <a:rPr lang="en-US" sz="2400" b="1" dirty="0" smtClean="0">
              <a:latin typeface="Times New Roman" panose="02020603050405020304" pitchFamily="18" charset="0"/>
              <a:cs typeface="Times New Roman" panose="02020603050405020304" pitchFamily="18" charset="0"/>
            </a:rPr>
            <a:t> 3</a:t>
          </a:r>
          <a:endParaRPr lang="en-US" sz="2400" b="1" dirty="0">
            <a:latin typeface="Times New Roman" panose="02020603050405020304" pitchFamily="18" charset="0"/>
            <a:cs typeface="Times New Roman" panose="02020603050405020304" pitchFamily="18" charset="0"/>
          </a:endParaRPr>
        </a:p>
      </dgm:t>
    </dgm:pt>
    <dgm:pt modelId="{91C51D12-51EB-4F95-86D9-D17D33471559}" type="parTrans" cxnId="{52688115-9981-420D-93B1-6BDE4B91A590}">
      <dgm:prSet/>
      <dgm:spPr/>
      <dgm:t>
        <a:bodyPr/>
        <a:lstStyle/>
        <a:p>
          <a:endParaRPr lang="en-US" sz="2400"/>
        </a:p>
      </dgm:t>
    </dgm:pt>
    <dgm:pt modelId="{5D8C93ED-4757-496D-89F8-F26D22123F89}" type="sibTrans" cxnId="{52688115-9981-420D-93B1-6BDE4B91A590}">
      <dgm:prSet/>
      <dgm:spPr/>
      <dgm:t>
        <a:bodyPr/>
        <a:lstStyle/>
        <a:p>
          <a:endParaRPr lang="en-US" sz="2400"/>
        </a:p>
      </dgm:t>
    </dgm:pt>
    <dgm:pt modelId="{59DF1B00-E7EF-4B61-B6F1-8BCAD144E825}" type="pres">
      <dgm:prSet presAssocID="{5ED1C723-8F71-431C-B707-9560B8C95E5D}" presName="compositeShape" presStyleCnt="0">
        <dgm:presLayoutVars>
          <dgm:chMax val="7"/>
          <dgm:dir/>
          <dgm:resizeHandles val="exact"/>
        </dgm:presLayoutVars>
      </dgm:prSet>
      <dgm:spPr/>
      <dgm:t>
        <a:bodyPr/>
        <a:lstStyle/>
        <a:p>
          <a:endParaRPr lang="en-US"/>
        </a:p>
      </dgm:t>
    </dgm:pt>
    <dgm:pt modelId="{2DBF3C1A-5867-4A26-83CB-4DC36B1A7A93}" type="pres">
      <dgm:prSet presAssocID="{5ED1C723-8F71-431C-B707-9560B8C95E5D}" presName="wedge1" presStyleLbl="node1" presStyleIdx="0" presStyleCnt="3"/>
      <dgm:spPr/>
      <dgm:t>
        <a:bodyPr/>
        <a:lstStyle/>
        <a:p>
          <a:endParaRPr lang="en-US"/>
        </a:p>
      </dgm:t>
    </dgm:pt>
    <dgm:pt modelId="{9898AFB3-79EC-4D39-AB13-8C1D632B35BC}" type="pres">
      <dgm:prSet presAssocID="{5ED1C723-8F71-431C-B707-9560B8C95E5D}" presName="dummy1a" presStyleCnt="0"/>
      <dgm:spPr/>
      <dgm:t>
        <a:bodyPr/>
        <a:lstStyle/>
        <a:p>
          <a:endParaRPr lang="en-US"/>
        </a:p>
      </dgm:t>
    </dgm:pt>
    <dgm:pt modelId="{E4DA31DF-DEE6-4033-83B2-10D3888AB42A}" type="pres">
      <dgm:prSet presAssocID="{5ED1C723-8F71-431C-B707-9560B8C95E5D}" presName="dummy1b" presStyleCnt="0"/>
      <dgm:spPr/>
      <dgm:t>
        <a:bodyPr/>
        <a:lstStyle/>
        <a:p>
          <a:endParaRPr lang="en-US"/>
        </a:p>
      </dgm:t>
    </dgm:pt>
    <dgm:pt modelId="{DFFF323F-3BDC-49F1-8738-95FB19B990DE}" type="pres">
      <dgm:prSet presAssocID="{5ED1C723-8F71-431C-B707-9560B8C95E5D}" presName="wedge1Tx" presStyleLbl="node1" presStyleIdx="0" presStyleCnt="3">
        <dgm:presLayoutVars>
          <dgm:chMax val="0"/>
          <dgm:chPref val="0"/>
          <dgm:bulletEnabled val="1"/>
        </dgm:presLayoutVars>
      </dgm:prSet>
      <dgm:spPr/>
      <dgm:t>
        <a:bodyPr/>
        <a:lstStyle/>
        <a:p>
          <a:endParaRPr lang="en-US"/>
        </a:p>
      </dgm:t>
    </dgm:pt>
    <dgm:pt modelId="{0E43F380-691A-4103-BD4A-74C9DC19C906}" type="pres">
      <dgm:prSet presAssocID="{5ED1C723-8F71-431C-B707-9560B8C95E5D}" presName="wedge2" presStyleLbl="node1" presStyleIdx="1" presStyleCnt="3"/>
      <dgm:spPr/>
      <dgm:t>
        <a:bodyPr/>
        <a:lstStyle/>
        <a:p>
          <a:endParaRPr lang="en-US"/>
        </a:p>
      </dgm:t>
    </dgm:pt>
    <dgm:pt modelId="{C9F97D51-4A33-435A-BB17-FE075749A8DE}" type="pres">
      <dgm:prSet presAssocID="{5ED1C723-8F71-431C-B707-9560B8C95E5D}" presName="dummy2a" presStyleCnt="0"/>
      <dgm:spPr/>
      <dgm:t>
        <a:bodyPr/>
        <a:lstStyle/>
        <a:p>
          <a:endParaRPr lang="en-US"/>
        </a:p>
      </dgm:t>
    </dgm:pt>
    <dgm:pt modelId="{A7EE768A-37FE-4E6C-AF41-73EAAB2D17F3}" type="pres">
      <dgm:prSet presAssocID="{5ED1C723-8F71-431C-B707-9560B8C95E5D}" presName="dummy2b" presStyleCnt="0"/>
      <dgm:spPr/>
      <dgm:t>
        <a:bodyPr/>
        <a:lstStyle/>
        <a:p>
          <a:endParaRPr lang="en-US"/>
        </a:p>
      </dgm:t>
    </dgm:pt>
    <dgm:pt modelId="{0D6F2995-0AF2-4FEC-A3EA-B5B95D8BF011}" type="pres">
      <dgm:prSet presAssocID="{5ED1C723-8F71-431C-B707-9560B8C95E5D}" presName="wedge2Tx" presStyleLbl="node1" presStyleIdx="1" presStyleCnt="3">
        <dgm:presLayoutVars>
          <dgm:chMax val="0"/>
          <dgm:chPref val="0"/>
          <dgm:bulletEnabled val="1"/>
        </dgm:presLayoutVars>
      </dgm:prSet>
      <dgm:spPr/>
      <dgm:t>
        <a:bodyPr/>
        <a:lstStyle/>
        <a:p>
          <a:endParaRPr lang="en-US"/>
        </a:p>
      </dgm:t>
    </dgm:pt>
    <dgm:pt modelId="{507A0481-DB9C-4299-9CBC-4CFE65337E50}" type="pres">
      <dgm:prSet presAssocID="{5ED1C723-8F71-431C-B707-9560B8C95E5D}" presName="wedge3" presStyleLbl="node1" presStyleIdx="2" presStyleCnt="3"/>
      <dgm:spPr/>
      <dgm:t>
        <a:bodyPr/>
        <a:lstStyle/>
        <a:p>
          <a:endParaRPr lang="en-US"/>
        </a:p>
      </dgm:t>
    </dgm:pt>
    <dgm:pt modelId="{D2EB633E-DDC8-40CA-BFCA-3D81B959DFC0}" type="pres">
      <dgm:prSet presAssocID="{5ED1C723-8F71-431C-B707-9560B8C95E5D}" presName="dummy3a" presStyleCnt="0"/>
      <dgm:spPr/>
      <dgm:t>
        <a:bodyPr/>
        <a:lstStyle/>
        <a:p>
          <a:endParaRPr lang="en-US"/>
        </a:p>
      </dgm:t>
    </dgm:pt>
    <dgm:pt modelId="{B5FD6F42-8EA0-49CF-834F-C69AED15B972}" type="pres">
      <dgm:prSet presAssocID="{5ED1C723-8F71-431C-B707-9560B8C95E5D}" presName="dummy3b" presStyleCnt="0"/>
      <dgm:spPr/>
      <dgm:t>
        <a:bodyPr/>
        <a:lstStyle/>
        <a:p>
          <a:endParaRPr lang="en-US"/>
        </a:p>
      </dgm:t>
    </dgm:pt>
    <dgm:pt modelId="{61783362-5571-4D33-8AFD-98D7266F842C}" type="pres">
      <dgm:prSet presAssocID="{5ED1C723-8F71-431C-B707-9560B8C95E5D}" presName="wedge3Tx" presStyleLbl="node1" presStyleIdx="2" presStyleCnt="3">
        <dgm:presLayoutVars>
          <dgm:chMax val="0"/>
          <dgm:chPref val="0"/>
          <dgm:bulletEnabled val="1"/>
        </dgm:presLayoutVars>
      </dgm:prSet>
      <dgm:spPr/>
      <dgm:t>
        <a:bodyPr/>
        <a:lstStyle/>
        <a:p>
          <a:endParaRPr lang="en-US"/>
        </a:p>
      </dgm:t>
    </dgm:pt>
    <dgm:pt modelId="{63DC7142-2A01-4348-A30B-9F39EC51B574}" type="pres">
      <dgm:prSet presAssocID="{5125E269-69E3-4FF0-8370-DADDE99FACA7}" presName="arrowWedge1" presStyleLbl="fgSibTrans2D1" presStyleIdx="0" presStyleCnt="3"/>
      <dgm:spPr/>
      <dgm:t>
        <a:bodyPr/>
        <a:lstStyle/>
        <a:p>
          <a:endParaRPr lang="en-US"/>
        </a:p>
      </dgm:t>
    </dgm:pt>
    <dgm:pt modelId="{5111F979-A092-444F-AE1F-223C3C9EBF49}" type="pres">
      <dgm:prSet presAssocID="{5D8C93ED-4757-496D-89F8-F26D22123F89}" presName="arrowWedge2" presStyleLbl="fgSibTrans2D1" presStyleIdx="1" presStyleCnt="3"/>
      <dgm:spPr/>
      <dgm:t>
        <a:bodyPr/>
        <a:lstStyle/>
        <a:p>
          <a:endParaRPr lang="en-US"/>
        </a:p>
      </dgm:t>
    </dgm:pt>
    <dgm:pt modelId="{CCA158C5-B1DD-4031-8181-8D4737212F34}" type="pres">
      <dgm:prSet presAssocID="{7779F023-28D2-42CC-A415-283E32C65D3C}" presName="arrowWedge3" presStyleLbl="fgSibTrans2D1" presStyleIdx="2" presStyleCnt="3"/>
      <dgm:spPr/>
      <dgm:t>
        <a:bodyPr/>
        <a:lstStyle/>
        <a:p>
          <a:endParaRPr lang="en-US"/>
        </a:p>
      </dgm:t>
    </dgm:pt>
  </dgm:ptLst>
  <dgm:cxnLst>
    <dgm:cxn modelId="{B6AEF612-BDC1-4CE9-8D9F-381481F7AF12}" type="presOf" srcId="{A00A1EAD-F1A9-4D08-9553-90CD162A2C90}" destId="{2DBF3C1A-5867-4A26-83CB-4DC36B1A7A93}" srcOrd="0" destOrd="0" presId="urn:microsoft.com/office/officeart/2005/8/layout/cycle8"/>
    <dgm:cxn modelId="{13B28213-10B1-432D-AD6C-34E9DF86A25A}" srcId="{5ED1C723-8F71-431C-B707-9560B8C95E5D}" destId="{A00A1EAD-F1A9-4D08-9553-90CD162A2C90}" srcOrd="0" destOrd="0" parTransId="{BE1F2AB7-8552-4C0D-B61B-D62D13758E12}" sibTransId="{5125E269-69E3-4FF0-8370-DADDE99FACA7}"/>
    <dgm:cxn modelId="{64BA7230-F353-4332-B2A6-5F72802CBEFC}" srcId="{5ED1C723-8F71-431C-B707-9560B8C95E5D}" destId="{480D08B8-847B-4678-BA8A-A45835E0560B}" srcOrd="2" destOrd="0" parTransId="{3E92F092-3474-4423-9ED4-6DE6389A91F8}" sibTransId="{7779F023-28D2-42CC-A415-283E32C65D3C}"/>
    <dgm:cxn modelId="{869C2E85-3B01-451A-AE54-63106C813D75}" type="presOf" srcId="{480D08B8-847B-4678-BA8A-A45835E0560B}" destId="{507A0481-DB9C-4299-9CBC-4CFE65337E50}" srcOrd="0" destOrd="0" presId="urn:microsoft.com/office/officeart/2005/8/layout/cycle8"/>
    <dgm:cxn modelId="{B4D07711-A296-403F-B210-346A14325936}" type="presOf" srcId="{A00A1EAD-F1A9-4D08-9553-90CD162A2C90}" destId="{DFFF323F-3BDC-49F1-8738-95FB19B990DE}" srcOrd="1" destOrd="0" presId="urn:microsoft.com/office/officeart/2005/8/layout/cycle8"/>
    <dgm:cxn modelId="{E65711E2-50DC-4D2C-AE23-EE6A3D564670}" type="presOf" srcId="{480D08B8-847B-4678-BA8A-A45835E0560B}" destId="{61783362-5571-4D33-8AFD-98D7266F842C}" srcOrd="1" destOrd="0" presId="urn:microsoft.com/office/officeart/2005/8/layout/cycle8"/>
    <dgm:cxn modelId="{08243F7A-B919-426C-91A8-3D254E60F3CE}" type="presOf" srcId="{71AC09F8-3C57-4B17-A963-3666E55E0F3B}" destId="{0D6F2995-0AF2-4FEC-A3EA-B5B95D8BF011}" srcOrd="1" destOrd="0" presId="urn:microsoft.com/office/officeart/2005/8/layout/cycle8"/>
    <dgm:cxn modelId="{DA71335F-4138-4F77-8B28-40ED6B2AFE1B}" type="presOf" srcId="{5ED1C723-8F71-431C-B707-9560B8C95E5D}" destId="{59DF1B00-E7EF-4B61-B6F1-8BCAD144E825}" srcOrd="0" destOrd="0" presId="urn:microsoft.com/office/officeart/2005/8/layout/cycle8"/>
    <dgm:cxn modelId="{55449790-4160-41CD-A747-D3EF38F5A1D0}" type="presOf" srcId="{71AC09F8-3C57-4B17-A963-3666E55E0F3B}" destId="{0E43F380-691A-4103-BD4A-74C9DC19C906}" srcOrd="0" destOrd="0" presId="urn:microsoft.com/office/officeart/2005/8/layout/cycle8"/>
    <dgm:cxn modelId="{52688115-9981-420D-93B1-6BDE4B91A590}" srcId="{5ED1C723-8F71-431C-B707-9560B8C95E5D}" destId="{71AC09F8-3C57-4B17-A963-3666E55E0F3B}" srcOrd="1" destOrd="0" parTransId="{91C51D12-51EB-4F95-86D9-D17D33471559}" sibTransId="{5D8C93ED-4757-496D-89F8-F26D22123F89}"/>
    <dgm:cxn modelId="{CFD762CE-3529-4E6D-8ABC-CE9281C80C5A}" type="presParOf" srcId="{59DF1B00-E7EF-4B61-B6F1-8BCAD144E825}" destId="{2DBF3C1A-5867-4A26-83CB-4DC36B1A7A93}" srcOrd="0" destOrd="0" presId="urn:microsoft.com/office/officeart/2005/8/layout/cycle8"/>
    <dgm:cxn modelId="{EC1BAC02-0224-47C3-A00B-2D0115B77D03}" type="presParOf" srcId="{59DF1B00-E7EF-4B61-B6F1-8BCAD144E825}" destId="{9898AFB3-79EC-4D39-AB13-8C1D632B35BC}" srcOrd="1" destOrd="0" presId="urn:microsoft.com/office/officeart/2005/8/layout/cycle8"/>
    <dgm:cxn modelId="{C1A60802-622B-489D-9527-173ADC3EA28D}" type="presParOf" srcId="{59DF1B00-E7EF-4B61-B6F1-8BCAD144E825}" destId="{E4DA31DF-DEE6-4033-83B2-10D3888AB42A}" srcOrd="2" destOrd="0" presId="urn:microsoft.com/office/officeart/2005/8/layout/cycle8"/>
    <dgm:cxn modelId="{5ACB531A-CE44-4B42-A545-8FAF4A6E986F}" type="presParOf" srcId="{59DF1B00-E7EF-4B61-B6F1-8BCAD144E825}" destId="{DFFF323F-3BDC-49F1-8738-95FB19B990DE}" srcOrd="3" destOrd="0" presId="urn:microsoft.com/office/officeart/2005/8/layout/cycle8"/>
    <dgm:cxn modelId="{58E6720B-E041-45EC-A42B-4444B3411F3E}" type="presParOf" srcId="{59DF1B00-E7EF-4B61-B6F1-8BCAD144E825}" destId="{0E43F380-691A-4103-BD4A-74C9DC19C906}" srcOrd="4" destOrd="0" presId="urn:microsoft.com/office/officeart/2005/8/layout/cycle8"/>
    <dgm:cxn modelId="{D414CF55-CE69-4A62-BE2C-1FE0FE6E8E97}" type="presParOf" srcId="{59DF1B00-E7EF-4B61-B6F1-8BCAD144E825}" destId="{C9F97D51-4A33-435A-BB17-FE075749A8DE}" srcOrd="5" destOrd="0" presId="urn:microsoft.com/office/officeart/2005/8/layout/cycle8"/>
    <dgm:cxn modelId="{DC0B19F7-1308-4A3A-8776-62FED54D2DA0}" type="presParOf" srcId="{59DF1B00-E7EF-4B61-B6F1-8BCAD144E825}" destId="{A7EE768A-37FE-4E6C-AF41-73EAAB2D17F3}" srcOrd="6" destOrd="0" presId="urn:microsoft.com/office/officeart/2005/8/layout/cycle8"/>
    <dgm:cxn modelId="{6A96C9C0-8BA7-458E-B0A2-D9BF43C17BCE}" type="presParOf" srcId="{59DF1B00-E7EF-4B61-B6F1-8BCAD144E825}" destId="{0D6F2995-0AF2-4FEC-A3EA-B5B95D8BF011}" srcOrd="7" destOrd="0" presId="urn:microsoft.com/office/officeart/2005/8/layout/cycle8"/>
    <dgm:cxn modelId="{E22A6D6A-CA70-4EBD-841A-D9B96C3F65F5}" type="presParOf" srcId="{59DF1B00-E7EF-4B61-B6F1-8BCAD144E825}" destId="{507A0481-DB9C-4299-9CBC-4CFE65337E50}" srcOrd="8" destOrd="0" presId="urn:microsoft.com/office/officeart/2005/8/layout/cycle8"/>
    <dgm:cxn modelId="{CDC6DD8F-7BB7-42FC-8334-EF817A59BF29}" type="presParOf" srcId="{59DF1B00-E7EF-4B61-B6F1-8BCAD144E825}" destId="{D2EB633E-DDC8-40CA-BFCA-3D81B959DFC0}" srcOrd="9" destOrd="0" presId="urn:microsoft.com/office/officeart/2005/8/layout/cycle8"/>
    <dgm:cxn modelId="{BE67F402-73E2-4B9B-BC30-09814BC3B269}" type="presParOf" srcId="{59DF1B00-E7EF-4B61-B6F1-8BCAD144E825}" destId="{B5FD6F42-8EA0-49CF-834F-C69AED15B972}" srcOrd="10" destOrd="0" presId="urn:microsoft.com/office/officeart/2005/8/layout/cycle8"/>
    <dgm:cxn modelId="{BFB45D7C-5134-4868-A49D-78A01A965E2F}" type="presParOf" srcId="{59DF1B00-E7EF-4B61-B6F1-8BCAD144E825}" destId="{61783362-5571-4D33-8AFD-98D7266F842C}" srcOrd="11" destOrd="0" presId="urn:microsoft.com/office/officeart/2005/8/layout/cycle8"/>
    <dgm:cxn modelId="{861388AD-E8E6-4D21-9F3A-DC57FBA60FAD}" type="presParOf" srcId="{59DF1B00-E7EF-4B61-B6F1-8BCAD144E825}" destId="{63DC7142-2A01-4348-A30B-9F39EC51B574}" srcOrd="12" destOrd="0" presId="urn:microsoft.com/office/officeart/2005/8/layout/cycle8"/>
    <dgm:cxn modelId="{AC9C82A6-3FCE-485F-90F1-1B694B29ABC1}" type="presParOf" srcId="{59DF1B00-E7EF-4B61-B6F1-8BCAD144E825}" destId="{5111F979-A092-444F-AE1F-223C3C9EBF49}" srcOrd="13" destOrd="0" presId="urn:microsoft.com/office/officeart/2005/8/layout/cycle8"/>
    <dgm:cxn modelId="{AC9BABC4-8C34-4718-B97B-C4DFAB73CD17}" type="presParOf" srcId="{59DF1B00-E7EF-4B61-B6F1-8BCAD144E825}" destId="{CCA158C5-B1DD-4031-8181-8D4737212F3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D73026-8315-4426-83D6-66F258DF6FFC}" type="doc">
      <dgm:prSet loTypeId="urn:microsoft.com/office/officeart/2009/layout/CircleArrowProcess" loCatId="process" qsTypeId="urn:microsoft.com/office/officeart/2005/8/quickstyle/simple2" qsCatId="simple" csTypeId="urn:microsoft.com/office/officeart/2005/8/colors/accent2_2" csCatId="accent2" phldr="1"/>
      <dgm:spPr/>
    </dgm:pt>
    <dgm:pt modelId="{60184025-DD46-4C35-80AB-2F79CE0E9AD9}">
      <dgm:prSet phldrT="[Text]"/>
      <dgm:spPr/>
      <dgm:t>
        <a:bodyPr/>
        <a:lstStyle/>
        <a:p>
          <a:r>
            <a:rPr lang="en-US" b="1" dirty="0" smtClean="0">
              <a:latin typeface="Times New Roman" panose="02020603050405020304" pitchFamily="18" charset="0"/>
              <a:cs typeface="Times New Roman" panose="02020603050405020304" pitchFamily="18" charset="0"/>
            </a:rPr>
            <a:t>Message Set Team</a:t>
          </a:r>
          <a:endParaRPr lang="en-US" b="1" dirty="0">
            <a:latin typeface="Times New Roman" panose="02020603050405020304" pitchFamily="18" charset="0"/>
            <a:cs typeface="Times New Roman" panose="02020603050405020304" pitchFamily="18" charset="0"/>
          </a:endParaRPr>
        </a:p>
      </dgm:t>
    </dgm:pt>
    <dgm:pt modelId="{A843EF1B-7BCE-4C14-8CB2-03260C9CF195}" type="parTrans" cxnId="{DB472599-3954-400A-B324-EC6DDED0FA5C}">
      <dgm:prSet/>
      <dgm:spPr/>
      <dgm:t>
        <a:bodyPr/>
        <a:lstStyle/>
        <a:p>
          <a:endParaRPr lang="en-US" b="1">
            <a:latin typeface="Times New Roman" panose="02020603050405020304" pitchFamily="18" charset="0"/>
            <a:cs typeface="Times New Roman" panose="02020603050405020304" pitchFamily="18" charset="0"/>
          </a:endParaRPr>
        </a:p>
      </dgm:t>
    </dgm:pt>
    <dgm:pt modelId="{37B3E1F4-7504-489F-8EF8-4A0C957D5B3E}" type="sibTrans" cxnId="{DB472599-3954-400A-B324-EC6DDED0FA5C}">
      <dgm:prSet/>
      <dgm:spPr/>
      <dgm:t>
        <a:bodyPr/>
        <a:lstStyle/>
        <a:p>
          <a:endParaRPr lang="en-US" b="1">
            <a:latin typeface="Times New Roman" panose="02020603050405020304" pitchFamily="18" charset="0"/>
            <a:cs typeface="Times New Roman" panose="02020603050405020304" pitchFamily="18" charset="0"/>
          </a:endParaRPr>
        </a:p>
      </dgm:t>
    </dgm:pt>
    <dgm:pt modelId="{6805DBDD-AD6B-442D-B0CE-AC21945978F0}">
      <dgm:prSet phldrT="[Text]"/>
      <dgm:spPr/>
      <dgm:t>
        <a:bodyPr/>
        <a:lstStyle/>
        <a:p>
          <a:r>
            <a:rPr lang="en-US" b="1" dirty="0" smtClean="0">
              <a:latin typeface="Times New Roman" panose="02020603050405020304" pitchFamily="18" charset="0"/>
              <a:cs typeface="Times New Roman" panose="02020603050405020304" pitchFamily="18" charset="0"/>
            </a:rPr>
            <a:t>Collaborative Partners</a:t>
          </a:r>
          <a:endParaRPr lang="en-US" b="1" dirty="0">
            <a:latin typeface="Times New Roman" panose="02020603050405020304" pitchFamily="18" charset="0"/>
            <a:cs typeface="Times New Roman" panose="02020603050405020304" pitchFamily="18" charset="0"/>
          </a:endParaRPr>
        </a:p>
      </dgm:t>
    </dgm:pt>
    <dgm:pt modelId="{B8C68438-D825-43A3-969D-D3A1BCE7185F}" type="parTrans" cxnId="{4C19E425-D426-4F66-988D-AB3AB5BF13AE}">
      <dgm:prSet/>
      <dgm:spPr/>
      <dgm:t>
        <a:bodyPr/>
        <a:lstStyle/>
        <a:p>
          <a:endParaRPr lang="en-US" b="1">
            <a:latin typeface="Times New Roman" panose="02020603050405020304" pitchFamily="18" charset="0"/>
            <a:cs typeface="Times New Roman" panose="02020603050405020304" pitchFamily="18" charset="0"/>
          </a:endParaRPr>
        </a:p>
      </dgm:t>
    </dgm:pt>
    <dgm:pt modelId="{E72AA7BF-7E2A-463D-AC01-168E951BA0A5}" type="sibTrans" cxnId="{4C19E425-D426-4F66-988D-AB3AB5BF13AE}">
      <dgm:prSet/>
      <dgm:spPr/>
      <dgm:t>
        <a:bodyPr/>
        <a:lstStyle/>
        <a:p>
          <a:endParaRPr lang="en-US" b="1">
            <a:latin typeface="Times New Roman" panose="02020603050405020304" pitchFamily="18" charset="0"/>
            <a:cs typeface="Times New Roman" panose="02020603050405020304" pitchFamily="18" charset="0"/>
          </a:endParaRPr>
        </a:p>
      </dgm:t>
    </dgm:pt>
    <dgm:pt modelId="{02DB361A-44DC-4612-8DB2-5D1325398DD2}">
      <dgm:prSet phldrT="[Text]"/>
      <dgm:spPr/>
      <dgm:t>
        <a:bodyPr/>
        <a:lstStyle/>
        <a:p>
          <a:r>
            <a:rPr lang="en-US" b="1" dirty="0" smtClean="0">
              <a:latin typeface="Times New Roman" panose="02020603050405020304" pitchFamily="18" charset="0"/>
              <a:cs typeface="Times New Roman" panose="02020603050405020304" pitchFamily="18" charset="0"/>
            </a:rPr>
            <a:t>Outreach &amp; Pilots</a:t>
          </a:r>
        </a:p>
      </dgm:t>
    </dgm:pt>
    <dgm:pt modelId="{622EE1C6-4D44-4440-AEB3-E6DA904D8B0E}" type="parTrans" cxnId="{36841EAA-1CA0-4987-9953-4D3116476CF8}">
      <dgm:prSet/>
      <dgm:spPr/>
      <dgm:t>
        <a:bodyPr/>
        <a:lstStyle/>
        <a:p>
          <a:endParaRPr lang="en-US" b="1">
            <a:latin typeface="Times New Roman" panose="02020603050405020304" pitchFamily="18" charset="0"/>
            <a:cs typeface="Times New Roman" panose="02020603050405020304" pitchFamily="18" charset="0"/>
          </a:endParaRPr>
        </a:p>
      </dgm:t>
    </dgm:pt>
    <dgm:pt modelId="{6CBB17DF-57B5-4520-9F5C-D828BCC0F2D3}" type="sibTrans" cxnId="{36841EAA-1CA0-4987-9953-4D3116476CF8}">
      <dgm:prSet/>
      <dgm:spPr/>
      <dgm:t>
        <a:bodyPr/>
        <a:lstStyle/>
        <a:p>
          <a:endParaRPr lang="en-US" b="1">
            <a:latin typeface="Times New Roman" panose="02020603050405020304" pitchFamily="18" charset="0"/>
            <a:cs typeface="Times New Roman" panose="02020603050405020304" pitchFamily="18" charset="0"/>
          </a:endParaRPr>
        </a:p>
      </dgm:t>
    </dgm:pt>
    <dgm:pt modelId="{4D12E0BD-D7B4-4B61-89A9-3D90BE77F40E}" type="pres">
      <dgm:prSet presAssocID="{A2D73026-8315-4426-83D6-66F258DF6FFC}" presName="Name0" presStyleCnt="0">
        <dgm:presLayoutVars>
          <dgm:chMax val="7"/>
          <dgm:chPref val="7"/>
          <dgm:dir/>
          <dgm:animLvl val="lvl"/>
        </dgm:presLayoutVars>
      </dgm:prSet>
      <dgm:spPr/>
    </dgm:pt>
    <dgm:pt modelId="{82987122-D9F8-4767-BAB9-F18BAE55C192}" type="pres">
      <dgm:prSet presAssocID="{60184025-DD46-4C35-80AB-2F79CE0E9AD9}" presName="Accent1" presStyleCnt="0"/>
      <dgm:spPr/>
    </dgm:pt>
    <dgm:pt modelId="{815F0CA0-9731-4A51-A955-14CE2C2DC84A}" type="pres">
      <dgm:prSet presAssocID="{60184025-DD46-4C35-80AB-2F79CE0E9AD9}" presName="Accent" presStyleLbl="node1" presStyleIdx="0" presStyleCnt="3"/>
      <dgm:spPr/>
    </dgm:pt>
    <dgm:pt modelId="{F345DC4E-C494-4F5A-BB04-6FF879EA976F}" type="pres">
      <dgm:prSet presAssocID="{60184025-DD46-4C35-80AB-2F79CE0E9AD9}" presName="Parent1" presStyleLbl="revTx" presStyleIdx="0" presStyleCnt="3">
        <dgm:presLayoutVars>
          <dgm:chMax val="1"/>
          <dgm:chPref val="1"/>
          <dgm:bulletEnabled val="1"/>
        </dgm:presLayoutVars>
      </dgm:prSet>
      <dgm:spPr/>
      <dgm:t>
        <a:bodyPr/>
        <a:lstStyle/>
        <a:p>
          <a:endParaRPr lang="en-US"/>
        </a:p>
      </dgm:t>
    </dgm:pt>
    <dgm:pt modelId="{EE862AF5-827F-4935-962E-242DE1BE9994}" type="pres">
      <dgm:prSet presAssocID="{6805DBDD-AD6B-442D-B0CE-AC21945978F0}" presName="Accent2" presStyleCnt="0"/>
      <dgm:spPr/>
    </dgm:pt>
    <dgm:pt modelId="{91F08167-5755-4CC3-A2E2-545EE7062AA6}" type="pres">
      <dgm:prSet presAssocID="{6805DBDD-AD6B-442D-B0CE-AC21945978F0}" presName="Accent" presStyleLbl="node1" presStyleIdx="1" presStyleCnt="3"/>
      <dgm:spPr/>
    </dgm:pt>
    <dgm:pt modelId="{F200EC76-5EF9-4325-969F-762916F4E82F}" type="pres">
      <dgm:prSet presAssocID="{6805DBDD-AD6B-442D-B0CE-AC21945978F0}" presName="Parent2" presStyleLbl="revTx" presStyleIdx="1" presStyleCnt="3">
        <dgm:presLayoutVars>
          <dgm:chMax val="1"/>
          <dgm:chPref val="1"/>
          <dgm:bulletEnabled val="1"/>
        </dgm:presLayoutVars>
      </dgm:prSet>
      <dgm:spPr/>
      <dgm:t>
        <a:bodyPr/>
        <a:lstStyle/>
        <a:p>
          <a:endParaRPr lang="en-US"/>
        </a:p>
      </dgm:t>
    </dgm:pt>
    <dgm:pt modelId="{102A0BFE-916A-4E91-BAF6-167F61B2A81A}" type="pres">
      <dgm:prSet presAssocID="{02DB361A-44DC-4612-8DB2-5D1325398DD2}" presName="Accent3" presStyleCnt="0"/>
      <dgm:spPr/>
    </dgm:pt>
    <dgm:pt modelId="{7717A1A4-ED5F-4BD3-9933-925BD2A782DE}" type="pres">
      <dgm:prSet presAssocID="{02DB361A-44DC-4612-8DB2-5D1325398DD2}" presName="Accent" presStyleLbl="node1" presStyleIdx="2" presStyleCnt="3"/>
      <dgm:spPr/>
    </dgm:pt>
    <dgm:pt modelId="{FD4F69B4-978D-4627-A311-49AD76DFBFB0}" type="pres">
      <dgm:prSet presAssocID="{02DB361A-44DC-4612-8DB2-5D1325398DD2}" presName="Parent3" presStyleLbl="revTx" presStyleIdx="2" presStyleCnt="3">
        <dgm:presLayoutVars>
          <dgm:chMax val="1"/>
          <dgm:chPref val="1"/>
          <dgm:bulletEnabled val="1"/>
        </dgm:presLayoutVars>
      </dgm:prSet>
      <dgm:spPr/>
      <dgm:t>
        <a:bodyPr/>
        <a:lstStyle/>
        <a:p>
          <a:endParaRPr lang="en-US"/>
        </a:p>
      </dgm:t>
    </dgm:pt>
  </dgm:ptLst>
  <dgm:cxnLst>
    <dgm:cxn modelId="{36841EAA-1CA0-4987-9953-4D3116476CF8}" srcId="{A2D73026-8315-4426-83D6-66F258DF6FFC}" destId="{02DB361A-44DC-4612-8DB2-5D1325398DD2}" srcOrd="2" destOrd="0" parTransId="{622EE1C6-4D44-4440-AEB3-E6DA904D8B0E}" sibTransId="{6CBB17DF-57B5-4520-9F5C-D828BCC0F2D3}"/>
    <dgm:cxn modelId="{D35FA32F-3BC6-4390-8AD2-DD9C8F41AC1D}" type="presOf" srcId="{A2D73026-8315-4426-83D6-66F258DF6FFC}" destId="{4D12E0BD-D7B4-4B61-89A9-3D90BE77F40E}" srcOrd="0" destOrd="0" presId="urn:microsoft.com/office/officeart/2009/layout/CircleArrowProcess"/>
    <dgm:cxn modelId="{60097CA3-4F2E-462F-B293-5D1BAFDA7AE6}" type="presOf" srcId="{6805DBDD-AD6B-442D-B0CE-AC21945978F0}" destId="{F200EC76-5EF9-4325-969F-762916F4E82F}" srcOrd="0" destOrd="0" presId="urn:microsoft.com/office/officeart/2009/layout/CircleArrowProcess"/>
    <dgm:cxn modelId="{94A93285-4688-4AE6-B00F-013DE32F6AE2}" type="presOf" srcId="{60184025-DD46-4C35-80AB-2F79CE0E9AD9}" destId="{F345DC4E-C494-4F5A-BB04-6FF879EA976F}" srcOrd="0" destOrd="0" presId="urn:microsoft.com/office/officeart/2009/layout/CircleArrowProcess"/>
    <dgm:cxn modelId="{B8977946-9D8F-4D9C-BBA9-C3EC64D1AF86}" type="presOf" srcId="{02DB361A-44DC-4612-8DB2-5D1325398DD2}" destId="{FD4F69B4-978D-4627-A311-49AD76DFBFB0}" srcOrd="0" destOrd="0" presId="urn:microsoft.com/office/officeart/2009/layout/CircleArrowProcess"/>
    <dgm:cxn modelId="{DB472599-3954-400A-B324-EC6DDED0FA5C}" srcId="{A2D73026-8315-4426-83D6-66F258DF6FFC}" destId="{60184025-DD46-4C35-80AB-2F79CE0E9AD9}" srcOrd="0" destOrd="0" parTransId="{A843EF1B-7BCE-4C14-8CB2-03260C9CF195}" sibTransId="{37B3E1F4-7504-489F-8EF8-4A0C957D5B3E}"/>
    <dgm:cxn modelId="{4C19E425-D426-4F66-988D-AB3AB5BF13AE}" srcId="{A2D73026-8315-4426-83D6-66F258DF6FFC}" destId="{6805DBDD-AD6B-442D-B0CE-AC21945978F0}" srcOrd="1" destOrd="0" parTransId="{B8C68438-D825-43A3-969D-D3A1BCE7185F}" sibTransId="{E72AA7BF-7E2A-463D-AC01-168E951BA0A5}"/>
    <dgm:cxn modelId="{4F19A295-54F3-467F-938A-CD47603EE4D7}" type="presParOf" srcId="{4D12E0BD-D7B4-4B61-89A9-3D90BE77F40E}" destId="{82987122-D9F8-4767-BAB9-F18BAE55C192}" srcOrd="0" destOrd="0" presId="urn:microsoft.com/office/officeart/2009/layout/CircleArrowProcess"/>
    <dgm:cxn modelId="{F0AB02B3-7EDE-4484-ABC6-7E5C8337532E}" type="presParOf" srcId="{82987122-D9F8-4767-BAB9-F18BAE55C192}" destId="{815F0CA0-9731-4A51-A955-14CE2C2DC84A}" srcOrd="0" destOrd="0" presId="urn:microsoft.com/office/officeart/2009/layout/CircleArrowProcess"/>
    <dgm:cxn modelId="{EAB094ED-59EF-48E2-8720-935D50C7CC5C}" type="presParOf" srcId="{4D12E0BD-D7B4-4B61-89A9-3D90BE77F40E}" destId="{F345DC4E-C494-4F5A-BB04-6FF879EA976F}" srcOrd="1" destOrd="0" presId="urn:microsoft.com/office/officeart/2009/layout/CircleArrowProcess"/>
    <dgm:cxn modelId="{553738B8-7B5A-403B-9C66-1D0C153D0391}" type="presParOf" srcId="{4D12E0BD-D7B4-4B61-89A9-3D90BE77F40E}" destId="{EE862AF5-827F-4935-962E-242DE1BE9994}" srcOrd="2" destOrd="0" presId="urn:microsoft.com/office/officeart/2009/layout/CircleArrowProcess"/>
    <dgm:cxn modelId="{95E58B3A-4BEC-48D5-AEC0-D005C3A96971}" type="presParOf" srcId="{EE862AF5-827F-4935-962E-242DE1BE9994}" destId="{91F08167-5755-4CC3-A2E2-545EE7062AA6}" srcOrd="0" destOrd="0" presId="urn:microsoft.com/office/officeart/2009/layout/CircleArrowProcess"/>
    <dgm:cxn modelId="{8250202F-C835-4A22-88B2-414006E6FFEF}" type="presParOf" srcId="{4D12E0BD-D7B4-4B61-89A9-3D90BE77F40E}" destId="{F200EC76-5EF9-4325-969F-762916F4E82F}" srcOrd="3" destOrd="0" presId="urn:microsoft.com/office/officeart/2009/layout/CircleArrowProcess"/>
    <dgm:cxn modelId="{9B5A697D-1115-4BA0-A54A-9841317CEA23}" type="presParOf" srcId="{4D12E0BD-D7B4-4B61-89A9-3D90BE77F40E}" destId="{102A0BFE-916A-4E91-BAF6-167F61B2A81A}" srcOrd="4" destOrd="0" presId="urn:microsoft.com/office/officeart/2009/layout/CircleArrowProcess"/>
    <dgm:cxn modelId="{C36A3DD7-C64D-4E7D-A0BA-8C6C65B39BB6}" type="presParOf" srcId="{102A0BFE-916A-4E91-BAF6-167F61B2A81A}" destId="{7717A1A4-ED5F-4BD3-9933-925BD2A782DE}" srcOrd="0" destOrd="0" presId="urn:microsoft.com/office/officeart/2009/layout/CircleArrowProcess"/>
    <dgm:cxn modelId="{34E00DE7-F563-4396-9A1F-AA68F80EF49F}" type="presParOf" srcId="{4D12E0BD-D7B4-4B61-89A9-3D90BE77F40E}" destId="{FD4F69B4-978D-4627-A311-49AD76DFBFB0}"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7E6B5E-4866-42C8-AC59-B36BD3C8D102}" type="doc">
      <dgm:prSet loTypeId="urn:microsoft.com/office/officeart/2008/layout/CircularPictureCallout" loCatId="picture" qsTypeId="urn:microsoft.com/office/officeart/2005/8/quickstyle/simple5" qsCatId="simple" csTypeId="urn:microsoft.com/office/officeart/2005/8/colors/accent1_2" csCatId="accent1" phldr="1"/>
      <dgm:spPr/>
    </dgm:pt>
    <dgm:pt modelId="{C87A5099-70B8-4F1B-8D77-BC56F0C8AF56}">
      <dgm:prSet phldrT="[Text]"/>
      <dgm:spPr/>
      <dgm:t>
        <a:bodyPr/>
        <a:lstStyle/>
        <a:p>
          <a:r>
            <a:rPr lang="en-US" dirty="0" smtClean="0"/>
            <a:t> </a:t>
          </a:r>
          <a:endParaRPr lang="en-US" dirty="0"/>
        </a:p>
      </dgm:t>
    </dgm:pt>
    <dgm:pt modelId="{28918F2C-113D-4E96-A3A3-8A20A3970BEF}" type="parTrans" cxnId="{6B1D96D9-6DA1-4CCD-94C6-F2DEA1991F1D}">
      <dgm:prSet/>
      <dgm:spPr/>
      <dgm:t>
        <a:bodyPr/>
        <a:lstStyle/>
        <a:p>
          <a:endParaRPr lang="en-US"/>
        </a:p>
      </dgm:t>
    </dgm:pt>
    <dgm:pt modelId="{E22EEDB4-8207-4358-BAC5-CE559CD15F59}" type="sibTrans" cxnId="{6B1D96D9-6DA1-4CCD-94C6-F2DEA1991F1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38100">
          <a:solidFill>
            <a:schemeClr val="bg1">
              <a:lumMod val="50000"/>
            </a:schemeClr>
          </a:solidFill>
        </a:ln>
      </dgm:spPr>
      <dgm:t>
        <a:bodyPr/>
        <a:lstStyle/>
        <a:p>
          <a:endParaRPr lang="en-US"/>
        </a:p>
      </dgm:t>
    </dgm:pt>
    <dgm:pt modelId="{62C70BC4-2901-4BBB-9BE0-9CAB1550FFC4}" type="pres">
      <dgm:prSet presAssocID="{D87E6B5E-4866-42C8-AC59-B36BD3C8D102}" presName="Name0" presStyleCnt="0">
        <dgm:presLayoutVars>
          <dgm:chMax val="7"/>
          <dgm:chPref val="7"/>
          <dgm:dir/>
        </dgm:presLayoutVars>
      </dgm:prSet>
      <dgm:spPr/>
    </dgm:pt>
    <dgm:pt modelId="{56762940-8C87-4C37-B2DD-B9191C2D1EB6}" type="pres">
      <dgm:prSet presAssocID="{D87E6B5E-4866-42C8-AC59-B36BD3C8D102}" presName="Name1" presStyleCnt="0"/>
      <dgm:spPr/>
    </dgm:pt>
    <dgm:pt modelId="{00E33AAD-27F2-4777-8104-2FDE8DF04BA3}" type="pres">
      <dgm:prSet presAssocID="{E22EEDB4-8207-4358-BAC5-CE559CD15F59}" presName="picture_1" presStyleCnt="0"/>
      <dgm:spPr/>
    </dgm:pt>
    <dgm:pt modelId="{176BC1F7-01F1-4594-B3B6-2CF1279326FB}" type="pres">
      <dgm:prSet presAssocID="{E22EEDB4-8207-4358-BAC5-CE559CD15F59}" presName="pictureRepeatNode" presStyleLbl="alignImgPlace1" presStyleIdx="0" presStyleCnt="1"/>
      <dgm:spPr/>
      <dgm:t>
        <a:bodyPr/>
        <a:lstStyle/>
        <a:p>
          <a:endParaRPr lang="en-US"/>
        </a:p>
      </dgm:t>
    </dgm:pt>
    <dgm:pt modelId="{3F1AE89F-0C56-414F-89FB-5112BE363F11}" type="pres">
      <dgm:prSet presAssocID="{C87A5099-70B8-4F1B-8D77-BC56F0C8AF56}" presName="text_1" presStyleLbl="node1" presStyleIdx="0" presStyleCnt="0" custLinFactX="47654" custLinFactY="-200000" custLinFactNeighborX="100000" custLinFactNeighborY="-243192">
        <dgm:presLayoutVars>
          <dgm:bulletEnabled val="1"/>
        </dgm:presLayoutVars>
      </dgm:prSet>
      <dgm:spPr/>
      <dgm:t>
        <a:bodyPr/>
        <a:lstStyle/>
        <a:p>
          <a:endParaRPr lang="en-US"/>
        </a:p>
      </dgm:t>
    </dgm:pt>
  </dgm:ptLst>
  <dgm:cxnLst>
    <dgm:cxn modelId="{30E08812-A089-4D36-8066-98297A901132}" type="presOf" srcId="{E22EEDB4-8207-4358-BAC5-CE559CD15F59}" destId="{176BC1F7-01F1-4594-B3B6-2CF1279326FB}" srcOrd="0" destOrd="0" presId="urn:microsoft.com/office/officeart/2008/layout/CircularPictureCallout"/>
    <dgm:cxn modelId="{6B1D96D9-6DA1-4CCD-94C6-F2DEA1991F1D}" srcId="{D87E6B5E-4866-42C8-AC59-B36BD3C8D102}" destId="{C87A5099-70B8-4F1B-8D77-BC56F0C8AF56}" srcOrd="0" destOrd="0" parTransId="{28918F2C-113D-4E96-A3A3-8A20A3970BEF}" sibTransId="{E22EEDB4-8207-4358-BAC5-CE559CD15F59}"/>
    <dgm:cxn modelId="{535FDB49-8647-4FDE-9185-FBEF6D23748E}" type="presOf" srcId="{C87A5099-70B8-4F1B-8D77-BC56F0C8AF56}" destId="{3F1AE89F-0C56-414F-89FB-5112BE363F11}" srcOrd="0" destOrd="0" presId="urn:microsoft.com/office/officeart/2008/layout/CircularPictureCallout"/>
    <dgm:cxn modelId="{6870EC76-0823-42EC-9B99-53AD064D7A52}" type="presOf" srcId="{D87E6B5E-4866-42C8-AC59-B36BD3C8D102}" destId="{62C70BC4-2901-4BBB-9BE0-9CAB1550FFC4}" srcOrd="0" destOrd="0" presId="urn:microsoft.com/office/officeart/2008/layout/CircularPictureCallout"/>
    <dgm:cxn modelId="{4CE7A792-C3DA-4B45-B914-9A28168679FA}" type="presParOf" srcId="{62C70BC4-2901-4BBB-9BE0-9CAB1550FFC4}" destId="{56762940-8C87-4C37-B2DD-B9191C2D1EB6}" srcOrd="0" destOrd="0" presId="urn:microsoft.com/office/officeart/2008/layout/CircularPictureCallout"/>
    <dgm:cxn modelId="{2796AFB4-D4E7-40E5-93B8-DBB1754D3F37}" type="presParOf" srcId="{56762940-8C87-4C37-B2DD-B9191C2D1EB6}" destId="{00E33AAD-27F2-4777-8104-2FDE8DF04BA3}" srcOrd="0" destOrd="0" presId="urn:microsoft.com/office/officeart/2008/layout/CircularPictureCallout"/>
    <dgm:cxn modelId="{2F9FB0B9-C12D-4449-923F-2AD78A46BE45}" type="presParOf" srcId="{00E33AAD-27F2-4777-8104-2FDE8DF04BA3}" destId="{176BC1F7-01F1-4594-B3B6-2CF1279326FB}" srcOrd="0" destOrd="0" presId="urn:microsoft.com/office/officeart/2008/layout/CircularPictureCallout"/>
    <dgm:cxn modelId="{D7B0CB44-2925-4909-B9DD-588022BE926A}" type="presParOf" srcId="{56762940-8C87-4C37-B2DD-B9191C2D1EB6}" destId="{3F1AE89F-0C56-414F-89FB-5112BE363F11}"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B3B7B3-2392-4792-A84B-D797D179E07C}" type="doc">
      <dgm:prSet loTypeId="urn:microsoft.com/office/officeart/2008/layout/CircularPictureCallout" loCatId="picture" qsTypeId="urn:microsoft.com/office/officeart/2005/8/quickstyle/simple5" qsCatId="simple" csTypeId="urn:microsoft.com/office/officeart/2005/8/colors/accent1_2" csCatId="accent1" phldr="1"/>
      <dgm:spPr/>
    </dgm:pt>
    <dgm:pt modelId="{40BEBADA-F5B6-4E24-9386-83B56A1EC82C}">
      <dgm:prSet phldrT="[Text]"/>
      <dgm:spPr/>
      <dgm:t>
        <a:bodyPr/>
        <a:lstStyle/>
        <a:p>
          <a:r>
            <a:rPr lang="en-US" dirty="0" smtClean="0"/>
            <a:t>  </a:t>
          </a:r>
          <a:endParaRPr lang="en-US" dirty="0"/>
        </a:p>
      </dgm:t>
    </dgm:pt>
    <dgm:pt modelId="{6935AAC6-F95A-455E-8DDB-6DC261B65B3D}" type="parTrans" cxnId="{96DA62F5-9DC6-4B0A-A955-B59750342B29}">
      <dgm:prSet/>
      <dgm:spPr/>
      <dgm:t>
        <a:bodyPr/>
        <a:lstStyle/>
        <a:p>
          <a:endParaRPr lang="en-US"/>
        </a:p>
      </dgm:t>
    </dgm:pt>
    <dgm:pt modelId="{64966235-BA66-47F3-9AB2-2FF3CC87BF0C}" type="sibTrans" cxnId="{96DA62F5-9DC6-4B0A-A955-B59750342B29}">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38100">
          <a:solidFill>
            <a:schemeClr val="bg1">
              <a:lumMod val="50000"/>
            </a:schemeClr>
          </a:solidFill>
        </a:ln>
      </dgm:spPr>
      <dgm:t>
        <a:bodyPr/>
        <a:lstStyle/>
        <a:p>
          <a:endParaRPr lang="en-US"/>
        </a:p>
      </dgm:t>
    </dgm:pt>
    <dgm:pt modelId="{A0AC006B-B1B9-4A00-B8BC-917D7849CF5C}" type="pres">
      <dgm:prSet presAssocID="{1EB3B7B3-2392-4792-A84B-D797D179E07C}" presName="Name0" presStyleCnt="0">
        <dgm:presLayoutVars>
          <dgm:chMax val="7"/>
          <dgm:chPref val="7"/>
          <dgm:dir/>
        </dgm:presLayoutVars>
      </dgm:prSet>
      <dgm:spPr/>
    </dgm:pt>
    <dgm:pt modelId="{7718A074-61CA-4CB0-805A-96F97DF0A4B4}" type="pres">
      <dgm:prSet presAssocID="{1EB3B7B3-2392-4792-A84B-D797D179E07C}" presName="Name1" presStyleCnt="0"/>
      <dgm:spPr/>
    </dgm:pt>
    <dgm:pt modelId="{550D1421-60E6-4D99-9CE5-90D251565DF3}" type="pres">
      <dgm:prSet presAssocID="{64966235-BA66-47F3-9AB2-2FF3CC87BF0C}" presName="picture_1" presStyleCnt="0"/>
      <dgm:spPr/>
    </dgm:pt>
    <dgm:pt modelId="{6F137F94-2493-4572-8DE1-D3A076616D8E}" type="pres">
      <dgm:prSet presAssocID="{64966235-BA66-47F3-9AB2-2FF3CC87BF0C}" presName="pictureRepeatNode" presStyleLbl="alignImgPlace1" presStyleIdx="0" presStyleCnt="1"/>
      <dgm:spPr/>
      <dgm:t>
        <a:bodyPr/>
        <a:lstStyle/>
        <a:p>
          <a:endParaRPr lang="en-US"/>
        </a:p>
      </dgm:t>
    </dgm:pt>
    <dgm:pt modelId="{A0B5085A-F9F4-45D5-B17E-45EBDC77C6F9}" type="pres">
      <dgm:prSet presAssocID="{40BEBADA-F5B6-4E24-9386-83B56A1EC82C}" presName="text_1" presStyleLbl="node1" presStyleIdx="0" presStyleCnt="0">
        <dgm:presLayoutVars>
          <dgm:bulletEnabled val="1"/>
        </dgm:presLayoutVars>
      </dgm:prSet>
      <dgm:spPr/>
      <dgm:t>
        <a:bodyPr/>
        <a:lstStyle/>
        <a:p>
          <a:endParaRPr lang="en-US"/>
        </a:p>
      </dgm:t>
    </dgm:pt>
  </dgm:ptLst>
  <dgm:cxnLst>
    <dgm:cxn modelId="{46105BEB-B1F1-40A8-902F-BA2E6F384BFF}" type="presOf" srcId="{40BEBADA-F5B6-4E24-9386-83B56A1EC82C}" destId="{A0B5085A-F9F4-45D5-B17E-45EBDC77C6F9}" srcOrd="0" destOrd="0" presId="urn:microsoft.com/office/officeart/2008/layout/CircularPictureCallout"/>
    <dgm:cxn modelId="{9AF64591-43EC-4314-9231-C835369678E2}" type="presOf" srcId="{64966235-BA66-47F3-9AB2-2FF3CC87BF0C}" destId="{6F137F94-2493-4572-8DE1-D3A076616D8E}" srcOrd="0" destOrd="0" presId="urn:microsoft.com/office/officeart/2008/layout/CircularPictureCallout"/>
    <dgm:cxn modelId="{F7C0BAEF-2101-4AF8-B601-39A9E9C219BE}" type="presOf" srcId="{1EB3B7B3-2392-4792-A84B-D797D179E07C}" destId="{A0AC006B-B1B9-4A00-B8BC-917D7849CF5C}" srcOrd="0" destOrd="0" presId="urn:microsoft.com/office/officeart/2008/layout/CircularPictureCallout"/>
    <dgm:cxn modelId="{96DA62F5-9DC6-4B0A-A955-B59750342B29}" srcId="{1EB3B7B3-2392-4792-A84B-D797D179E07C}" destId="{40BEBADA-F5B6-4E24-9386-83B56A1EC82C}" srcOrd="0" destOrd="0" parTransId="{6935AAC6-F95A-455E-8DDB-6DC261B65B3D}" sibTransId="{64966235-BA66-47F3-9AB2-2FF3CC87BF0C}"/>
    <dgm:cxn modelId="{84E2E5F0-DA04-4E45-8F8D-B72F7C87EF94}" type="presParOf" srcId="{A0AC006B-B1B9-4A00-B8BC-917D7849CF5C}" destId="{7718A074-61CA-4CB0-805A-96F97DF0A4B4}" srcOrd="0" destOrd="0" presId="urn:microsoft.com/office/officeart/2008/layout/CircularPictureCallout"/>
    <dgm:cxn modelId="{1D2E1D4C-855C-40A0-924C-784E64FEE20A}" type="presParOf" srcId="{7718A074-61CA-4CB0-805A-96F97DF0A4B4}" destId="{550D1421-60E6-4D99-9CE5-90D251565DF3}" srcOrd="0" destOrd="0" presId="urn:microsoft.com/office/officeart/2008/layout/CircularPictureCallout"/>
    <dgm:cxn modelId="{FFFD7FA1-6A73-4177-B37A-CDD02472AD0F}" type="presParOf" srcId="{550D1421-60E6-4D99-9CE5-90D251565DF3}" destId="{6F137F94-2493-4572-8DE1-D3A076616D8E}" srcOrd="0" destOrd="0" presId="urn:microsoft.com/office/officeart/2008/layout/CircularPictureCallout"/>
    <dgm:cxn modelId="{C7F19798-BE30-4626-9F60-6699E34B1DDF}" type="presParOf" srcId="{7718A074-61CA-4CB0-805A-96F97DF0A4B4}" destId="{A0B5085A-F9F4-45D5-B17E-45EBDC77C6F9}"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3775E5-1825-40E6-8A31-70C67FB8C271}" type="doc">
      <dgm:prSet loTypeId="urn:microsoft.com/office/officeart/2008/layout/CircularPictureCallout" loCatId="picture" qsTypeId="urn:microsoft.com/office/officeart/2005/8/quickstyle/simple5" qsCatId="simple" csTypeId="urn:microsoft.com/office/officeart/2005/8/colors/accent1_2" csCatId="accent1" phldr="1"/>
      <dgm:spPr/>
    </dgm:pt>
    <dgm:pt modelId="{90A6177A-EDC3-48EB-93EE-ED56F9A943A1}">
      <dgm:prSet phldrT="[Text]"/>
      <dgm:spPr/>
      <dgm:t>
        <a:bodyPr/>
        <a:lstStyle/>
        <a:p>
          <a:r>
            <a:rPr lang="en-US" dirty="0" smtClean="0"/>
            <a:t> </a:t>
          </a:r>
          <a:endParaRPr lang="en-US" dirty="0"/>
        </a:p>
      </dgm:t>
    </dgm:pt>
    <dgm:pt modelId="{7F9B7A86-7DC3-4A03-9F8A-B61B43B9004A}" type="parTrans" cxnId="{DAA1738C-47E1-4EE5-AEF5-693F3A126EF5}">
      <dgm:prSet/>
      <dgm:spPr/>
      <dgm:t>
        <a:bodyPr/>
        <a:lstStyle/>
        <a:p>
          <a:endParaRPr lang="en-US"/>
        </a:p>
      </dgm:t>
    </dgm:pt>
    <dgm:pt modelId="{A29CE8B9-F728-4FDA-A806-2CA936B825EB}" type="sibTrans" cxnId="{DAA1738C-47E1-4EE5-AEF5-693F3A126EF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73000" r="-73000"/>
          </a:stretch>
        </a:blipFill>
        <a:ln w="38100">
          <a:solidFill>
            <a:schemeClr val="bg1">
              <a:lumMod val="50000"/>
            </a:schemeClr>
          </a:solidFill>
        </a:ln>
      </dgm:spPr>
      <dgm:t>
        <a:bodyPr/>
        <a:lstStyle/>
        <a:p>
          <a:endParaRPr lang="en-US"/>
        </a:p>
      </dgm:t>
    </dgm:pt>
    <dgm:pt modelId="{250B4DFB-BAF5-42D1-92D0-499A1C0E7861}" type="pres">
      <dgm:prSet presAssocID="{303775E5-1825-40E6-8A31-70C67FB8C271}" presName="Name0" presStyleCnt="0">
        <dgm:presLayoutVars>
          <dgm:chMax val="7"/>
          <dgm:chPref val="7"/>
          <dgm:dir/>
        </dgm:presLayoutVars>
      </dgm:prSet>
      <dgm:spPr/>
    </dgm:pt>
    <dgm:pt modelId="{F4CA5FDC-3CCD-48B6-BF83-52519981FA70}" type="pres">
      <dgm:prSet presAssocID="{303775E5-1825-40E6-8A31-70C67FB8C271}" presName="Name1" presStyleCnt="0"/>
      <dgm:spPr/>
    </dgm:pt>
    <dgm:pt modelId="{C9D4D382-AF6D-4617-93B5-E9C19CE086FE}" type="pres">
      <dgm:prSet presAssocID="{A29CE8B9-F728-4FDA-A806-2CA936B825EB}" presName="picture_1" presStyleCnt="0"/>
      <dgm:spPr/>
    </dgm:pt>
    <dgm:pt modelId="{0B5CF286-DC15-439A-BE5A-5D480E55CB6F}" type="pres">
      <dgm:prSet presAssocID="{A29CE8B9-F728-4FDA-A806-2CA936B825EB}" presName="pictureRepeatNode" presStyleLbl="alignImgPlace1" presStyleIdx="0" presStyleCnt="1" custLinFactNeighborX="-8335"/>
      <dgm:spPr/>
      <dgm:t>
        <a:bodyPr/>
        <a:lstStyle/>
        <a:p>
          <a:endParaRPr lang="en-US"/>
        </a:p>
      </dgm:t>
    </dgm:pt>
    <dgm:pt modelId="{B01DE965-3C7D-4B15-AEA5-FAC5D6DF5ABF}" type="pres">
      <dgm:prSet presAssocID="{90A6177A-EDC3-48EB-93EE-ED56F9A943A1}" presName="text_1" presStyleLbl="node1" presStyleIdx="0" presStyleCnt="0">
        <dgm:presLayoutVars>
          <dgm:bulletEnabled val="1"/>
        </dgm:presLayoutVars>
      </dgm:prSet>
      <dgm:spPr/>
      <dgm:t>
        <a:bodyPr/>
        <a:lstStyle/>
        <a:p>
          <a:endParaRPr lang="en-US"/>
        </a:p>
      </dgm:t>
    </dgm:pt>
  </dgm:ptLst>
  <dgm:cxnLst>
    <dgm:cxn modelId="{E33A7556-494B-4C52-A17B-213A0B4C384B}" type="presOf" srcId="{303775E5-1825-40E6-8A31-70C67FB8C271}" destId="{250B4DFB-BAF5-42D1-92D0-499A1C0E7861}" srcOrd="0" destOrd="0" presId="urn:microsoft.com/office/officeart/2008/layout/CircularPictureCallout"/>
    <dgm:cxn modelId="{C7C0FFF2-2418-4874-B9B1-2B19CA4EB8F4}" type="presOf" srcId="{90A6177A-EDC3-48EB-93EE-ED56F9A943A1}" destId="{B01DE965-3C7D-4B15-AEA5-FAC5D6DF5ABF}" srcOrd="0" destOrd="0" presId="urn:microsoft.com/office/officeart/2008/layout/CircularPictureCallout"/>
    <dgm:cxn modelId="{DAA1738C-47E1-4EE5-AEF5-693F3A126EF5}" srcId="{303775E5-1825-40E6-8A31-70C67FB8C271}" destId="{90A6177A-EDC3-48EB-93EE-ED56F9A943A1}" srcOrd="0" destOrd="0" parTransId="{7F9B7A86-7DC3-4A03-9F8A-B61B43B9004A}" sibTransId="{A29CE8B9-F728-4FDA-A806-2CA936B825EB}"/>
    <dgm:cxn modelId="{AD7A22F4-2146-4877-B44F-42C1DDE8C090}" type="presOf" srcId="{A29CE8B9-F728-4FDA-A806-2CA936B825EB}" destId="{0B5CF286-DC15-439A-BE5A-5D480E55CB6F}" srcOrd="0" destOrd="0" presId="urn:microsoft.com/office/officeart/2008/layout/CircularPictureCallout"/>
    <dgm:cxn modelId="{B832A974-22EE-44E6-9C19-FF51A76CB7D0}" type="presParOf" srcId="{250B4DFB-BAF5-42D1-92D0-499A1C0E7861}" destId="{F4CA5FDC-3CCD-48B6-BF83-52519981FA70}" srcOrd="0" destOrd="0" presId="urn:microsoft.com/office/officeart/2008/layout/CircularPictureCallout"/>
    <dgm:cxn modelId="{2A9B5B2E-14EC-4994-A2AF-27CE20D620F4}" type="presParOf" srcId="{F4CA5FDC-3CCD-48B6-BF83-52519981FA70}" destId="{C9D4D382-AF6D-4617-93B5-E9C19CE086FE}" srcOrd="0" destOrd="0" presId="urn:microsoft.com/office/officeart/2008/layout/CircularPictureCallout"/>
    <dgm:cxn modelId="{DE5DD865-1FF5-476C-90AB-6168097E2C5F}" type="presParOf" srcId="{C9D4D382-AF6D-4617-93B5-E9C19CE086FE}" destId="{0B5CF286-DC15-439A-BE5A-5D480E55CB6F}" srcOrd="0" destOrd="0" presId="urn:microsoft.com/office/officeart/2008/layout/CircularPictureCallout"/>
    <dgm:cxn modelId="{45A3221A-F875-4F47-BE6E-6C28C147C1F3}" type="presParOf" srcId="{F4CA5FDC-3CCD-48B6-BF83-52519981FA70}" destId="{B01DE965-3C7D-4B15-AEA5-FAC5D6DF5ABF}" srcOrd="1" destOrd="0" presId="urn:microsoft.com/office/officeart/2008/layout/CircularPictureCallou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0DA171-E279-4B02-8A3A-A8E0D2BFCABB}" type="doc">
      <dgm:prSet loTypeId="urn:microsoft.com/office/officeart/2008/layout/CircularPictureCallout" loCatId="picture" qsTypeId="urn:microsoft.com/office/officeart/2005/8/quickstyle/simple5" qsCatId="simple" csTypeId="urn:microsoft.com/office/officeart/2005/8/colors/accent1_2" csCatId="accent1" phldr="1"/>
      <dgm:spPr/>
    </dgm:pt>
    <dgm:pt modelId="{7100A5F7-79AC-41DD-B9D9-87E4DE1A2ED8}">
      <dgm:prSet phldrT="[Text]"/>
      <dgm:spPr/>
      <dgm:t>
        <a:bodyPr/>
        <a:lstStyle/>
        <a:p>
          <a:r>
            <a:rPr lang="en-US" dirty="0" smtClean="0"/>
            <a:t> </a:t>
          </a:r>
          <a:endParaRPr lang="en-US" dirty="0"/>
        </a:p>
      </dgm:t>
    </dgm:pt>
    <dgm:pt modelId="{57B04F89-51A9-4AC2-921E-64EA6A2EEA28}" type="parTrans" cxnId="{29E2C78B-A1F9-4EB1-B6D4-9682B14B1472}">
      <dgm:prSet/>
      <dgm:spPr/>
      <dgm:t>
        <a:bodyPr/>
        <a:lstStyle/>
        <a:p>
          <a:endParaRPr lang="en-US"/>
        </a:p>
      </dgm:t>
    </dgm:pt>
    <dgm:pt modelId="{7279A1AD-7871-462E-9A65-DBA654AD4B9D}" type="sibTrans" cxnId="{29E2C78B-A1F9-4EB1-B6D4-9682B14B147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38100">
          <a:solidFill>
            <a:schemeClr val="bg1">
              <a:lumMod val="50000"/>
            </a:schemeClr>
          </a:solidFill>
        </a:ln>
      </dgm:spPr>
      <dgm:t>
        <a:bodyPr/>
        <a:lstStyle/>
        <a:p>
          <a:endParaRPr lang="en-US"/>
        </a:p>
      </dgm:t>
    </dgm:pt>
    <dgm:pt modelId="{EF8C0EF3-E84B-4765-BD67-832E86E9F08D}" type="pres">
      <dgm:prSet presAssocID="{6C0DA171-E279-4B02-8A3A-A8E0D2BFCABB}" presName="Name0" presStyleCnt="0">
        <dgm:presLayoutVars>
          <dgm:chMax val="7"/>
          <dgm:chPref val="7"/>
          <dgm:dir/>
        </dgm:presLayoutVars>
      </dgm:prSet>
      <dgm:spPr/>
    </dgm:pt>
    <dgm:pt modelId="{27E55708-E467-426C-8C1A-0EA91DEF6196}" type="pres">
      <dgm:prSet presAssocID="{6C0DA171-E279-4B02-8A3A-A8E0D2BFCABB}" presName="Name1" presStyleCnt="0"/>
      <dgm:spPr/>
    </dgm:pt>
    <dgm:pt modelId="{F0E1E5A8-A24B-480E-8D46-B77183403D20}" type="pres">
      <dgm:prSet presAssocID="{7279A1AD-7871-462E-9A65-DBA654AD4B9D}" presName="picture_1" presStyleCnt="0"/>
      <dgm:spPr/>
    </dgm:pt>
    <dgm:pt modelId="{12565DF3-42C2-4C36-A7BD-364D3F3843BC}" type="pres">
      <dgm:prSet presAssocID="{7279A1AD-7871-462E-9A65-DBA654AD4B9D}" presName="pictureRepeatNode" presStyleLbl="alignImgPlace1" presStyleIdx="0" presStyleCnt="1"/>
      <dgm:spPr/>
      <dgm:t>
        <a:bodyPr/>
        <a:lstStyle/>
        <a:p>
          <a:endParaRPr lang="en-US"/>
        </a:p>
      </dgm:t>
    </dgm:pt>
    <dgm:pt modelId="{7F7F8EDC-8297-4DFE-BE03-4D3A0BD0F5D9}" type="pres">
      <dgm:prSet presAssocID="{7100A5F7-79AC-41DD-B9D9-87E4DE1A2ED8}" presName="text_1" presStyleLbl="node1" presStyleIdx="0" presStyleCnt="0">
        <dgm:presLayoutVars>
          <dgm:bulletEnabled val="1"/>
        </dgm:presLayoutVars>
      </dgm:prSet>
      <dgm:spPr/>
      <dgm:t>
        <a:bodyPr/>
        <a:lstStyle/>
        <a:p>
          <a:endParaRPr lang="en-US"/>
        </a:p>
      </dgm:t>
    </dgm:pt>
  </dgm:ptLst>
  <dgm:cxnLst>
    <dgm:cxn modelId="{29E2C78B-A1F9-4EB1-B6D4-9682B14B1472}" srcId="{6C0DA171-E279-4B02-8A3A-A8E0D2BFCABB}" destId="{7100A5F7-79AC-41DD-B9D9-87E4DE1A2ED8}" srcOrd="0" destOrd="0" parTransId="{57B04F89-51A9-4AC2-921E-64EA6A2EEA28}" sibTransId="{7279A1AD-7871-462E-9A65-DBA654AD4B9D}"/>
    <dgm:cxn modelId="{9A2C5CBC-F6AA-48FD-B159-4AFE64E70E1A}" type="presOf" srcId="{7100A5F7-79AC-41DD-B9D9-87E4DE1A2ED8}" destId="{7F7F8EDC-8297-4DFE-BE03-4D3A0BD0F5D9}" srcOrd="0" destOrd="0" presId="urn:microsoft.com/office/officeart/2008/layout/CircularPictureCallout"/>
    <dgm:cxn modelId="{D809CFF1-E109-4F59-9033-2E8EC908431B}" type="presOf" srcId="{6C0DA171-E279-4B02-8A3A-A8E0D2BFCABB}" destId="{EF8C0EF3-E84B-4765-BD67-832E86E9F08D}" srcOrd="0" destOrd="0" presId="urn:microsoft.com/office/officeart/2008/layout/CircularPictureCallout"/>
    <dgm:cxn modelId="{454BF708-1A82-49E5-93FA-4388DE0EAE0D}" type="presOf" srcId="{7279A1AD-7871-462E-9A65-DBA654AD4B9D}" destId="{12565DF3-42C2-4C36-A7BD-364D3F3843BC}" srcOrd="0" destOrd="0" presId="urn:microsoft.com/office/officeart/2008/layout/CircularPictureCallout"/>
    <dgm:cxn modelId="{729A079C-A46E-4023-906F-008BF2763CE4}" type="presParOf" srcId="{EF8C0EF3-E84B-4765-BD67-832E86E9F08D}" destId="{27E55708-E467-426C-8C1A-0EA91DEF6196}" srcOrd="0" destOrd="0" presId="urn:microsoft.com/office/officeart/2008/layout/CircularPictureCallout"/>
    <dgm:cxn modelId="{540B28AB-9B78-42C0-ACCD-042E515FF0F0}" type="presParOf" srcId="{27E55708-E467-426C-8C1A-0EA91DEF6196}" destId="{F0E1E5A8-A24B-480E-8D46-B77183403D20}" srcOrd="0" destOrd="0" presId="urn:microsoft.com/office/officeart/2008/layout/CircularPictureCallout"/>
    <dgm:cxn modelId="{699B3FEE-E0A1-4492-8FF0-EECC8CDC10C0}" type="presParOf" srcId="{F0E1E5A8-A24B-480E-8D46-B77183403D20}" destId="{12565DF3-42C2-4C36-A7BD-364D3F3843BC}" srcOrd="0" destOrd="0" presId="urn:microsoft.com/office/officeart/2008/layout/CircularPictureCallout"/>
    <dgm:cxn modelId="{D9AAB616-7FB9-46BC-993C-97B868F6490C}" type="presParOf" srcId="{27E55708-E467-426C-8C1A-0EA91DEF6196}" destId="{7F7F8EDC-8297-4DFE-BE03-4D3A0BD0F5D9}" srcOrd="1" destOrd="0" presId="urn:microsoft.com/office/officeart/2008/layout/CircularPictureCallou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B79083-537A-449C-B987-E93F9B5F8E02}" type="doc">
      <dgm:prSet loTypeId="urn:microsoft.com/office/officeart/2008/layout/CircularPictureCallout" loCatId="picture" qsTypeId="urn:microsoft.com/office/officeart/2005/8/quickstyle/simple5" qsCatId="simple" csTypeId="urn:microsoft.com/office/officeart/2005/8/colors/accent1_2" csCatId="accent1" phldr="1"/>
      <dgm:spPr/>
    </dgm:pt>
    <dgm:pt modelId="{0F55BD89-47AE-47C1-AAE8-8D08C72650B8}">
      <dgm:prSet phldrT="[Text]"/>
      <dgm:spPr/>
      <dgm:t>
        <a:bodyPr/>
        <a:lstStyle/>
        <a:p>
          <a:r>
            <a:rPr lang="en-US" dirty="0" smtClean="0"/>
            <a:t> </a:t>
          </a:r>
          <a:endParaRPr lang="en-US" dirty="0"/>
        </a:p>
      </dgm:t>
    </dgm:pt>
    <dgm:pt modelId="{A92823D9-3353-4245-89A4-73D26372D39E}" type="parTrans" cxnId="{B4AEDB31-648A-40B3-A0AC-A50E9AE46CE9}">
      <dgm:prSet/>
      <dgm:spPr/>
      <dgm:t>
        <a:bodyPr/>
        <a:lstStyle/>
        <a:p>
          <a:endParaRPr lang="en-US"/>
        </a:p>
      </dgm:t>
    </dgm:pt>
    <dgm:pt modelId="{1BA1C805-8E9D-42C5-8C0A-C5B30350A333}" type="sibTrans" cxnId="{B4AEDB31-648A-40B3-A0AC-A50E9AE46CE9}">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38100">
          <a:solidFill>
            <a:schemeClr val="bg1">
              <a:lumMod val="50000"/>
            </a:schemeClr>
          </a:solidFill>
        </a:ln>
      </dgm:spPr>
      <dgm:t>
        <a:bodyPr/>
        <a:lstStyle/>
        <a:p>
          <a:endParaRPr lang="en-US"/>
        </a:p>
      </dgm:t>
    </dgm:pt>
    <dgm:pt modelId="{82DAF555-0942-4EE2-ACDC-758310E77357}" type="pres">
      <dgm:prSet presAssocID="{61B79083-537A-449C-B987-E93F9B5F8E02}" presName="Name0" presStyleCnt="0">
        <dgm:presLayoutVars>
          <dgm:chMax val="7"/>
          <dgm:chPref val="7"/>
          <dgm:dir/>
        </dgm:presLayoutVars>
      </dgm:prSet>
      <dgm:spPr/>
    </dgm:pt>
    <dgm:pt modelId="{C33D0A69-12FB-44EB-B692-7583B17CACB1}" type="pres">
      <dgm:prSet presAssocID="{61B79083-537A-449C-B987-E93F9B5F8E02}" presName="Name1" presStyleCnt="0"/>
      <dgm:spPr/>
    </dgm:pt>
    <dgm:pt modelId="{00C2CFCF-7B66-4EEC-9F25-AC00CAF2CB14}" type="pres">
      <dgm:prSet presAssocID="{1BA1C805-8E9D-42C5-8C0A-C5B30350A333}" presName="picture_1" presStyleCnt="0"/>
      <dgm:spPr/>
    </dgm:pt>
    <dgm:pt modelId="{8B82AB3A-50D9-4C58-AF55-EC0BC5BE956F}" type="pres">
      <dgm:prSet presAssocID="{1BA1C805-8E9D-42C5-8C0A-C5B30350A333}" presName="pictureRepeatNode" presStyleLbl="alignImgPlace1" presStyleIdx="0" presStyleCnt="1" custLinFactNeighborX="-18000" custLinFactNeighborY="-37200"/>
      <dgm:spPr/>
      <dgm:t>
        <a:bodyPr/>
        <a:lstStyle/>
        <a:p>
          <a:endParaRPr lang="en-US"/>
        </a:p>
      </dgm:t>
    </dgm:pt>
    <dgm:pt modelId="{5FDA9EC7-3F24-4FB8-A72C-9E179E7609E2}" type="pres">
      <dgm:prSet presAssocID="{0F55BD89-47AE-47C1-AAE8-8D08C72650B8}" presName="text_1" presStyleLbl="node1" presStyleIdx="0" presStyleCnt="0" custLinFactNeighborX="14065">
        <dgm:presLayoutVars>
          <dgm:bulletEnabled val="1"/>
        </dgm:presLayoutVars>
      </dgm:prSet>
      <dgm:spPr/>
      <dgm:t>
        <a:bodyPr/>
        <a:lstStyle/>
        <a:p>
          <a:endParaRPr lang="en-US"/>
        </a:p>
      </dgm:t>
    </dgm:pt>
  </dgm:ptLst>
  <dgm:cxnLst>
    <dgm:cxn modelId="{615776C3-2DB7-45A3-9438-1D60976F36EA}" type="presOf" srcId="{1BA1C805-8E9D-42C5-8C0A-C5B30350A333}" destId="{8B82AB3A-50D9-4C58-AF55-EC0BC5BE956F}" srcOrd="0" destOrd="0" presId="urn:microsoft.com/office/officeart/2008/layout/CircularPictureCallout"/>
    <dgm:cxn modelId="{840CC83E-6DED-4C3D-B9C1-8CA492510914}" type="presOf" srcId="{0F55BD89-47AE-47C1-AAE8-8D08C72650B8}" destId="{5FDA9EC7-3F24-4FB8-A72C-9E179E7609E2}" srcOrd="0" destOrd="0" presId="urn:microsoft.com/office/officeart/2008/layout/CircularPictureCallout"/>
    <dgm:cxn modelId="{B4AEDB31-648A-40B3-A0AC-A50E9AE46CE9}" srcId="{61B79083-537A-449C-B987-E93F9B5F8E02}" destId="{0F55BD89-47AE-47C1-AAE8-8D08C72650B8}" srcOrd="0" destOrd="0" parTransId="{A92823D9-3353-4245-89A4-73D26372D39E}" sibTransId="{1BA1C805-8E9D-42C5-8C0A-C5B30350A333}"/>
    <dgm:cxn modelId="{802C06F1-E382-4930-813F-C3626E086E74}" type="presOf" srcId="{61B79083-537A-449C-B987-E93F9B5F8E02}" destId="{82DAF555-0942-4EE2-ACDC-758310E77357}" srcOrd="0" destOrd="0" presId="urn:microsoft.com/office/officeart/2008/layout/CircularPictureCallout"/>
    <dgm:cxn modelId="{96885740-32B5-4FB5-8626-5B3E167BC474}" type="presParOf" srcId="{82DAF555-0942-4EE2-ACDC-758310E77357}" destId="{C33D0A69-12FB-44EB-B692-7583B17CACB1}" srcOrd="0" destOrd="0" presId="urn:microsoft.com/office/officeart/2008/layout/CircularPictureCallout"/>
    <dgm:cxn modelId="{41DDF750-86E8-4121-AF0F-2CC067344135}" type="presParOf" srcId="{C33D0A69-12FB-44EB-B692-7583B17CACB1}" destId="{00C2CFCF-7B66-4EEC-9F25-AC00CAF2CB14}" srcOrd="0" destOrd="0" presId="urn:microsoft.com/office/officeart/2008/layout/CircularPictureCallout"/>
    <dgm:cxn modelId="{E6EF72DA-AC7E-495F-81CD-C2366AD74921}" type="presParOf" srcId="{00C2CFCF-7B66-4EEC-9F25-AC00CAF2CB14}" destId="{8B82AB3A-50D9-4C58-AF55-EC0BC5BE956F}" srcOrd="0" destOrd="0" presId="urn:microsoft.com/office/officeart/2008/layout/CircularPictureCallout"/>
    <dgm:cxn modelId="{B4D51D98-890C-436C-955D-73A7512FD5B1}" type="presParOf" srcId="{C33D0A69-12FB-44EB-B692-7583B17CACB1}" destId="{5FDA9EC7-3F24-4FB8-A72C-9E179E7609E2}" srcOrd="1" destOrd="0" presId="urn:microsoft.com/office/officeart/2008/layout/CircularPictureCallout"/>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13E90-D9D2-4A88-8707-681B80FFC63A}">
      <dsp:nvSpPr>
        <dsp:cNvPr id="0" name=""/>
        <dsp:cNvSpPr/>
      </dsp:nvSpPr>
      <dsp:spPr>
        <a:xfrm>
          <a:off x="10944" y="702524"/>
          <a:ext cx="2633618" cy="1965940"/>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66725">
            <a:lnSpc>
              <a:spcPct val="90000"/>
            </a:lnSpc>
            <a:spcBef>
              <a:spcPct val="0"/>
            </a:spcBef>
            <a:spcAft>
              <a:spcPct val="15000"/>
            </a:spcAft>
            <a:buChar char="••"/>
          </a:pPr>
          <a:r>
            <a:rPr lang="en-US" sz="1050" kern="1200" dirty="0" smtClean="0"/>
            <a:t>Stay up to date on community events and webinars.</a:t>
          </a:r>
          <a:endParaRPr lang="en-US" sz="1050" kern="1200" dirty="0"/>
        </a:p>
        <a:p>
          <a:pPr marL="57150" lvl="1" indent="-57150" algn="l" defTabSz="466725">
            <a:lnSpc>
              <a:spcPct val="90000"/>
            </a:lnSpc>
            <a:spcBef>
              <a:spcPct val="0"/>
            </a:spcBef>
            <a:spcAft>
              <a:spcPct val="15000"/>
            </a:spcAft>
            <a:buChar char="••"/>
          </a:pPr>
          <a:r>
            <a:rPr lang="en-US" sz="1050" kern="1200" dirty="0" smtClean="0">
              <a:hlinkClick xmlns:r="http://schemas.openxmlformats.org/officeDocument/2006/relationships" r:id="rId1"/>
            </a:rPr>
            <a:t>www.cbp.gov/aceoutreach</a:t>
          </a:r>
          <a:r>
            <a:rPr lang="en-US" sz="1050" kern="1200" dirty="0" smtClean="0"/>
            <a:t> </a:t>
          </a:r>
          <a:endParaRPr lang="en-US" sz="1050" kern="1200" dirty="0"/>
        </a:p>
      </dsp:txBody>
      <dsp:txXfrm>
        <a:off x="57008" y="748588"/>
        <a:ext cx="2541490" cy="1919876"/>
      </dsp:txXfrm>
    </dsp:sp>
    <dsp:sp modelId="{EA14A98B-A714-433B-9423-523259D9D061}">
      <dsp:nvSpPr>
        <dsp:cNvPr id="0" name=""/>
        <dsp:cNvSpPr/>
      </dsp:nvSpPr>
      <dsp:spPr>
        <a:xfrm>
          <a:off x="10944" y="2668465"/>
          <a:ext cx="2633618" cy="84535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250" tIns="0" rIns="31750" bIns="0" numCol="1" spcCol="1270" anchor="ctr" anchorCtr="0">
          <a:noAutofit/>
        </a:bodyPr>
        <a:lstStyle/>
        <a:p>
          <a:pPr lvl="0" algn="l" defTabSz="1111250">
            <a:lnSpc>
              <a:spcPct val="90000"/>
            </a:lnSpc>
            <a:spcBef>
              <a:spcPct val="0"/>
            </a:spcBef>
            <a:spcAft>
              <a:spcPct val="35000"/>
            </a:spcAft>
          </a:pPr>
          <a:r>
            <a:rPr lang="en-US" sz="2500" kern="1200" dirty="0" smtClean="0"/>
            <a:t>Outreach</a:t>
          </a:r>
          <a:endParaRPr lang="en-US" sz="2500" kern="1200" dirty="0"/>
        </a:p>
      </dsp:txBody>
      <dsp:txXfrm>
        <a:off x="10944" y="2668465"/>
        <a:ext cx="1854660" cy="845354"/>
      </dsp:txXfrm>
    </dsp:sp>
    <dsp:sp modelId="{7106F569-3D2F-457A-B6A2-51A8EF3A1E77}">
      <dsp:nvSpPr>
        <dsp:cNvPr id="0" name=""/>
        <dsp:cNvSpPr/>
      </dsp:nvSpPr>
      <dsp:spPr>
        <a:xfrm>
          <a:off x="1940105" y="2802741"/>
          <a:ext cx="921766" cy="92176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8BEC944-1112-43D5-BA7E-B35D281755A0}">
      <dsp:nvSpPr>
        <dsp:cNvPr id="0" name=""/>
        <dsp:cNvSpPr/>
      </dsp:nvSpPr>
      <dsp:spPr>
        <a:xfrm>
          <a:off x="3090234" y="702524"/>
          <a:ext cx="2633618" cy="1965940"/>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66725">
            <a:lnSpc>
              <a:spcPct val="90000"/>
            </a:lnSpc>
            <a:spcBef>
              <a:spcPct val="0"/>
            </a:spcBef>
            <a:spcAft>
              <a:spcPct val="15000"/>
            </a:spcAft>
            <a:buChar char="••"/>
          </a:pPr>
          <a:r>
            <a:rPr lang="en-US" sz="1050" kern="1200" dirty="0" smtClean="0"/>
            <a:t>Find user guides and online courses on the ACE Portal and system functions.</a:t>
          </a:r>
          <a:endParaRPr lang="en-US" sz="1050" kern="1200" dirty="0"/>
        </a:p>
        <a:p>
          <a:pPr marL="57150" lvl="1" indent="-57150" algn="l" defTabSz="466725">
            <a:lnSpc>
              <a:spcPct val="90000"/>
            </a:lnSpc>
            <a:spcBef>
              <a:spcPct val="0"/>
            </a:spcBef>
            <a:spcAft>
              <a:spcPct val="15000"/>
            </a:spcAft>
            <a:buChar char="••"/>
          </a:pPr>
          <a:r>
            <a:rPr lang="en-US" sz="1050" kern="1200" dirty="0" smtClean="0">
              <a:hlinkClick xmlns:r="http://schemas.openxmlformats.org/officeDocument/2006/relationships" r:id="rId3"/>
            </a:rPr>
            <a:t>www.cbp.gov/trade/ace/training-and-reference-guides</a:t>
          </a:r>
          <a:r>
            <a:rPr lang="en-US" sz="1050" kern="1200" dirty="0" smtClean="0"/>
            <a:t> </a:t>
          </a:r>
          <a:endParaRPr lang="en-US" sz="1050" kern="1200" dirty="0"/>
        </a:p>
      </dsp:txBody>
      <dsp:txXfrm>
        <a:off x="3136298" y="748588"/>
        <a:ext cx="2541490" cy="1919876"/>
      </dsp:txXfrm>
    </dsp:sp>
    <dsp:sp modelId="{2AE60F37-6BF9-4508-B21E-85D1E07572FB}">
      <dsp:nvSpPr>
        <dsp:cNvPr id="0" name=""/>
        <dsp:cNvSpPr/>
      </dsp:nvSpPr>
      <dsp:spPr>
        <a:xfrm>
          <a:off x="3090234" y="2668465"/>
          <a:ext cx="2633618" cy="84535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250" tIns="0" rIns="31750" bIns="0" numCol="1" spcCol="1270" anchor="ctr" anchorCtr="0">
          <a:noAutofit/>
        </a:bodyPr>
        <a:lstStyle/>
        <a:p>
          <a:pPr lvl="0" algn="l" defTabSz="1111250">
            <a:lnSpc>
              <a:spcPct val="90000"/>
            </a:lnSpc>
            <a:spcBef>
              <a:spcPct val="0"/>
            </a:spcBef>
            <a:spcAft>
              <a:spcPct val="35000"/>
            </a:spcAft>
          </a:pPr>
          <a:r>
            <a:rPr lang="en-US" sz="2500" kern="1200" dirty="0" smtClean="0"/>
            <a:t>Training</a:t>
          </a:r>
          <a:endParaRPr lang="en-US" sz="2500" kern="1200" dirty="0"/>
        </a:p>
      </dsp:txBody>
      <dsp:txXfrm>
        <a:off x="3090234" y="2668465"/>
        <a:ext cx="1854660" cy="845354"/>
      </dsp:txXfrm>
    </dsp:sp>
    <dsp:sp modelId="{7071A154-CB57-48F3-8CDD-F752885B1B42}">
      <dsp:nvSpPr>
        <dsp:cNvPr id="0" name=""/>
        <dsp:cNvSpPr/>
      </dsp:nvSpPr>
      <dsp:spPr>
        <a:xfrm>
          <a:off x="5019396" y="2802741"/>
          <a:ext cx="921766" cy="92176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3323054-6A69-4BF4-9959-D88CB17C55B3}">
      <dsp:nvSpPr>
        <dsp:cNvPr id="0" name=""/>
        <dsp:cNvSpPr/>
      </dsp:nvSpPr>
      <dsp:spPr>
        <a:xfrm>
          <a:off x="6169524" y="702524"/>
          <a:ext cx="2796244" cy="1965940"/>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66725">
            <a:lnSpc>
              <a:spcPct val="90000"/>
            </a:lnSpc>
            <a:spcBef>
              <a:spcPct val="0"/>
            </a:spcBef>
            <a:spcAft>
              <a:spcPct val="15000"/>
            </a:spcAft>
            <a:buChar char="••"/>
          </a:pPr>
          <a:r>
            <a:rPr lang="en-US" sz="1050" kern="1200" dirty="0" smtClean="0"/>
            <a:t>Receive automatic updates on ACE on: system outages, new capabilities, technical documentation and more.</a:t>
          </a:r>
          <a:endParaRPr lang="en-US" sz="1050" kern="1200" dirty="0"/>
        </a:p>
        <a:p>
          <a:pPr marL="57150" lvl="1" indent="-57150" algn="l" defTabSz="466725">
            <a:lnSpc>
              <a:spcPct val="90000"/>
            </a:lnSpc>
            <a:spcBef>
              <a:spcPct val="0"/>
            </a:spcBef>
            <a:spcAft>
              <a:spcPct val="15000"/>
            </a:spcAft>
            <a:buChar char="••"/>
          </a:pPr>
          <a:r>
            <a:rPr lang="en-US" sz="1050" kern="1200" dirty="0" smtClean="0">
              <a:hlinkClick xmlns:r="http://schemas.openxmlformats.org/officeDocument/2006/relationships" r:id="rId5"/>
            </a:rPr>
            <a:t>www.apps.cbp.gov/csms/csms</a:t>
          </a:r>
          <a:r>
            <a:rPr lang="en-US" sz="1050" kern="1200" dirty="0" smtClean="0"/>
            <a:t> </a:t>
          </a:r>
          <a:endParaRPr lang="en-US" sz="1050" kern="1200" dirty="0"/>
        </a:p>
      </dsp:txBody>
      <dsp:txXfrm>
        <a:off x="6215588" y="748588"/>
        <a:ext cx="2704116" cy="1919876"/>
      </dsp:txXfrm>
    </dsp:sp>
    <dsp:sp modelId="{7BF38577-AA2F-4B53-A908-64C1338B9721}">
      <dsp:nvSpPr>
        <dsp:cNvPr id="0" name=""/>
        <dsp:cNvSpPr/>
      </dsp:nvSpPr>
      <dsp:spPr>
        <a:xfrm>
          <a:off x="6250837" y="2668465"/>
          <a:ext cx="2633618" cy="84535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250" tIns="0" rIns="31750" bIns="0" numCol="1" spcCol="1270" anchor="ctr" anchorCtr="0">
          <a:noAutofit/>
        </a:bodyPr>
        <a:lstStyle/>
        <a:p>
          <a:pPr lvl="0" algn="l" defTabSz="1111250">
            <a:lnSpc>
              <a:spcPct val="90000"/>
            </a:lnSpc>
            <a:spcBef>
              <a:spcPct val="0"/>
            </a:spcBef>
            <a:spcAft>
              <a:spcPct val="35000"/>
            </a:spcAft>
          </a:pPr>
          <a:r>
            <a:rPr lang="en-US" sz="2500" kern="1200" dirty="0" smtClean="0"/>
            <a:t>Email Alerts (CSMS)</a:t>
          </a:r>
          <a:endParaRPr lang="en-US" sz="2500" kern="1200" dirty="0"/>
        </a:p>
      </dsp:txBody>
      <dsp:txXfrm>
        <a:off x="6250837" y="2668465"/>
        <a:ext cx="1854660" cy="845354"/>
      </dsp:txXfrm>
    </dsp:sp>
    <dsp:sp modelId="{A0F425B2-A43A-4B8F-94DB-A624EDBADAE5}">
      <dsp:nvSpPr>
        <dsp:cNvPr id="0" name=""/>
        <dsp:cNvSpPr/>
      </dsp:nvSpPr>
      <dsp:spPr>
        <a:xfrm>
          <a:off x="8179999" y="2802741"/>
          <a:ext cx="921766" cy="921766"/>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6F9A73A-E86E-4B2B-A8CA-3CFBDFCFD582}">
      <dsp:nvSpPr>
        <dsp:cNvPr id="0" name=""/>
        <dsp:cNvSpPr/>
      </dsp:nvSpPr>
      <dsp:spPr>
        <a:xfrm>
          <a:off x="9330127" y="702524"/>
          <a:ext cx="2633618" cy="1965940"/>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66725">
            <a:lnSpc>
              <a:spcPct val="90000"/>
            </a:lnSpc>
            <a:spcBef>
              <a:spcPct val="0"/>
            </a:spcBef>
            <a:spcAft>
              <a:spcPct val="15000"/>
            </a:spcAft>
            <a:buChar char="••"/>
          </a:pPr>
          <a:r>
            <a:rPr lang="en-US" sz="1050" kern="1200" dirty="0" smtClean="0"/>
            <a:t>Answers to some of our most frequent questions on: ACE Portal, manifest filings, cargo release, and more.</a:t>
          </a:r>
          <a:endParaRPr lang="en-US" sz="1050" kern="1200" dirty="0"/>
        </a:p>
        <a:p>
          <a:pPr marL="57150" lvl="1" indent="-57150" algn="l" defTabSz="466725">
            <a:lnSpc>
              <a:spcPct val="90000"/>
            </a:lnSpc>
            <a:spcBef>
              <a:spcPct val="0"/>
            </a:spcBef>
            <a:spcAft>
              <a:spcPct val="15000"/>
            </a:spcAft>
            <a:buChar char="••"/>
          </a:pPr>
          <a:r>
            <a:rPr lang="en-US" sz="1050" b="0" kern="1200" dirty="0" smtClean="0">
              <a:latin typeface="Arial" panose="020B0604020202020204" pitchFamily="34" charset="0"/>
              <a:ea typeface="+mj-ea"/>
              <a:cs typeface="Arial" panose="020B0604020202020204" pitchFamily="34" charset="0"/>
              <a:hlinkClick xmlns:r="http://schemas.openxmlformats.org/officeDocument/2006/relationships" r:id="rId7"/>
            </a:rPr>
            <a:t>www.cbp.gov/trade/automated/ace-faq</a:t>
          </a:r>
          <a:r>
            <a:rPr lang="en-US" sz="1050" b="0" kern="1200" dirty="0" smtClean="0">
              <a:latin typeface="Arial" panose="020B0604020202020204" pitchFamily="34" charset="0"/>
              <a:ea typeface="+mj-ea"/>
              <a:cs typeface="Arial" panose="020B0604020202020204" pitchFamily="34" charset="0"/>
            </a:rPr>
            <a:t> </a:t>
          </a:r>
          <a:endParaRPr lang="en-US" sz="1050" kern="1200" dirty="0"/>
        </a:p>
      </dsp:txBody>
      <dsp:txXfrm>
        <a:off x="9376191" y="748588"/>
        <a:ext cx="2541490" cy="1919876"/>
      </dsp:txXfrm>
    </dsp:sp>
    <dsp:sp modelId="{DDF7E0E4-E978-482F-8C10-FE1B19BCD507}">
      <dsp:nvSpPr>
        <dsp:cNvPr id="0" name=""/>
        <dsp:cNvSpPr/>
      </dsp:nvSpPr>
      <dsp:spPr>
        <a:xfrm>
          <a:off x="9330127" y="2668465"/>
          <a:ext cx="2633618" cy="84535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250" tIns="0" rIns="31750" bIns="0" numCol="1" spcCol="1270" anchor="ctr" anchorCtr="0">
          <a:noAutofit/>
        </a:bodyPr>
        <a:lstStyle/>
        <a:p>
          <a:pPr lvl="0" algn="l" defTabSz="1111250">
            <a:lnSpc>
              <a:spcPct val="90000"/>
            </a:lnSpc>
            <a:spcBef>
              <a:spcPct val="0"/>
            </a:spcBef>
            <a:spcAft>
              <a:spcPct val="35000"/>
            </a:spcAft>
          </a:pPr>
          <a:r>
            <a:rPr lang="en-US" sz="2500" kern="1200" dirty="0" smtClean="0"/>
            <a:t>FAQs</a:t>
          </a:r>
          <a:endParaRPr lang="en-US" sz="2500" kern="1200" dirty="0"/>
        </a:p>
      </dsp:txBody>
      <dsp:txXfrm>
        <a:off x="9330127" y="2668465"/>
        <a:ext cx="1854660" cy="845354"/>
      </dsp:txXfrm>
    </dsp:sp>
    <dsp:sp modelId="{A044964C-57A3-4B96-9917-623CE8D81751}">
      <dsp:nvSpPr>
        <dsp:cNvPr id="0" name=""/>
        <dsp:cNvSpPr/>
      </dsp:nvSpPr>
      <dsp:spPr>
        <a:xfrm>
          <a:off x="11259289" y="2802741"/>
          <a:ext cx="921766" cy="921766"/>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25000" r="-25000"/>
          </a:stretch>
        </a:blip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26834" cy="465797"/>
          </a:xfrm>
          <a:prstGeom prst="rect">
            <a:avLst/>
          </a:prstGeom>
        </p:spPr>
        <p:txBody>
          <a:bodyPr vert="horz" lIns="92914" tIns="46457" rIns="92914" bIns="46457" rtlCol="0"/>
          <a:lstStyle>
            <a:lvl1pPr algn="l">
              <a:defRPr sz="1200"/>
            </a:lvl1pPr>
          </a:lstStyle>
          <a:p>
            <a:endParaRPr lang="en-US"/>
          </a:p>
        </p:txBody>
      </p:sp>
      <p:sp>
        <p:nvSpPr>
          <p:cNvPr id="3" name="Date Placeholder 2"/>
          <p:cNvSpPr>
            <a:spLocks noGrp="1"/>
          </p:cNvSpPr>
          <p:nvPr>
            <p:ph type="dt" sz="quarter" idx="1"/>
          </p:nvPr>
        </p:nvSpPr>
        <p:spPr>
          <a:xfrm>
            <a:off x="3956553" y="1"/>
            <a:ext cx="3026834" cy="465797"/>
          </a:xfrm>
          <a:prstGeom prst="rect">
            <a:avLst/>
          </a:prstGeom>
        </p:spPr>
        <p:txBody>
          <a:bodyPr vert="horz" lIns="92914" tIns="46457" rIns="92914" bIns="46457" rtlCol="0"/>
          <a:lstStyle>
            <a:lvl1pPr algn="r">
              <a:defRPr sz="1200"/>
            </a:lvl1pPr>
          </a:lstStyle>
          <a:p>
            <a:fld id="{E79B4764-4BA2-401D-9CA0-F3A59C389788}" type="datetimeFigureOut">
              <a:rPr lang="en-US" smtClean="0"/>
              <a:pPr/>
              <a:t>7/31/2015</a:t>
            </a:fld>
            <a:endParaRPr lang="en-US"/>
          </a:p>
        </p:txBody>
      </p:sp>
      <p:sp>
        <p:nvSpPr>
          <p:cNvPr id="4" name="Footer Placeholder 3"/>
          <p:cNvSpPr>
            <a:spLocks noGrp="1"/>
          </p:cNvSpPr>
          <p:nvPr>
            <p:ph type="ftr" sz="quarter" idx="2"/>
          </p:nvPr>
        </p:nvSpPr>
        <p:spPr>
          <a:xfrm>
            <a:off x="2" y="8817907"/>
            <a:ext cx="3026834" cy="465796"/>
          </a:xfrm>
          <a:prstGeom prst="rect">
            <a:avLst/>
          </a:prstGeom>
        </p:spPr>
        <p:txBody>
          <a:bodyPr vert="horz" lIns="92914" tIns="46457" rIns="92914" bIns="46457" rtlCol="0" anchor="b"/>
          <a:lstStyle>
            <a:lvl1pPr algn="l">
              <a:defRPr sz="1200"/>
            </a:lvl1pPr>
          </a:lstStyle>
          <a:p>
            <a:endParaRPr lang="en-US"/>
          </a:p>
        </p:txBody>
      </p:sp>
      <p:sp>
        <p:nvSpPr>
          <p:cNvPr id="5" name="Slide Number Placeholder 4"/>
          <p:cNvSpPr>
            <a:spLocks noGrp="1"/>
          </p:cNvSpPr>
          <p:nvPr>
            <p:ph type="sldNum" sz="quarter" idx="3"/>
          </p:nvPr>
        </p:nvSpPr>
        <p:spPr>
          <a:xfrm>
            <a:off x="3956553" y="8817907"/>
            <a:ext cx="3026834" cy="465796"/>
          </a:xfrm>
          <a:prstGeom prst="rect">
            <a:avLst/>
          </a:prstGeom>
        </p:spPr>
        <p:txBody>
          <a:bodyPr vert="horz" lIns="92914" tIns="46457" rIns="92914" bIns="46457" rtlCol="0" anchor="b"/>
          <a:lstStyle>
            <a:lvl1pPr algn="r">
              <a:defRPr sz="1200"/>
            </a:lvl1pPr>
          </a:lstStyle>
          <a:p>
            <a:fld id="{5EAB57E5-4848-4073-83A2-38E6368FC89F}" type="slidenum">
              <a:rPr lang="en-US" smtClean="0"/>
              <a:pPr/>
              <a:t>‹#›</a:t>
            </a:fld>
            <a:endParaRPr lang="en-US"/>
          </a:p>
        </p:txBody>
      </p:sp>
    </p:spTree>
    <p:extLst>
      <p:ext uri="{BB962C8B-B14F-4D97-AF65-F5344CB8AC3E}">
        <p14:creationId xmlns:p14="http://schemas.microsoft.com/office/powerpoint/2010/main" val="2264869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26834" cy="465797"/>
          </a:xfrm>
          <a:prstGeom prst="rect">
            <a:avLst/>
          </a:prstGeom>
        </p:spPr>
        <p:txBody>
          <a:bodyPr vert="horz" lIns="92914" tIns="46457" rIns="92914" bIns="46457" rtlCol="0"/>
          <a:lstStyle>
            <a:lvl1pPr algn="l">
              <a:defRPr sz="1200"/>
            </a:lvl1pPr>
          </a:lstStyle>
          <a:p>
            <a:endParaRPr lang="en-US"/>
          </a:p>
        </p:txBody>
      </p:sp>
      <p:sp>
        <p:nvSpPr>
          <p:cNvPr id="3" name="Date Placeholder 2"/>
          <p:cNvSpPr>
            <a:spLocks noGrp="1"/>
          </p:cNvSpPr>
          <p:nvPr>
            <p:ph type="dt" idx="1"/>
          </p:nvPr>
        </p:nvSpPr>
        <p:spPr>
          <a:xfrm>
            <a:off x="3956553" y="1"/>
            <a:ext cx="3026834" cy="465797"/>
          </a:xfrm>
          <a:prstGeom prst="rect">
            <a:avLst/>
          </a:prstGeom>
        </p:spPr>
        <p:txBody>
          <a:bodyPr vert="horz" lIns="92914" tIns="46457" rIns="92914" bIns="46457" rtlCol="0"/>
          <a:lstStyle>
            <a:lvl1pPr algn="r">
              <a:defRPr sz="1200"/>
            </a:lvl1pPr>
          </a:lstStyle>
          <a:p>
            <a:fld id="{DDA5C8FE-1D1F-4160-B244-BC94CDC2A423}" type="datetimeFigureOut">
              <a:rPr lang="en-US" smtClean="0"/>
              <a:pPr/>
              <a:t>7/31/2015</a:t>
            </a:fld>
            <a:endParaRPr lang="en-US"/>
          </a:p>
        </p:txBody>
      </p:sp>
      <p:sp>
        <p:nvSpPr>
          <p:cNvPr id="4" name="Slide Image Placeholder 3"/>
          <p:cNvSpPr>
            <a:spLocks noGrp="1" noRot="1" noChangeAspect="1"/>
          </p:cNvSpPr>
          <p:nvPr>
            <p:ph type="sldImg" idx="2"/>
          </p:nvPr>
        </p:nvSpPr>
        <p:spPr>
          <a:xfrm>
            <a:off x="706438" y="1160463"/>
            <a:ext cx="5572125" cy="3135312"/>
          </a:xfrm>
          <a:prstGeom prst="rect">
            <a:avLst/>
          </a:prstGeom>
          <a:noFill/>
          <a:ln w="12700">
            <a:solidFill>
              <a:prstClr val="black"/>
            </a:solidFill>
          </a:ln>
        </p:spPr>
        <p:txBody>
          <a:bodyPr vert="horz" lIns="92914" tIns="46457" rIns="92914" bIns="46457" rtlCol="0" anchor="ctr"/>
          <a:lstStyle/>
          <a:p>
            <a:endParaRPr lang="en-US"/>
          </a:p>
        </p:txBody>
      </p:sp>
      <p:sp>
        <p:nvSpPr>
          <p:cNvPr id="5" name="Notes Placeholder 4"/>
          <p:cNvSpPr>
            <a:spLocks noGrp="1"/>
          </p:cNvSpPr>
          <p:nvPr>
            <p:ph type="body" sz="quarter" idx="3"/>
          </p:nvPr>
        </p:nvSpPr>
        <p:spPr>
          <a:xfrm>
            <a:off x="698500" y="4467782"/>
            <a:ext cx="5588000" cy="3655457"/>
          </a:xfrm>
          <a:prstGeom prst="rect">
            <a:avLst/>
          </a:prstGeom>
        </p:spPr>
        <p:txBody>
          <a:bodyPr vert="horz" lIns="92914" tIns="46457" rIns="92914" bIns="4645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17907"/>
            <a:ext cx="3026834" cy="465796"/>
          </a:xfrm>
          <a:prstGeom prst="rect">
            <a:avLst/>
          </a:prstGeom>
        </p:spPr>
        <p:txBody>
          <a:bodyPr vert="horz" lIns="92914" tIns="46457" rIns="92914" bIns="46457" rtlCol="0" anchor="b"/>
          <a:lstStyle>
            <a:lvl1pPr algn="l">
              <a:defRPr sz="1200"/>
            </a:lvl1pPr>
          </a:lstStyle>
          <a:p>
            <a:endParaRPr lang="en-US"/>
          </a:p>
        </p:txBody>
      </p:sp>
      <p:sp>
        <p:nvSpPr>
          <p:cNvPr id="7" name="Slide Number Placeholder 6"/>
          <p:cNvSpPr>
            <a:spLocks noGrp="1"/>
          </p:cNvSpPr>
          <p:nvPr>
            <p:ph type="sldNum" sz="quarter" idx="5"/>
          </p:nvPr>
        </p:nvSpPr>
        <p:spPr>
          <a:xfrm>
            <a:off x="3956553" y="8817907"/>
            <a:ext cx="3026834" cy="465796"/>
          </a:xfrm>
          <a:prstGeom prst="rect">
            <a:avLst/>
          </a:prstGeom>
        </p:spPr>
        <p:txBody>
          <a:bodyPr vert="horz" lIns="92914" tIns="46457" rIns="92914" bIns="46457" rtlCol="0" anchor="b"/>
          <a:lstStyle>
            <a:lvl1pPr algn="r">
              <a:defRPr sz="1200"/>
            </a:lvl1pPr>
          </a:lstStyle>
          <a:p>
            <a:fld id="{EF32D035-F41A-4C56-9E4F-F6397621F8CF}" type="slidenum">
              <a:rPr lang="en-US" smtClean="0"/>
              <a:pPr/>
              <a:t>‹#›</a:t>
            </a:fld>
            <a:endParaRPr lang="en-US"/>
          </a:p>
        </p:txBody>
      </p:sp>
    </p:spTree>
    <p:extLst>
      <p:ext uri="{BB962C8B-B14F-4D97-AF65-F5344CB8AC3E}">
        <p14:creationId xmlns:p14="http://schemas.microsoft.com/office/powerpoint/2010/main" val="1249373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US_Department_of_Health_and_Human_Services"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en.wikipedia.org/wiki/Carcinoge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Pamela.D.Bennett@aphis.usda.gov"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274A1-1E05-4BDC-B54D-E8F66C5F2E0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6162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Illegal</a:t>
            </a:r>
            <a:r>
              <a:rPr lang="en-US" baseline="0" dirty="0" smtClean="0">
                <a:effectLst/>
              </a:rPr>
              <a:t> import examples (the things that we rarely find in an import inspection … no NOA)</a:t>
            </a:r>
          </a:p>
          <a:p>
            <a:r>
              <a:rPr lang="en-US" baseline="0" dirty="0" smtClean="0">
                <a:effectLst/>
              </a:rPr>
              <a:t>Para </a:t>
            </a:r>
            <a:r>
              <a:rPr lang="en-US" baseline="0" dirty="0" err="1" smtClean="0">
                <a:effectLst/>
              </a:rPr>
              <a:t>dichloro</a:t>
            </a:r>
            <a:r>
              <a:rPr lang="en-US" baseline="0" dirty="0" smtClean="0">
                <a:effectLst/>
              </a:rPr>
              <a:t> benzene or </a:t>
            </a:r>
            <a:r>
              <a:rPr lang="en-US" baseline="0" dirty="0" err="1" smtClean="0">
                <a:effectLst/>
              </a:rPr>
              <a:t>napthalene</a:t>
            </a:r>
            <a:r>
              <a:rPr lang="en-US" baseline="0" dirty="0" smtClean="0">
                <a:effectLst/>
              </a:rPr>
              <a:t>…which I believe is illegal in CA although not all states based on the States finding of carcinogenicity.</a:t>
            </a:r>
            <a:r>
              <a:rPr lang="en-US" dirty="0" smtClean="0"/>
              <a:t> The </a:t>
            </a:r>
            <a:r>
              <a:rPr lang="en-US" dirty="0" smtClean="0">
                <a:hlinkClick r:id="rId3" action="ppaction://hlinkfile" tooltip="US Department of Health and Human Services"/>
              </a:rPr>
              <a:t>US Department of Health and Human Services</a:t>
            </a:r>
            <a:r>
              <a:rPr lang="en-US" dirty="0" smtClean="0"/>
              <a:t> (DHHS) has determined that 1,4-dichlorobenzene "may reasonably be anticipated to be a </a:t>
            </a:r>
            <a:r>
              <a:rPr lang="en-US" dirty="0" smtClean="0">
                <a:hlinkClick r:id="rId4" action="ppaction://hlinkfile" tooltip="Carcinogen"/>
              </a:rPr>
              <a:t>carcinogen</a:t>
            </a:r>
            <a:r>
              <a:rPr lang="en-US" dirty="0" smtClean="0"/>
              <a:t>’</a:t>
            </a:r>
            <a:endParaRPr lang="en-US" dirty="0" smtClean="0">
              <a:effectLst/>
            </a:endParaRPr>
          </a:p>
          <a:p>
            <a:r>
              <a:rPr lang="en-US" dirty="0" smtClean="0">
                <a:effectLst/>
              </a:rPr>
              <a:t>Chalk - Exposure to Deltamethrin, the active ingredient, can cause vomiting, stomach pains, convulsions, tremors, coma and death due to respiratory failure. </a:t>
            </a:r>
            <a:endParaRPr lang="en-US" dirty="0"/>
          </a:p>
        </p:txBody>
      </p:sp>
      <p:sp>
        <p:nvSpPr>
          <p:cNvPr id="4" name="Slide Number Placeholder 3"/>
          <p:cNvSpPr>
            <a:spLocks noGrp="1"/>
          </p:cNvSpPr>
          <p:nvPr>
            <p:ph type="sldNum" sz="quarter" idx="10"/>
          </p:nvPr>
        </p:nvSpPr>
        <p:spPr/>
        <p:txBody>
          <a:bodyPr/>
          <a:lstStyle/>
          <a:p>
            <a:fld id="{1ADED86A-5C54-45BE-8D42-68D372D235B8}"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160338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Region 2 “sting” operation in NYC Chinatown involving undercover CID agents</a:t>
            </a:r>
          </a:p>
          <a:p>
            <a:endParaRPr lang="en-US" dirty="0" smtClean="0">
              <a:effectLst/>
            </a:endParaRPr>
          </a:p>
          <a:p>
            <a:r>
              <a:rPr lang="en-US" dirty="0" smtClean="0">
                <a:effectLst/>
              </a:rPr>
              <a:t>Coils may contain </a:t>
            </a:r>
            <a:r>
              <a:rPr lang="en-US" sz="1600" dirty="0"/>
              <a:t>octachlorodipropyl ether </a:t>
            </a:r>
            <a:r>
              <a:rPr lang="en-US" baseline="0" dirty="0" smtClean="0">
                <a:effectLst/>
              </a:rPr>
              <a:t>and it’s burning </a:t>
            </a:r>
            <a:r>
              <a:rPr lang="en-US" dirty="0" smtClean="0">
                <a:effectLst/>
              </a:rPr>
              <a:t>likely exposes children and adults to some level of </a:t>
            </a:r>
            <a:r>
              <a:rPr lang="en-US" dirty="0" err="1" smtClean="0">
                <a:effectLst/>
              </a:rPr>
              <a:t>bis</a:t>
            </a:r>
            <a:r>
              <a:rPr lang="en-US" dirty="0" smtClean="0">
                <a:effectLst/>
              </a:rPr>
              <a:t>(</a:t>
            </a:r>
            <a:r>
              <a:rPr lang="en-US" dirty="0" err="1" smtClean="0">
                <a:effectLst/>
              </a:rPr>
              <a:t>chloromethyl</a:t>
            </a:r>
            <a:r>
              <a:rPr lang="en-US" dirty="0" smtClean="0">
                <a:effectLst/>
              </a:rPr>
              <a:t>)ether (BCME). BCME is formed from formaldehyde and hydrogen chloride.</a:t>
            </a:r>
            <a:r>
              <a:rPr lang="en-US" baseline="0" dirty="0" smtClean="0">
                <a:effectLst/>
              </a:rPr>
              <a:t>  </a:t>
            </a:r>
            <a:r>
              <a:rPr lang="en-US" dirty="0" smtClean="0">
                <a:effectLst/>
              </a:rPr>
              <a:t>BCME is an extremely potent lung carcinogen.</a:t>
            </a:r>
            <a:r>
              <a:rPr lang="en-US" baseline="0" dirty="0" smtClean="0">
                <a:effectLst/>
              </a:rPr>
              <a:t>  T</a:t>
            </a:r>
            <a:r>
              <a:rPr lang="en-US" dirty="0" smtClean="0">
                <a:effectLst/>
              </a:rPr>
              <a:t>heir use is illegal in the United States</a:t>
            </a:r>
          </a:p>
          <a:p>
            <a:endParaRPr lang="en-US" dirty="0" smtClean="0">
              <a:effectLst/>
            </a:endParaRPr>
          </a:p>
          <a:p>
            <a:r>
              <a:rPr lang="en-US" dirty="0" smtClean="0">
                <a:effectLst/>
              </a:rPr>
              <a:t>CAT BE</a:t>
            </a:r>
            <a:r>
              <a:rPr lang="en-US" baseline="0" dirty="0" smtClean="0">
                <a:effectLst/>
              </a:rPr>
              <a:t> UNEMPLOYED contains a pesticide called “</a:t>
            </a:r>
            <a:r>
              <a:rPr lang="en-US" dirty="0" smtClean="0">
                <a:effectLst/>
              </a:rPr>
              <a:t>brodifacoum,” a highly toxic</a:t>
            </a:r>
            <a:r>
              <a:rPr lang="en-US" baseline="0" dirty="0" smtClean="0">
                <a:effectLst/>
              </a:rPr>
              <a:t> </a:t>
            </a:r>
            <a:r>
              <a:rPr lang="en-US" dirty="0" smtClean="0">
                <a:effectLst/>
              </a:rPr>
              <a:t>anticoagulants.  Rat poision.  This illegal product has 60 times more concentrated active ingredient than the maximum allowable in any registered U.S. product! </a:t>
            </a:r>
          </a:p>
          <a:p>
            <a:r>
              <a:rPr lang="en-US" dirty="0" smtClean="0">
                <a:effectLst/>
              </a:rPr>
              <a:t>It is highly lethal to children and pets. </a:t>
            </a:r>
          </a:p>
          <a:p>
            <a:r>
              <a:rPr lang="en-US" dirty="0"/>
              <a:t>Brodifacoum is not approved for direct consumer use; it may only be used by licensed professionals. </a:t>
            </a:r>
          </a:p>
        </p:txBody>
      </p:sp>
      <p:sp>
        <p:nvSpPr>
          <p:cNvPr id="4" name="Slide Number Placeholder 3"/>
          <p:cNvSpPr>
            <a:spLocks noGrp="1"/>
          </p:cNvSpPr>
          <p:nvPr>
            <p:ph type="sldNum" sz="quarter" idx="10"/>
          </p:nvPr>
        </p:nvSpPr>
        <p:spPr/>
        <p:txBody>
          <a:bodyPr/>
          <a:lstStyle/>
          <a:p>
            <a:fld id="{1ADED86A-5C54-45BE-8D42-68D372D235B8}"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592477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Smell</a:t>
            </a:r>
          </a:p>
          <a:p>
            <a:r>
              <a:rPr lang="en-US" baseline="0" dirty="0" smtClean="0"/>
              <a:t>Analyzed and found to contain dichlorvos</a:t>
            </a:r>
          </a:p>
          <a:p>
            <a:r>
              <a:rPr lang="en-US" baseline="0" dirty="0" smtClean="0"/>
              <a:t>A category of pesticides known as “organophosphates,” used in agricultural settings and bug strips for household indoor uses.  Over exposure affects the nervous system and </a:t>
            </a:r>
            <a:r>
              <a:rPr lang="en-US" dirty="0" smtClean="0"/>
              <a:t>neurotoxic effects including perspiration, vomiting, diarrhea, drowsiness, fatigue, headache, and at high concentrations, convulsions, and coma.</a:t>
            </a:r>
            <a:endParaRPr lang="en-US" dirty="0"/>
          </a:p>
        </p:txBody>
      </p:sp>
      <p:sp>
        <p:nvSpPr>
          <p:cNvPr id="4" name="Slide Number Placeholder 3"/>
          <p:cNvSpPr>
            <a:spLocks noGrp="1"/>
          </p:cNvSpPr>
          <p:nvPr>
            <p:ph type="sldNum" sz="quarter" idx="10"/>
          </p:nvPr>
        </p:nvSpPr>
        <p:spPr/>
        <p:txBody>
          <a:bodyPr/>
          <a:lstStyle/>
          <a:p>
            <a:fld id="{1ADED86A-5C54-45BE-8D42-68D372D235B8}"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975144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17E9A3-2560-465D-810C-7699F3B0778A}"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913400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a:noFill/>
          <a:ln/>
        </p:spPr>
        <p:txBody>
          <a:bodyPr/>
          <a:lstStyle/>
          <a:p>
            <a:pPr marL="914400" lvl="3" indent="-571500" eaLnBrk="1" hangingPunct="1">
              <a:spcBef>
                <a:spcPct val="0"/>
              </a:spcBef>
            </a:pPr>
            <a:r>
              <a:rPr lang="en-US" smtClean="0"/>
              <a:t>	</a:t>
            </a:r>
          </a:p>
        </p:txBody>
      </p:sp>
      <p:sp>
        <p:nvSpPr>
          <p:cNvPr id="26627" name="Slide Number Placeholder 3"/>
          <p:cNvSpPr txBox="1">
            <a:spLocks noGrp="1"/>
          </p:cNvSpPr>
          <p:nvPr/>
        </p:nvSpPr>
        <p:spPr bwMode="auto">
          <a:xfrm>
            <a:off x="3970938" y="8831263"/>
            <a:ext cx="3037840" cy="463550"/>
          </a:xfrm>
          <a:prstGeom prst="rect">
            <a:avLst/>
          </a:prstGeom>
          <a:noFill/>
          <a:ln w="9525">
            <a:noFill/>
            <a:miter lim="800000"/>
            <a:headEnd/>
            <a:tailEnd/>
          </a:ln>
        </p:spPr>
        <p:txBody>
          <a:bodyPr lIns="90843" tIns="45421" rIns="90843" bIns="45421" anchor="b"/>
          <a:lstStyle/>
          <a:p>
            <a:pPr algn="r" defTabSz="873125" fontAlgn="base">
              <a:spcBef>
                <a:spcPct val="0"/>
              </a:spcBef>
              <a:spcAft>
                <a:spcPct val="0"/>
              </a:spcAft>
            </a:pPr>
            <a:fld id="{5A186FAC-57C1-4A5E-9159-B4024A5C794A}" type="slidenum">
              <a:rPr lang="en-US" sz="1100">
                <a:solidFill>
                  <a:prstClr val="black"/>
                </a:solidFill>
                <a:cs typeface="Arial" charset="0"/>
              </a:rPr>
              <a:pPr algn="r" defTabSz="873125" fontAlgn="base">
                <a:spcBef>
                  <a:spcPct val="0"/>
                </a:spcBef>
                <a:spcAft>
                  <a:spcPct val="0"/>
                </a:spcAft>
              </a:pPr>
              <a:t>27</a:t>
            </a:fld>
            <a:endParaRPr lang="en-US" sz="1100">
              <a:solidFill>
                <a:prstClr val="black"/>
              </a:solidFill>
              <a:cs typeface="Arial" charset="0"/>
            </a:endParaRPr>
          </a:p>
        </p:txBody>
      </p:sp>
    </p:spTree>
    <p:extLst>
      <p:ext uri="{BB962C8B-B14F-4D97-AF65-F5344CB8AC3E}">
        <p14:creationId xmlns:p14="http://schemas.microsoft.com/office/powerpoint/2010/main" val="731467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Hello I am Sean Blount</a:t>
            </a:r>
            <a:r>
              <a:rPr lang="en-US" sz="1400" baseline="0" dirty="0" smtClean="0"/>
              <a:t> and I am with USDA-APHIS. I am  here to discuss APHIS Readiness in the Automated Commercial Environment or ACE</a:t>
            </a:r>
            <a:endParaRPr lang="en-US" sz="1400" dirty="0"/>
          </a:p>
        </p:txBody>
      </p:sp>
      <p:sp>
        <p:nvSpPr>
          <p:cNvPr id="4" name="Slide Number Placeholder 3"/>
          <p:cNvSpPr>
            <a:spLocks noGrp="1"/>
          </p:cNvSpPr>
          <p:nvPr>
            <p:ph type="sldNum" sz="quarter" idx="10"/>
          </p:nvPr>
        </p:nvSpPr>
        <p:spPr/>
        <p:txBody>
          <a:bodyPr/>
          <a:lstStyle/>
          <a:p>
            <a:fld id="{078E5DFC-2BD3-468C-9EB9-A4257E354AA0}"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054860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The Animal and Plant Health Inspection Service is a multi-faceted Agency with a broad mission of protecting American agriculture and promoting its health. The agency is made of numerous programs but the following programs will serve as APHIS ITDS participants:</a:t>
            </a:r>
            <a:endParaRPr lang="en-US" sz="1400" dirty="0" smtClean="0"/>
          </a:p>
          <a:p>
            <a:endParaRPr lang="en-US" sz="1400" dirty="0" smtClean="0"/>
          </a:p>
          <a:p>
            <a:pPr marL="171450" indent="-171450">
              <a:buFont typeface="Arial" panose="020B0604020202020204" pitchFamily="34" charset="0"/>
              <a:buChar char="•"/>
            </a:pPr>
            <a:r>
              <a:rPr lang="en-US" sz="1400" dirty="0" smtClean="0"/>
              <a:t>Animal Care</a:t>
            </a:r>
          </a:p>
          <a:p>
            <a:pPr marL="171450" indent="-171450">
              <a:buFont typeface="Arial" panose="020B0604020202020204" pitchFamily="34" charset="0"/>
              <a:buChar char="•"/>
            </a:pPr>
            <a:r>
              <a:rPr lang="en-US" sz="1400" dirty="0" smtClean="0"/>
              <a:t>Veterinary Services</a:t>
            </a:r>
          </a:p>
          <a:p>
            <a:pPr marL="171450" indent="-171450">
              <a:buFont typeface="Arial" panose="020B0604020202020204" pitchFamily="34" charset="0"/>
              <a:buChar char="•"/>
            </a:pPr>
            <a:r>
              <a:rPr lang="en-US" sz="1400" dirty="0" smtClean="0"/>
              <a:t>Plant Protection and Quarantine</a:t>
            </a:r>
          </a:p>
          <a:p>
            <a:pPr marL="171450" indent="-171450">
              <a:buFont typeface="Arial" panose="020B0604020202020204" pitchFamily="34" charset="0"/>
              <a:buChar char="•"/>
            </a:pPr>
            <a:r>
              <a:rPr lang="en-US" sz="1400" dirty="0" smtClean="0"/>
              <a:t>Biotechnology Regulatory Service</a:t>
            </a:r>
            <a:endParaRPr lang="en-US" sz="1400" dirty="0"/>
          </a:p>
        </p:txBody>
      </p:sp>
      <p:sp>
        <p:nvSpPr>
          <p:cNvPr id="4" name="Slide Number Placeholder 3"/>
          <p:cNvSpPr>
            <a:spLocks noGrp="1"/>
          </p:cNvSpPr>
          <p:nvPr>
            <p:ph type="sldNum" sz="quarter" idx="10"/>
          </p:nvPr>
        </p:nvSpPr>
        <p:spPr/>
        <p:txBody>
          <a:bodyPr/>
          <a:lstStyle/>
          <a:p>
            <a:fld id="{078E5DFC-2BD3-468C-9EB9-A4257E354AA0}"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029431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t>As</a:t>
            </a:r>
            <a:r>
              <a:rPr lang="en-US" sz="1400" b="1" u="sng" baseline="0" dirty="0" smtClean="0"/>
              <a:t> a result of the President’s Executive Order, APHIS is committed to accomplishing 3 goals:</a:t>
            </a:r>
            <a:endParaRPr lang="en-US" sz="1400" b="1" dirty="0" smtClean="0"/>
          </a:p>
          <a:p>
            <a:pPr lvl="0"/>
            <a:endParaRPr lang="en-US" sz="1400" b="1" dirty="0" smtClean="0"/>
          </a:p>
          <a:p>
            <a:pPr marL="285750" lvl="0" indent="-285750">
              <a:buFont typeface="Arial" panose="020B0604020202020204" pitchFamily="34" charset="0"/>
              <a:buChar char="•"/>
            </a:pPr>
            <a:r>
              <a:rPr lang="en-US" sz="1400" b="1" dirty="0" smtClean="0"/>
              <a:t>Electronically convert documents that accompany shipments to a message set:</a:t>
            </a:r>
          </a:p>
          <a:p>
            <a:pPr marL="742950" lvl="1" indent="-285750">
              <a:buFont typeface="Wingdings" panose="05000000000000000000" pitchFamily="2" charset="2"/>
              <a:buChar char="Ø"/>
            </a:pPr>
            <a:r>
              <a:rPr lang="en-US" sz="1400" dirty="0" smtClean="0"/>
              <a:t>Licenses and Permits</a:t>
            </a:r>
          </a:p>
          <a:p>
            <a:pPr marL="742950" lvl="1" indent="-285750">
              <a:buFont typeface="Wingdings" panose="05000000000000000000" pitchFamily="2" charset="2"/>
              <a:buChar char="Ø"/>
            </a:pPr>
            <a:r>
              <a:rPr lang="en-US" sz="1400" dirty="0" smtClean="0"/>
              <a:t>Supporting documentation (invoices, packing list, and some VS forms) – Digital Image</a:t>
            </a:r>
          </a:p>
          <a:p>
            <a:pPr marL="742950" lvl="1" indent="-285750">
              <a:buFont typeface="Wingdings" panose="05000000000000000000" pitchFamily="2" charset="2"/>
              <a:buChar char="Ø"/>
            </a:pPr>
            <a:r>
              <a:rPr lang="en-US" sz="1400" dirty="0" smtClean="0"/>
              <a:t>Exception to this will be the government-to-government certificates </a:t>
            </a:r>
          </a:p>
          <a:p>
            <a:pPr lvl="1"/>
            <a:endParaRPr lang="en-US" sz="1400" dirty="0" smtClean="0"/>
          </a:p>
          <a:p>
            <a:pPr marL="285750" lvl="0" indent="-285750">
              <a:buFont typeface="Arial" panose="020B0604020202020204" pitchFamily="34" charset="0"/>
              <a:buChar char="•"/>
            </a:pPr>
            <a:r>
              <a:rPr lang="en-US" sz="1400" b="1" dirty="0" smtClean="0"/>
              <a:t>Supplement current Customs entry data:</a:t>
            </a:r>
          </a:p>
          <a:p>
            <a:pPr marL="742950" lvl="1" indent="-285750">
              <a:buFont typeface="Wingdings" panose="05000000000000000000" pitchFamily="2" charset="2"/>
              <a:buChar char="Ø"/>
            </a:pPr>
            <a:r>
              <a:rPr lang="en-US" sz="1400" dirty="0" smtClean="0"/>
              <a:t> Identifies the commodity at the granularity (Genus and Species)</a:t>
            </a:r>
          </a:p>
          <a:p>
            <a:pPr marL="742950" lvl="1" indent="-285750">
              <a:buFont typeface="Wingdings" panose="05000000000000000000" pitchFamily="2" charset="2"/>
              <a:buChar char="Ø"/>
            </a:pPr>
            <a:r>
              <a:rPr lang="en-US" sz="1400" dirty="0" smtClean="0"/>
              <a:t> Provides supplemental data that describes commodity’s intended use and types</a:t>
            </a:r>
          </a:p>
          <a:p>
            <a:pPr lvl="1"/>
            <a:endParaRPr lang="en-US" sz="1400" dirty="0" smtClean="0"/>
          </a:p>
          <a:p>
            <a:pPr marL="285750" lvl="0" indent="-285750">
              <a:buFont typeface="Arial" panose="020B0604020202020204" pitchFamily="34" charset="0"/>
              <a:buChar char="•"/>
            </a:pPr>
            <a:r>
              <a:rPr lang="en-US" sz="1400" b="1" dirty="0" smtClean="0"/>
              <a:t>Populate inspection results systems and risk analysis.</a:t>
            </a:r>
          </a:p>
          <a:p>
            <a:pPr marL="742950" lvl="1" indent="-285750">
              <a:buFont typeface="Wingdings" panose="05000000000000000000" pitchFamily="2" charset="2"/>
              <a:buChar char="Ø"/>
            </a:pPr>
            <a:r>
              <a:rPr lang="en-US" sz="1400" dirty="0" smtClean="0"/>
              <a:t>Provides analysts with an improved data set for evaluating risk</a:t>
            </a:r>
          </a:p>
          <a:p>
            <a:pPr marL="742950" lvl="1" indent="-285750">
              <a:buFont typeface="Wingdings" panose="05000000000000000000" pitchFamily="2" charset="2"/>
              <a:buChar char="Ø"/>
            </a:pPr>
            <a:r>
              <a:rPr lang="en-US" sz="1400" dirty="0" smtClean="0"/>
              <a:t>Allows for a feedback loop for importers to recognize where contamination is occurring</a:t>
            </a:r>
          </a:p>
          <a:p>
            <a:pPr lvl="1"/>
            <a:endParaRPr lang="en-US" sz="1400" dirty="0" smtClean="0"/>
          </a:p>
          <a:p>
            <a:pPr lvl="1"/>
            <a:endParaRPr lang="en-US" sz="1400" dirty="0" smtClean="0"/>
          </a:p>
          <a:p>
            <a:pPr lvl="1"/>
            <a:endParaRPr lang="en-US" sz="1400" dirty="0" smtClean="0"/>
          </a:p>
          <a:p>
            <a:pPr lvl="1"/>
            <a:endParaRPr lang="en-US" sz="1400" dirty="0" smtClean="0"/>
          </a:p>
          <a:p>
            <a:pPr lvl="1"/>
            <a:endParaRPr lang="en-US" sz="1400" dirty="0" smtClean="0"/>
          </a:p>
          <a:p>
            <a:pPr lvl="1"/>
            <a:endParaRPr lang="en-US" sz="1800" dirty="0" smtClean="0"/>
          </a:p>
          <a:p>
            <a:endParaRPr lang="en-US" dirty="0"/>
          </a:p>
        </p:txBody>
      </p:sp>
      <p:sp>
        <p:nvSpPr>
          <p:cNvPr id="4" name="Slide Number Placeholder 3"/>
          <p:cNvSpPr>
            <a:spLocks noGrp="1"/>
          </p:cNvSpPr>
          <p:nvPr>
            <p:ph type="sldNum" sz="quarter" idx="10"/>
          </p:nvPr>
        </p:nvSpPr>
        <p:spPr/>
        <p:txBody>
          <a:bodyPr/>
          <a:lstStyle/>
          <a:p>
            <a:fld id="{078E5DFC-2BD3-468C-9EB9-A4257E354AA0}"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821718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r>
              <a:rPr lang="en-US" sz="1400" b="1" dirty="0" smtClean="0"/>
              <a:t>The PGA Message Set - Establishes a single, harmonized set of information to be collected. </a:t>
            </a:r>
          </a:p>
          <a:p>
            <a:pPr>
              <a:buFont typeface="Wingdings" panose="05000000000000000000" pitchFamily="2" charset="2"/>
              <a:buChar char="v"/>
            </a:pPr>
            <a:endParaRPr lang="en-US" sz="1400" b="1" dirty="0" smtClean="0"/>
          </a:p>
          <a:p>
            <a:pPr>
              <a:buFont typeface="Wingdings" panose="05000000000000000000" pitchFamily="2" charset="2"/>
              <a:buChar char="v"/>
            </a:pPr>
            <a:r>
              <a:rPr lang="en-US" sz="1400" b="1" dirty="0" smtClean="0"/>
              <a:t>Document Image System (DIS)  - Allows trade members to supply images of needed documents electronically during the cargo import and export processes.</a:t>
            </a:r>
          </a:p>
          <a:p>
            <a:pPr>
              <a:buFont typeface="Wingdings" panose="05000000000000000000" pitchFamily="2" charset="2"/>
              <a:buChar char="v"/>
            </a:pPr>
            <a:endParaRPr lang="en-US" sz="1400" b="1" dirty="0" smtClean="0"/>
          </a:p>
          <a:p>
            <a:pPr>
              <a:buFont typeface="Wingdings" panose="05000000000000000000" pitchFamily="2" charset="2"/>
              <a:buChar char="v"/>
            </a:pPr>
            <a:r>
              <a:rPr lang="en-US" sz="1400" b="1" dirty="0" smtClean="0"/>
              <a:t>Paper Collection – Government-to-Government certificates and some</a:t>
            </a:r>
            <a:r>
              <a:rPr lang="en-US" sz="1400" b="1" baseline="0" dirty="0" smtClean="0"/>
              <a:t> VS Forms.</a:t>
            </a:r>
          </a:p>
          <a:p>
            <a:pPr>
              <a:buFont typeface="Wingdings" panose="05000000000000000000" pitchFamily="2" charset="2"/>
              <a:buChar char="v"/>
            </a:pPr>
            <a:endParaRPr lang="en-US" sz="1400" b="1" baseline="0" dirty="0" smtClean="0"/>
          </a:p>
          <a:p>
            <a:r>
              <a:rPr lang="en-US" sz="1400" b="1" dirty="0" smtClean="0"/>
              <a:t>***Lacey</a:t>
            </a:r>
            <a:r>
              <a:rPr lang="en-US" sz="1400" b="1" baseline="0" dirty="0" smtClean="0"/>
              <a:t> Act Note***</a:t>
            </a:r>
          </a:p>
          <a:p>
            <a:r>
              <a:rPr lang="en-US" sz="1400" dirty="0" smtClean="0"/>
              <a:t>Message</a:t>
            </a:r>
            <a:r>
              <a:rPr lang="en-US" sz="1400" baseline="0" dirty="0" smtClean="0"/>
              <a:t> Set, Paper and electronically on the Lacey Act Web Governance website (APHIS LAWGS)</a:t>
            </a:r>
          </a:p>
          <a:p>
            <a:r>
              <a:rPr lang="en-US" sz="1400" dirty="0" smtClean="0"/>
              <a:t>https://lawgs.aphis.usda.gov/lawgs/</a:t>
            </a:r>
          </a:p>
          <a:p>
            <a:pPr>
              <a:buFont typeface="Wingdings" panose="05000000000000000000" pitchFamily="2" charset="2"/>
              <a:buNone/>
            </a:pPr>
            <a:endParaRPr lang="en-US" sz="1400" b="1" dirty="0" smtClean="0"/>
          </a:p>
          <a:p>
            <a:endParaRPr lang="en-US" dirty="0"/>
          </a:p>
        </p:txBody>
      </p:sp>
      <p:sp>
        <p:nvSpPr>
          <p:cNvPr id="4" name="Slide Number Placeholder 3"/>
          <p:cNvSpPr>
            <a:spLocks noGrp="1"/>
          </p:cNvSpPr>
          <p:nvPr>
            <p:ph type="sldNum" sz="quarter" idx="10"/>
          </p:nvPr>
        </p:nvSpPr>
        <p:spPr/>
        <p:txBody>
          <a:bodyPr/>
          <a:lstStyle/>
          <a:p>
            <a:fld id="{078E5DFC-2BD3-468C-9EB9-A4257E354AA0}"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37595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June –  is also the target period to see the FRN published </a:t>
            </a:r>
            <a:endParaRPr lang="en-US" dirty="0"/>
          </a:p>
        </p:txBody>
      </p:sp>
      <p:sp>
        <p:nvSpPr>
          <p:cNvPr id="4" name="Slide Number Placeholder 3"/>
          <p:cNvSpPr>
            <a:spLocks noGrp="1"/>
          </p:cNvSpPr>
          <p:nvPr>
            <p:ph type="sldNum" sz="quarter" idx="10"/>
          </p:nvPr>
        </p:nvSpPr>
        <p:spPr/>
        <p:txBody>
          <a:bodyPr/>
          <a:lstStyle/>
          <a:p>
            <a:fld id="{078E5DFC-2BD3-468C-9EB9-A4257E354AA0}"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79378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274A1-1E05-4BDC-B54D-E8F66C5F2E0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905026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Font typeface="Symbol"/>
              <a:buChar char=""/>
            </a:pPr>
            <a:endParaRPr lang="en-US" sz="1200" b="1" dirty="0" smtClean="0">
              <a:solidFill>
                <a:srgbClr val="20201F"/>
              </a:solidFill>
            </a:endParaRPr>
          </a:p>
          <a:p>
            <a:pPr lvl="0">
              <a:spcBef>
                <a:spcPts val="0"/>
              </a:spcBef>
              <a:buFont typeface="Wingdings" panose="05000000000000000000" pitchFamily="2" charset="2"/>
              <a:buChar char="v"/>
            </a:pPr>
            <a:r>
              <a:rPr lang="en-US" sz="1200" b="1" dirty="0" smtClean="0">
                <a:solidFill>
                  <a:srgbClr val="20201F"/>
                </a:solidFill>
              </a:rPr>
              <a:t>Successfully completed and posted the PGA Message set document which can be found at </a:t>
            </a:r>
            <a:r>
              <a:rPr lang="en-US" sz="1200" b="1" u="sng" dirty="0" smtClean="0">
                <a:solidFill>
                  <a:srgbClr val="0000FF"/>
                </a:solidFill>
              </a:rPr>
              <a:t>http://www.cbp.gov/document/guidance/pga-message-set. </a:t>
            </a:r>
          </a:p>
          <a:p>
            <a:pPr marL="0" lvl="0" indent="0">
              <a:spcBef>
                <a:spcPts val="0"/>
              </a:spcBef>
              <a:buNone/>
            </a:pPr>
            <a:endParaRPr lang="en-US" sz="1200" b="1" u="sng" dirty="0" smtClean="0">
              <a:solidFill>
                <a:srgbClr val="0000FF"/>
              </a:solidFill>
            </a:endParaRPr>
          </a:p>
          <a:p>
            <a:pPr lvl="0">
              <a:spcBef>
                <a:spcPts val="0"/>
              </a:spcBef>
              <a:buFont typeface="Wingdings" panose="05000000000000000000" pitchFamily="2" charset="2"/>
              <a:buChar char="v"/>
            </a:pPr>
            <a:r>
              <a:rPr lang="en-US" sz="1200" b="1" dirty="0" smtClean="0">
                <a:solidFill>
                  <a:prstClr val="black"/>
                </a:solidFill>
                <a:ea typeface="Calibri"/>
                <a:cs typeface="Times New Roman"/>
              </a:rPr>
              <a:t>APHIS has received a waiver from the Office of Management and Budget to continue collection of certain forms and government-to-government certifications in a paper format.</a:t>
            </a:r>
            <a:endParaRPr lang="en-US" sz="1200" b="1" dirty="0" smtClean="0">
              <a:solidFill>
                <a:srgbClr val="20201F"/>
              </a:solidFill>
            </a:endParaRPr>
          </a:p>
          <a:p>
            <a:pPr lvl="0">
              <a:spcBef>
                <a:spcPts val="0"/>
              </a:spcBef>
              <a:buFont typeface="Wingdings" panose="05000000000000000000" pitchFamily="2" charset="2"/>
              <a:buChar char="v"/>
            </a:pPr>
            <a:endParaRPr lang="en-US" sz="1200" b="1" dirty="0" smtClean="0">
              <a:ea typeface="Calibri"/>
              <a:cs typeface="Times New Roman"/>
            </a:endParaRPr>
          </a:p>
          <a:p>
            <a:pPr lvl="0">
              <a:spcBef>
                <a:spcPts val="0"/>
              </a:spcBef>
              <a:buFont typeface="Wingdings" panose="05000000000000000000" pitchFamily="2" charset="2"/>
              <a:buChar char="v"/>
            </a:pPr>
            <a:r>
              <a:rPr lang="en-US" sz="1200" b="1" dirty="0" smtClean="0">
                <a:ea typeface="Calibri"/>
                <a:cs typeface="Times New Roman"/>
              </a:rPr>
              <a:t>Has updated our list of documents that will be used in the document imaging system (DIS). This list will be available at </a:t>
            </a:r>
            <a:r>
              <a:rPr lang="en-US" sz="1200" b="1" u="sng" dirty="0" smtClean="0">
                <a:solidFill>
                  <a:srgbClr val="0000FF"/>
                </a:solidFill>
              </a:rPr>
              <a:t>http://www.cbp.gov.</a:t>
            </a:r>
            <a:r>
              <a:rPr lang="en-US" sz="1200" b="1" dirty="0" smtClean="0">
                <a:ea typeface="Calibri"/>
                <a:cs typeface="Times New Roman"/>
              </a:rPr>
              <a:t> </a:t>
            </a:r>
          </a:p>
          <a:p>
            <a:pPr lvl="0">
              <a:spcBef>
                <a:spcPts val="0"/>
              </a:spcBef>
              <a:buFont typeface="Wingdings" panose="05000000000000000000" pitchFamily="2" charset="2"/>
              <a:buChar char="v"/>
            </a:pPr>
            <a:endParaRPr lang="en-US" sz="1200" b="1" dirty="0" smtClean="0">
              <a:ea typeface="Calibri"/>
              <a:cs typeface="Times New Roman"/>
            </a:endParaRPr>
          </a:p>
          <a:p>
            <a:pPr lvl="0">
              <a:spcBef>
                <a:spcPts val="0"/>
              </a:spcBef>
              <a:buFont typeface="Wingdings" panose="05000000000000000000" pitchFamily="2" charset="2"/>
              <a:buChar char="v"/>
            </a:pPr>
            <a:r>
              <a:rPr lang="en-US" sz="1200" b="1" dirty="0" smtClean="0">
                <a:ea typeface="Calibri"/>
                <a:cs typeface="Times New Roman"/>
              </a:rPr>
              <a:t>Will be creating an APHIS Q&amp;A document </a:t>
            </a:r>
            <a:r>
              <a:rPr lang="en-US" sz="1200" b="1" baseline="0" dirty="0" smtClean="0">
                <a:ea typeface="Calibri"/>
                <a:cs typeface="Times New Roman"/>
              </a:rPr>
              <a:t>to help address key questions you may have during this process. In addition, APHIS will also develop a new page to on the APHIS website that will continue to provide new and general information such as outreach and piloting.  The Q&amp;A document will be found on this page as well.</a:t>
            </a:r>
            <a:endParaRPr lang="en-US" sz="1200" b="1" dirty="0" smtClean="0">
              <a:ea typeface="Calibri"/>
              <a:cs typeface="Times New Roman"/>
            </a:endParaRPr>
          </a:p>
          <a:p>
            <a:pPr lvl="0">
              <a:spcBef>
                <a:spcPts val="0"/>
              </a:spcBef>
              <a:buFont typeface="Wingdings" panose="05000000000000000000" pitchFamily="2" charset="2"/>
              <a:buChar char="v"/>
            </a:pPr>
            <a:endParaRPr lang="en-US" sz="1200" b="1" dirty="0" smtClean="0">
              <a:cs typeface="Times New Roman"/>
            </a:endParaRPr>
          </a:p>
          <a:p>
            <a:pPr lvl="0">
              <a:spcBef>
                <a:spcPts val="0"/>
              </a:spcBef>
              <a:buFont typeface="Wingdings" panose="05000000000000000000" pitchFamily="2" charset="2"/>
              <a:buChar char="v"/>
            </a:pPr>
            <a:r>
              <a:rPr lang="en-US" sz="1200" b="1" dirty="0" smtClean="0">
                <a:solidFill>
                  <a:prstClr val="black"/>
                </a:solidFill>
                <a:ea typeface="Calibri"/>
              </a:rPr>
              <a:t>Currently, reviewing high volume filers and ports to determine locations to initiate piloting activities. Outreach visits and remote webinars are being scheduled to communicate with top filers. </a:t>
            </a:r>
            <a:endParaRPr lang="en-US" sz="1200" b="1" dirty="0" smtClean="0">
              <a:solidFill>
                <a:srgbClr val="20201F"/>
              </a:solidFil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078E5DFC-2BD3-468C-9EB9-A4257E354AA0}"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334782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Map</a:t>
            </a:r>
            <a:r>
              <a:rPr lang="en-US" sz="1400" b="1" baseline="0" dirty="0" smtClean="0"/>
              <a:t> indicates ports where outreach visits will occur whereas the highlighted dates to the right will be supported by webinars only</a:t>
            </a:r>
            <a:r>
              <a:rPr lang="en-US" sz="1400" baseline="0" dirty="0" smtClean="0"/>
              <a:t>.</a:t>
            </a:r>
          </a:p>
          <a:p>
            <a:endParaRPr lang="en-US" sz="1400" baseline="0" dirty="0" smtClean="0"/>
          </a:p>
          <a:p>
            <a:r>
              <a:rPr lang="en-US" sz="1400" baseline="0" dirty="0" smtClean="0"/>
              <a:t>Not listed is Seattle which was conducted on 5/28 – webinar</a:t>
            </a:r>
          </a:p>
          <a:p>
            <a:r>
              <a:rPr lang="en-US" sz="1400" baseline="0" dirty="0" smtClean="0"/>
              <a:t>San Antonio, </a:t>
            </a:r>
            <a:r>
              <a:rPr lang="en-US" sz="1400" baseline="0" smtClean="0"/>
              <a:t>TX – August 14</a:t>
            </a:r>
            <a:endParaRPr lang="en-US" sz="1400" dirty="0"/>
          </a:p>
        </p:txBody>
      </p:sp>
      <p:sp>
        <p:nvSpPr>
          <p:cNvPr id="4" name="Slide Number Placeholder 3"/>
          <p:cNvSpPr>
            <a:spLocks noGrp="1"/>
          </p:cNvSpPr>
          <p:nvPr>
            <p:ph type="sldNum" sz="quarter" idx="10"/>
          </p:nvPr>
        </p:nvSpPr>
        <p:spPr/>
        <p:txBody>
          <a:bodyPr/>
          <a:lstStyle/>
          <a:p>
            <a:fld id="{078E5DFC-2BD3-468C-9EB9-A4257E354AA0}"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714389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1" dirty="0" smtClean="0">
                <a:cs typeface="Arial" panose="020B0604020202020204" pitchFamily="34" charset="0"/>
              </a:rPr>
              <a:t>As timelines and build-outs quickly approach, the following will serve as various support tools: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b="1" dirty="0" smtClean="0">
              <a:cs typeface="Arial" panose="020B0604020202020204" pitchFamily="34" charset="0"/>
            </a:endParaRPr>
          </a:p>
          <a:p>
            <a:pPr lvl="2" defTabSz="914400">
              <a:lnSpc>
                <a:spcPct val="122000"/>
              </a:lnSpc>
              <a:spcBef>
                <a:spcPts val="0"/>
              </a:spcBef>
              <a:buFont typeface="Wingdings" panose="05000000000000000000" pitchFamily="2" charset="2"/>
              <a:buChar char="v"/>
            </a:pPr>
            <a:r>
              <a:rPr lang="en-US" sz="1400" b="1" dirty="0" smtClean="0">
                <a:cs typeface="Arial" panose="020B0604020202020204" pitchFamily="34" charset="0"/>
              </a:rPr>
              <a:t>APHIS ITDS Message Set Team – produced a technical guide that can be found on CBP.gov  </a:t>
            </a:r>
          </a:p>
          <a:p>
            <a:pPr lvl="2" defTabSz="914400">
              <a:lnSpc>
                <a:spcPct val="122000"/>
              </a:lnSpc>
              <a:spcBef>
                <a:spcPts val="0"/>
              </a:spcBef>
              <a:buFont typeface="Wingdings" panose="05000000000000000000" pitchFamily="2" charset="2"/>
              <a:buChar char="v"/>
            </a:pPr>
            <a:endParaRPr lang="en-US" sz="1400" b="1" dirty="0" smtClean="0">
              <a:cs typeface="Arial" panose="020B0604020202020204" pitchFamily="34" charset="0"/>
            </a:endParaRPr>
          </a:p>
          <a:p>
            <a:pPr lvl="2" defTabSz="914400">
              <a:lnSpc>
                <a:spcPct val="122000"/>
              </a:lnSpc>
              <a:spcBef>
                <a:spcPts val="0"/>
              </a:spcBef>
              <a:buFont typeface="Wingdings" panose="05000000000000000000" pitchFamily="2" charset="2"/>
              <a:buChar char="v"/>
            </a:pPr>
            <a:r>
              <a:rPr lang="en-US" sz="1400" b="1" dirty="0" smtClean="0">
                <a:cs typeface="Arial" panose="020B0604020202020204" pitchFamily="34" charset="0"/>
              </a:rPr>
              <a:t>Advisory Boards – Committees and subcommittee such as the Customs Operations Advisory Council (COAC) and the Trade Support Network (TSN) will provide their expertise to assist in the transition and problem solving</a:t>
            </a:r>
          </a:p>
          <a:p>
            <a:pPr lvl="2" defTabSz="914400">
              <a:lnSpc>
                <a:spcPct val="122000"/>
              </a:lnSpc>
              <a:spcBef>
                <a:spcPts val="0"/>
              </a:spcBef>
              <a:buFont typeface="Wingdings" panose="05000000000000000000" pitchFamily="2" charset="2"/>
              <a:buChar char="v"/>
            </a:pPr>
            <a:endParaRPr lang="en-US" sz="1400" b="1" dirty="0" smtClean="0">
              <a:cs typeface="Arial" panose="020B0604020202020204" pitchFamily="34" charset="0"/>
            </a:endParaRPr>
          </a:p>
          <a:p>
            <a:pPr lvl="2" defTabSz="914400">
              <a:lnSpc>
                <a:spcPct val="122000"/>
              </a:lnSpc>
              <a:spcBef>
                <a:spcPts val="0"/>
              </a:spcBef>
              <a:buFont typeface="Wingdings" panose="05000000000000000000" pitchFamily="2" charset="2"/>
              <a:buChar char="v"/>
            </a:pPr>
            <a:r>
              <a:rPr lang="en-US" sz="1400" b="1" dirty="0" smtClean="0">
                <a:cs typeface="Arial" panose="020B0604020202020204" pitchFamily="34" charset="0"/>
              </a:rPr>
              <a:t>Pilots/Outreach – Outreach meetings and webinars have begun and  we are actively planning for pilots at various ports. Piloting is slated to commence in September 2015</a:t>
            </a:r>
            <a:r>
              <a:rPr lang="en-US" sz="1400" b="1" dirty="0" smtClean="0">
                <a:solidFill>
                  <a:srgbClr val="333333"/>
                </a:solidFill>
                <a:cs typeface="Arial" panose="020B0604020202020204" pitchFamily="34" charset="0"/>
              </a:rPr>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900" dirty="0" smtClean="0">
              <a:cs typeface="Arial" panose="020B0604020202020204" pitchFamily="34" charset="0"/>
            </a:endParaRPr>
          </a:p>
          <a:p>
            <a:endParaRPr lang="en-US" b="1" dirty="0"/>
          </a:p>
        </p:txBody>
      </p:sp>
      <p:sp>
        <p:nvSpPr>
          <p:cNvPr id="4" name="Slide Number Placeholder 3"/>
          <p:cNvSpPr>
            <a:spLocks noGrp="1"/>
          </p:cNvSpPr>
          <p:nvPr>
            <p:ph type="sldNum" sz="quarter" idx="10"/>
          </p:nvPr>
        </p:nvSpPr>
        <p:spPr/>
        <p:txBody>
          <a:bodyPr/>
          <a:lstStyle/>
          <a:p>
            <a:fld id="{078E5DFC-2BD3-468C-9EB9-A4257E354AA0}"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186905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Background:</a:t>
            </a:r>
          </a:p>
          <a:p>
            <a:r>
              <a:rPr lang="en-US" dirty="0" smtClean="0"/>
              <a:t>- Projected pilot to start in August 2015 (date TBD)</a:t>
            </a:r>
          </a:p>
          <a:p>
            <a:pPr marL="0" indent="0">
              <a:buFontTx/>
              <a:buNone/>
            </a:pPr>
            <a:r>
              <a:rPr lang="en-US" dirty="0" smtClean="0"/>
              <a:t>-</a:t>
            </a:r>
            <a:r>
              <a:rPr lang="en-US" baseline="0" dirty="0" smtClean="0"/>
              <a:t> </a:t>
            </a:r>
            <a:r>
              <a:rPr lang="en-US" dirty="0" smtClean="0"/>
              <a:t>APHIS will publish Federal Register Notice to solicit volunteers</a:t>
            </a:r>
          </a:p>
          <a:p>
            <a:pPr marL="0" indent="0">
              <a:buFontTx/>
              <a:buNone/>
            </a:pPr>
            <a:r>
              <a:rPr lang="en-US" dirty="0" smtClean="0"/>
              <a:t>- Guidance on PGA message set programing can be found on CBP ACE website.</a:t>
            </a:r>
            <a:endParaRPr lang="en-US" b="1" u="sng" dirty="0" smtClean="0">
              <a:solidFill>
                <a:srgbClr val="0000FF"/>
              </a:solidFill>
            </a:endParaRPr>
          </a:p>
          <a:p>
            <a:endParaRPr lang="en-US" dirty="0" smtClean="0"/>
          </a:p>
          <a:p>
            <a:r>
              <a:rPr lang="en-US" sz="1000" b="1" dirty="0" smtClean="0"/>
              <a:t>Participation:</a:t>
            </a:r>
          </a:p>
          <a:p>
            <a:pPr marL="171450" indent="-171450">
              <a:buFontTx/>
              <a:buChar char="-"/>
            </a:pPr>
            <a:r>
              <a:rPr lang="en-US" sz="1000" dirty="0" smtClean="0"/>
              <a:t>Required</a:t>
            </a:r>
            <a:r>
              <a:rPr lang="en-US" sz="1000" baseline="0" dirty="0" smtClean="0"/>
              <a:t> to submit</a:t>
            </a:r>
            <a:r>
              <a:rPr lang="en-US" sz="1000" dirty="0" smtClean="0"/>
              <a:t> </a:t>
            </a:r>
            <a:r>
              <a:rPr lang="en-US" sz="1000" b="1" dirty="0" smtClean="0"/>
              <a:t>Lacey Act Plant and Plant Products Declaration  </a:t>
            </a:r>
            <a:r>
              <a:rPr lang="en-US" sz="1000" dirty="0" smtClean="0"/>
              <a:t>(PPQ 505) through ACE </a:t>
            </a:r>
          </a:p>
          <a:p>
            <a:pPr marL="171450" indent="-171450">
              <a:buFontTx/>
              <a:buChar char="-"/>
            </a:pPr>
            <a:r>
              <a:rPr lang="en-US" sz="1000" dirty="0" smtClean="0"/>
              <a:t>Implementation schedule of the HTS Codes for commodities requiring declaration can be found APHIS Lacey Act website***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000" dirty="0" smtClean="0"/>
              <a:t>Lacey technical contact: </a:t>
            </a:r>
            <a:r>
              <a:rPr lang="en-US" sz="1000" dirty="0" smtClean="0">
                <a:hlinkClick r:id="rId3"/>
              </a:rPr>
              <a:t>Pamela.D.Bennett@aphis.usda.gov</a:t>
            </a:r>
            <a:endParaRPr lang="en-US" sz="1000" dirty="0" smtClean="0"/>
          </a:p>
          <a:p>
            <a:pPr marL="171450" indent="-171450">
              <a:buFontTx/>
              <a:buChar char="-"/>
            </a:pPr>
            <a:endParaRPr lang="en-US" sz="1000" dirty="0" smtClean="0"/>
          </a:p>
          <a:p>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***Note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APHIS is</a:t>
            </a:r>
            <a:r>
              <a:rPr lang="en-US" sz="1000" baseline="0" dirty="0" smtClean="0"/>
              <a:t> scheduled to include </a:t>
            </a:r>
            <a:r>
              <a:rPr lang="en-US" sz="1000" dirty="0" smtClean="0"/>
              <a:t>20 new product types by August 06, 2015 .</a:t>
            </a:r>
            <a:r>
              <a:rPr lang="en-US" sz="1000" baseline="0" dirty="0" smtClean="0"/>
              <a:t> However, this will </a:t>
            </a:r>
            <a:r>
              <a:rPr lang="en-US" sz="1000" dirty="0" smtClean="0"/>
              <a:t>not be part of the July pilot .</a:t>
            </a:r>
          </a:p>
          <a:p>
            <a:endParaRPr lang="en-US" sz="10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78E5DFC-2BD3-468C-9EB9-A4257E354AA0}"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635730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Background:</a:t>
            </a:r>
          </a:p>
          <a:p>
            <a:r>
              <a:rPr lang="en-US" dirty="0" smtClean="0"/>
              <a:t>- Projected pilot to start in July 2015 (date TBD)</a:t>
            </a:r>
          </a:p>
        </p:txBody>
      </p:sp>
      <p:sp>
        <p:nvSpPr>
          <p:cNvPr id="4" name="Slide Number Placeholder 3"/>
          <p:cNvSpPr>
            <a:spLocks noGrp="1"/>
          </p:cNvSpPr>
          <p:nvPr>
            <p:ph type="sldNum" sz="quarter" idx="10"/>
          </p:nvPr>
        </p:nvSpPr>
        <p:spPr/>
        <p:txBody>
          <a:bodyPr/>
          <a:lstStyle/>
          <a:p>
            <a:fld id="{078E5DFC-2BD3-468C-9EB9-A4257E354AA0}"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882058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None/>
            </a:pPr>
            <a:endParaRPr lang="en-US" sz="1200" b="1" dirty="0" smtClean="0">
              <a:ea typeface="Calibri"/>
              <a:cs typeface="Times New Roman"/>
            </a:endParaRPr>
          </a:p>
          <a:p>
            <a:pPr lvl="0">
              <a:spcBef>
                <a:spcPts val="0"/>
              </a:spcBef>
              <a:buFont typeface="Wingdings" panose="05000000000000000000" pitchFamily="2" charset="2"/>
              <a:buChar char="v"/>
            </a:pPr>
            <a:r>
              <a:rPr lang="en-US" sz="1200" b="1" dirty="0" smtClean="0">
                <a:ea typeface="Calibri"/>
                <a:cs typeface="Times New Roman"/>
              </a:rPr>
              <a:t>Expedites the review and release of cargo. </a:t>
            </a:r>
          </a:p>
          <a:p>
            <a:pPr marL="0" lvl="0" indent="0">
              <a:spcBef>
                <a:spcPts val="0"/>
              </a:spcBef>
              <a:buNone/>
            </a:pPr>
            <a:endParaRPr lang="en-US" sz="1200" b="1" dirty="0" smtClean="0">
              <a:ea typeface="Calibri"/>
              <a:cs typeface="Times New Roman"/>
            </a:endParaRPr>
          </a:p>
          <a:p>
            <a:pPr lvl="0">
              <a:spcBef>
                <a:spcPts val="0"/>
              </a:spcBef>
              <a:buFont typeface="Wingdings" panose="05000000000000000000" pitchFamily="2" charset="2"/>
              <a:buChar char="v"/>
            </a:pPr>
            <a:r>
              <a:rPr lang="en-US" sz="1200" b="1" dirty="0" smtClean="0">
                <a:ea typeface="Calibri"/>
                <a:cs typeface="Times New Roman"/>
              </a:rPr>
              <a:t>Allows for APHIS to view shipments at the granular level (genus and species).</a:t>
            </a:r>
          </a:p>
          <a:p>
            <a:pPr lvl="0">
              <a:spcBef>
                <a:spcPts val="0"/>
              </a:spcBef>
              <a:buFont typeface="Wingdings" panose="05000000000000000000" pitchFamily="2" charset="2"/>
              <a:buChar char="v"/>
            </a:pPr>
            <a:endParaRPr lang="en-US" sz="1200" b="1" dirty="0" smtClean="0">
              <a:ea typeface="Calibri"/>
              <a:cs typeface="Times New Roman"/>
            </a:endParaRPr>
          </a:p>
          <a:p>
            <a:pPr lvl="0">
              <a:spcBef>
                <a:spcPts val="0"/>
              </a:spcBef>
              <a:buFont typeface="Wingdings" panose="05000000000000000000" pitchFamily="2" charset="2"/>
              <a:buChar char="v"/>
            </a:pPr>
            <a:r>
              <a:rPr lang="en-US" sz="1200" b="1" dirty="0" smtClean="0">
                <a:ea typeface="Calibri"/>
                <a:cs typeface="Times New Roman"/>
              </a:rPr>
              <a:t>Assist with risk analysis and provide a feedback loop with pests and animal disease concerns</a:t>
            </a:r>
          </a:p>
          <a:p>
            <a:pPr marL="0" lvl="0" indent="0">
              <a:spcBef>
                <a:spcPts val="0"/>
              </a:spcBef>
              <a:buNone/>
            </a:pPr>
            <a:endParaRPr lang="en-US" sz="1200" b="1" dirty="0" smtClean="0">
              <a:latin typeface="Times New Roman"/>
              <a:ea typeface="Calibri"/>
              <a:cs typeface="Times New Roman"/>
            </a:endParaRPr>
          </a:p>
          <a:p>
            <a:pPr lvl="0">
              <a:spcBef>
                <a:spcPts val="0"/>
              </a:spcBef>
              <a:buFont typeface="Wingdings" panose="05000000000000000000" pitchFamily="2" charset="2"/>
              <a:buChar char="v"/>
            </a:pPr>
            <a:r>
              <a:rPr lang="en-US" sz="1200" b="1" dirty="0" smtClean="0">
                <a:ea typeface="Calibri"/>
                <a:cs typeface="Times New Roman"/>
              </a:rPr>
              <a:t>APHIS is currently </a:t>
            </a:r>
            <a:r>
              <a:rPr lang="en-US" sz="1200" b="1" dirty="0" smtClean="0">
                <a:ea typeface="Calibri"/>
              </a:rPr>
              <a:t>updating their internal electronic systems to make the application process a better experience for our stakeholders.</a:t>
            </a:r>
            <a:endParaRPr lang="en-US" sz="1200" b="1" dirty="0" smtClean="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078E5DFC-2BD3-468C-9EB9-A4257E354AA0}"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782648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Font typeface="Wingdings" panose="05000000000000000000" pitchFamily="2" charset="2"/>
              <a:buChar char="v"/>
            </a:pPr>
            <a:r>
              <a:rPr lang="en-US" sz="1200" b="1" dirty="0" smtClean="0">
                <a:ea typeface="Calibri"/>
                <a:cs typeface="Times New Roman"/>
              </a:rPr>
              <a:t>Will impact trade at the filer level with inputting key data fields used to replace most supporting documents</a:t>
            </a:r>
          </a:p>
          <a:p>
            <a:pPr lvl="0">
              <a:spcBef>
                <a:spcPts val="0"/>
              </a:spcBef>
              <a:buFont typeface="Wingdings" panose="05000000000000000000" pitchFamily="2" charset="2"/>
              <a:buChar char="v"/>
            </a:pPr>
            <a:endParaRPr lang="en-US" sz="1200" b="1" dirty="0" smtClean="0">
              <a:ea typeface="Calibri"/>
              <a:cs typeface="Times New Roman"/>
            </a:endParaRPr>
          </a:p>
          <a:p>
            <a:pPr lvl="0">
              <a:spcBef>
                <a:spcPts val="0"/>
              </a:spcBef>
              <a:buFont typeface="Wingdings" panose="05000000000000000000" pitchFamily="2" charset="2"/>
              <a:buChar char="v"/>
            </a:pPr>
            <a:r>
              <a:rPr lang="en-US" sz="1200" b="1" dirty="0" smtClean="0">
                <a:ea typeface="Calibri"/>
                <a:cs typeface="Times New Roman"/>
              </a:rPr>
              <a:t>Customs brokers will want to review there</a:t>
            </a:r>
            <a:r>
              <a:rPr lang="en-US" sz="1200" b="1" baseline="0" dirty="0" smtClean="0">
                <a:ea typeface="Calibri"/>
                <a:cs typeface="Times New Roman"/>
              </a:rPr>
              <a:t> old business approach and begin to align it with the</a:t>
            </a:r>
            <a:r>
              <a:rPr lang="en-US" sz="1200" b="1" dirty="0" smtClean="0">
                <a:ea typeface="Calibri"/>
                <a:cs typeface="Times New Roman"/>
              </a:rPr>
              <a:t> in the Single Window environment</a:t>
            </a:r>
          </a:p>
          <a:p>
            <a:pPr lvl="0">
              <a:spcBef>
                <a:spcPts val="0"/>
              </a:spcBef>
              <a:buFont typeface="Wingdings" panose="05000000000000000000" pitchFamily="2" charset="2"/>
              <a:buChar char="v"/>
            </a:pPr>
            <a:endParaRPr lang="en-US" sz="1200" b="1" dirty="0" smtClean="0">
              <a:ea typeface="Calibri"/>
              <a:cs typeface="Times New Roman"/>
            </a:endParaRPr>
          </a:p>
          <a:p>
            <a:pPr lvl="0">
              <a:spcBef>
                <a:spcPts val="0"/>
              </a:spcBef>
              <a:buFont typeface="Wingdings" panose="05000000000000000000" pitchFamily="2" charset="2"/>
              <a:buChar char="v"/>
            </a:pPr>
            <a:r>
              <a:rPr lang="en-US" sz="1200" b="1" dirty="0" smtClean="0">
                <a:ea typeface="Calibri"/>
                <a:cs typeface="Times New Roman"/>
              </a:rPr>
              <a:t>Software vendors who support importers are building the needed software using the APHIS implementation guide</a:t>
            </a:r>
          </a:p>
          <a:p>
            <a:pPr lvl="0">
              <a:spcBef>
                <a:spcPts val="0"/>
              </a:spcBef>
              <a:buFont typeface="Wingdings" panose="05000000000000000000" pitchFamily="2" charset="2"/>
              <a:buNone/>
            </a:pPr>
            <a:r>
              <a:rPr lang="en-US" sz="1200" b="1" dirty="0" smtClean="0">
                <a:ea typeface="Calibri"/>
                <a:cs typeface="Times New Roman"/>
              </a:rPr>
              <a:t> </a:t>
            </a:r>
          </a:p>
          <a:p>
            <a:pPr lvl="0">
              <a:spcBef>
                <a:spcPts val="0"/>
              </a:spcBef>
              <a:buFont typeface="Wingdings" panose="05000000000000000000" pitchFamily="2" charset="2"/>
              <a:buChar char="v"/>
            </a:pPr>
            <a:r>
              <a:rPr lang="en-US" sz="1200" b="1" dirty="0" smtClean="0">
                <a:ea typeface="Calibri"/>
                <a:cs typeface="Times New Roman"/>
              </a:rPr>
              <a:t>CBP and APHIS are working with the biggest importers to make sure they are able to interface with the Single Window beginning November 1</a:t>
            </a:r>
            <a:r>
              <a:rPr lang="en-US" sz="1200" b="1" baseline="30000" dirty="0" smtClean="0">
                <a:ea typeface="Calibri"/>
                <a:cs typeface="Times New Roman"/>
              </a:rPr>
              <a:t>st</a:t>
            </a:r>
            <a:endParaRPr lang="en-US" sz="1200" b="1" dirty="0" smtClean="0">
              <a:latin typeface="+mn-lt"/>
              <a:ea typeface="Calibri"/>
              <a:cs typeface="Times New Roman"/>
            </a:endParaRP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78E5DFC-2BD3-468C-9EB9-A4257E354AA0}"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956550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1133475"/>
            <a:ext cx="5437187" cy="3059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6CEF5-BFAF-48BD-8E07-407C2C4F19C7}"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957177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0463"/>
            <a:ext cx="5565775" cy="3132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96CEF5-BFAF-48BD-8E07-407C2C4F19C7}" type="slidenum">
              <a:rPr lang="en-US" smtClean="0"/>
              <a:pPr/>
              <a:t>50</a:t>
            </a:fld>
            <a:endParaRPr lang="en-US"/>
          </a:p>
        </p:txBody>
      </p:sp>
    </p:spTree>
    <p:extLst>
      <p:ext uri="{BB962C8B-B14F-4D97-AF65-F5344CB8AC3E}">
        <p14:creationId xmlns:p14="http://schemas.microsoft.com/office/powerpoint/2010/main" val="290711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0463"/>
            <a:ext cx="5565775" cy="3132137"/>
          </a:xfrm>
        </p:spPr>
      </p:sp>
      <p:sp>
        <p:nvSpPr>
          <p:cNvPr id="3" name="Notes Placeholder 2"/>
          <p:cNvSpPr>
            <a:spLocks noGrp="1"/>
          </p:cNvSpPr>
          <p:nvPr>
            <p:ph type="body" idx="1"/>
          </p:nvPr>
        </p:nvSpPr>
        <p:spPr/>
        <p:txBody>
          <a:bodyPr/>
          <a:lstStyle/>
          <a:p>
            <a:pPr>
              <a:defRPr/>
            </a:pPr>
            <a:r>
              <a:rPr lang="en-US" sz="1000" b="1" dirty="0"/>
              <a:t>Now let’s talk about specific functionality that has been delivered in ACE and is still to-be-built. </a:t>
            </a:r>
          </a:p>
          <a:p>
            <a:r>
              <a:rPr lang="en-US" sz="1000" dirty="0"/>
              <a:t>As we mentioned, we’ve delivered 4 of 7 primary deployments on schedule.  Here are the details of what we’ve deployed thus far.</a:t>
            </a:r>
          </a:p>
          <a:p>
            <a:endParaRPr lang="en-US" sz="1000" dirty="0"/>
          </a:p>
          <a:p>
            <a:r>
              <a:rPr lang="en-US" sz="1000" b="1" dirty="0"/>
              <a:t>100% of Import Manifest </a:t>
            </a:r>
            <a:r>
              <a:rPr lang="en-US" sz="1000" dirty="0"/>
              <a:t>functionality is now in ACE.</a:t>
            </a:r>
          </a:p>
          <a:p>
            <a:pPr marL="177320" indent="-177320">
              <a:buFont typeface="Arial" pitchFamily="34" charset="0"/>
              <a:buChar char="•"/>
            </a:pPr>
            <a:r>
              <a:rPr lang="en-US" sz="1000" dirty="0"/>
              <a:t>All electronic truck, ocean, rail  and air manifests must already be filed in ACE. </a:t>
            </a:r>
          </a:p>
          <a:p>
            <a:endParaRPr lang="en-US" sz="1000" dirty="0"/>
          </a:p>
          <a:p>
            <a:r>
              <a:rPr lang="en-US" sz="1000" dirty="0"/>
              <a:t>More than</a:t>
            </a:r>
            <a:r>
              <a:rPr lang="en-US" sz="1000" b="1" dirty="0"/>
              <a:t> 80% of core Cargo Release processing </a:t>
            </a:r>
            <a:r>
              <a:rPr lang="en-US" sz="1000" dirty="0"/>
              <a:t>capabilities have been delivered in ACE.</a:t>
            </a:r>
          </a:p>
          <a:p>
            <a:pPr marL="177320" indent="-177320" defTabSz="929538">
              <a:buFont typeface="Arial" pitchFamily="34" charset="0"/>
              <a:buChar char="•"/>
              <a:defRPr/>
            </a:pPr>
            <a:r>
              <a:rPr lang="en-US" sz="1000" dirty="0">
                <a:effectLst>
                  <a:outerShdw blurRad="38100" dist="38100" dir="2700000" algn="tl">
                    <a:srgbClr val="000000">
                      <a:alpha val="43137"/>
                    </a:srgbClr>
                  </a:outerShdw>
                </a:effectLst>
              </a:rPr>
              <a:t>We’ve expanded ACE Cargo Release to include AD/CVD entries.</a:t>
            </a:r>
          </a:p>
          <a:p>
            <a:pPr marL="177320" indent="-177320" defTabSz="929538">
              <a:buFont typeface="Arial" pitchFamily="34" charset="0"/>
              <a:buChar char="•"/>
              <a:defRPr/>
            </a:pPr>
            <a:r>
              <a:rPr lang="en-US" sz="1000" dirty="0"/>
              <a:t>As of April, ACE entries can now be filed at all CBP ports, in all modes.</a:t>
            </a:r>
          </a:p>
          <a:p>
            <a:pPr marL="177320" indent="-177320" defTabSz="929538">
              <a:buFont typeface="Arial" pitchFamily="34" charset="0"/>
              <a:buChar char="•"/>
              <a:defRPr/>
            </a:pPr>
            <a:r>
              <a:rPr lang="en-US" sz="1000" dirty="0"/>
              <a:t>Benefits of ACE Cargo Release include:</a:t>
            </a:r>
          </a:p>
          <a:p>
            <a:pPr marL="984406" lvl="1" indent="-342121">
              <a:buClr>
                <a:srgbClr val="000000"/>
              </a:buClr>
              <a:buFont typeface="Arial" panose="020B0604020202020204" pitchFamily="34" charset="0"/>
              <a:buChar char="•"/>
            </a:pPr>
            <a:r>
              <a:rPr lang="en-US" sz="1000" dirty="0">
                <a:solidFill>
                  <a:srgbClr val="000000"/>
                </a:solidFill>
              </a:rPr>
              <a:t>Eliminate submitting paper Form 3461 (entry document) </a:t>
            </a:r>
          </a:p>
          <a:p>
            <a:pPr marL="984406" lvl="1" indent="-342121">
              <a:buClr>
                <a:srgbClr val="000000"/>
              </a:buClr>
              <a:buFont typeface="Arial" panose="020B0604020202020204" pitchFamily="34" charset="0"/>
              <a:buChar char="•"/>
            </a:pPr>
            <a:r>
              <a:rPr lang="en-US" sz="1000" dirty="0">
                <a:solidFill>
                  <a:srgbClr val="000000"/>
                </a:solidFill>
              </a:rPr>
              <a:t>File shipment data prior to carrier notifying CBP of departure</a:t>
            </a:r>
          </a:p>
          <a:p>
            <a:pPr marL="984406" lvl="1" indent="-342121">
              <a:buClr>
                <a:srgbClr val="000000"/>
              </a:buClr>
              <a:buFont typeface="Arial" panose="020B0604020202020204" pitchFamily="34" charset="0"/>
              <a:buChar char="•"/>
            </a:pPr>
            <a:r>
              <a:rPr lang="en-US" sz="1000" dirty="0">
                <a:solidFill>
                  <a:srgbClr val="000000"/>
                </a:solidFill>
              </a:rPr>
              <a:t>Receive status updates prior to cargo arrival </a:t>
            </a:r>
          </a:p>
          <a:p>
            <a:pPr marL="984406" lvl="1" indent="-342121">
              <a:buClr>
                <a:srgbClr val="000000"/>
              </a:buClr>
              <a:buFont typeface="Arial" panose="020B0604020202020204" pitchFamily="34" charset="0"/>
              <a:buChar char="•"/>
            </a:pPr>
            <a:r>
              <a:rPr lang="en-US" sz="1000" dirty="0">
                <a:solidFill>
                  <a:srgbClr val="000000"/>
                </a:solidFill>
              </a:rPr>
              <a:t>No need to submit corrections through a paper form</a:t>
            </a:r>
          </a:p>
          <a:p>
            <a:pPr marL="984406" lvl="1" indent="-342121">
              <a:buClr>
                <a:srgbClr val="000000"/>
              </a:buClr>
              <a:buFont typeface="Arial" panose="020B0604020202020204" pitchFamily="34" charset="0"/>
              <a:buChar char="•"/>
            </a:pPr>
            <a:r>
              <a:rPr lang="en-US" sz="1000" dirty="0">
                <a:solidFill>
                  <a:srgbClr val="000000"/>
                </a:solidFill>
              </a:rPr>
              <a:t>Make corrections to cargo entry data electronically</a:t>
            </a:r>
            <a:endParaRPr lang="en-US" sz="1000" b="1" dirty="0">
              <a:solidFill>
                <a:srgbClr val="FF0000"/>
              </a:solidFill>
            </a:endParaRPr>
          </a:p>
          <a:p>
            <a:pPr marL="642089" lvl="1" indent="-177320" defTabSz="929538">
              <a:buFont typeface="Arial" pitchFamily="34" charset="0"/>
              <a:buChar char="•"/>
              <a:defRPr/>
            </a:pPr>
            <a:endParaRPr lang="en-US" sz="1000" dirty="0"/>
          </a:p>
          <a:p>
            <a:r>
              <a:rPr lang="en-US" sz="1000" dirty="0"/>
              <a:t>More than</a:t>
            </a:r>
            <a:r>
              <a:rPr lang="en-US" sz="1000" b="1" dirty="0"/>
              <a:t> 60% of Post Release </a:t>
            </a:r>
            <a:r>
              <a:rPr lang="en-US" sz="1000" dirty="0"/>
              <a:t>capabilities are in ACE.</a:t>
            </a:r>
          </a:p>
          <a:p>
            <a:pPr marL="177320" indent="-177320">
              <a:buFont typeface="Arial" pitchFamily="34" charset="0"/>
              <a:buChar char="•"/>
            </a:pPr>
            <a:r>
              <a:rPr lang="en-US" sz="1000" dirty="0"/>
              <a:t>Entry types 01, 03, and 11 can be filed in ACE, representing almost 99% of entry summaries filed.</a:t>
            </a:r>
          </a:p>
          <a:p>
            <a:pPr marL="177320" indent="-177320">
              <a:buFont typeface="Arial" pitchFamily="34" charset="0"/>
              <a:buChar char="•"/>
            </a:pPr>
            <a:r>
              <a:rPr lang="en-US" sz="1000" dirty="0"/>
              <a:t>Entry summary validations, identified as a top priority by brokers, have been significantly expanded in ACE</a:t>
            </a:r>
            <a:r>
              <a:rPr lang="en-US" sz="1000" i="1" dirty="0"/>
              <a:t>. </a:t>
            </a:r>
          </a:p>
          <a:p>
            <a:pPr marL="177320" indent="-177320">
              <a:buFont typeface="Arial" pitchFamily="34" charset="0"/>
              <a:buChar char="•"/>
            </a:pPr>
            <a:r>
              <a:rPr lang="en-US" sz="1000" dirty="0"/>
              <a:t>Benefits of ACE Entry Summary filing include:</a:t>
            </a:r>
          </a:p>
          <a:p>
            <a:pPr marL="813345" lvl="1" indent="-348576">
              <a:buFont typeface="Arial" panose="020B0604020202020204" pitchFamily="34" charset="0"/>
              <a:buChar char="•"/>
            </a:pPr>
            <a:r>
              <a:rPr lang="en-US" sz="1000" dirty="0"/>
              <a:t>Eliminate submitting Form 7501 (paper entry summaries)</a:t>
            </a:r>
          </a:p>
          <a:p>
            <a:pPr marL="813345" lvl="1" indent="-348576">
              <a:buFont typeface="Arial" panose="020B0604020202020204" pitchFamily="34" charset="0"/>
              <a:buChar char="•"/>
            </a:pPr>
            <a:r>
              <a:rPr lang="en-US" sz="1000" dirty="0"/>
              <a:t>Request ACE cargo entry certification from ACE entry summary</a:t>
            </a:r>
          </a:p>
          <a:p>
            <a:pPr marL="813345" lvl="1" indent="-348576">
              <a:buFont typeface="Arial" panose="020B0604020202020204" pitchFamily="34" charset="0"/>
              <a:buChar char="•"/>
            </a:pPr>
            <a:r>
              <a:rPr lang="en-US" sz="1000" dirty="0"/>
              <a:t>File Antidumping/Countervailing Duty entry summaries (Entry Type 03) using Remote Location Filing (RLF)</a:t>
            </a:r>
          </a:p>
          <a:p>
            <a:pPr marL="813345" lvl="1" indent="-348576">
              <a:buFont typeface="Arial" panose="020B0604020202020204" pitchFamily="34" charset="0"/>
              <a:buChar char="•"/>
            </a:pPr>
            <a:r>
              <a:rPr lang="en-US" sz="1000" dirty="0"/>
              <a:t>Process Census warning and overrides electronically through ACE </a:t>
            </a:r>
          </a:p>
          <a:p>
            <a:pPr marL="813345" lvl="1" indent="-348576">
              <a:buFont typeface="Arial" panose="020B0604020202020204" pitchFamily="34" charset="0"/>
              <a:buChar char="•"/>
            </a:pPr>
            <a:r>
              <a:rPr lang="en-US" sz="1000" dirty="0"/>
              <a:t>Transmit Post Summary Corrections (PSC) electronically, receive refunds quicker </a:t>
            </a:r>
            <a:endParaRPr lang="en-US" sz="1000" b="1" dirty="0">
              <a:solidFill>
                <a:srgbClr val="FF0000"/>
              </a:solidFill>
            </a:endParaRPr>
          </a:p>
          <a:p>
            <a:pPr marL="813345" lvl="1" indent="-348576">
              <a:buFont typeface="Arial" panose="020B0604020202020204" pitchFamily="34" charset="0"/>
              <a:buChar char="•"/>
            </a:pPr>
            <a:r>
              <a:rPr lang="en-US" sz="1000" dirty="0"/>
              <a:t>Gain access to an expanded AD/CVD query </a:t>
            </a:r>
          </a:p>
          <a:p>
            <a:pPr marL="813345" lvl="1" indent="-348576">
              <a:buFont typeface="Arial" panose="020B0604020202020204" pitchFamily="34" charset="0"/>
              <a:buChar char="•"/>
            </a:pPr>
            <a:r>
              <a:rPr lang="en-US" sz="1000" dirty="0"/>
              <a:t>Obtain more information from the ACE Entry Summary query</a:t>
            </a:r>
          </a:p>
          <a:p>
            <a:endParaRPr lang="en-US" sz="1000" dirty="0"/>
          </a:p>
          <a:p>
            <a:endParaRPr lang="en-US" sz="1000" dirty="0"/>
          </a:p>
          <a:p>
            <a:r>
              <a:rPr lang="en-US" sz="1000" dirty="0"/>
              <a:t>More than</a:t>
            </a:r>
            <a:r>
              <a:rPr lang="en-US" sz="1000" b="1" dirty="0"/>
              <a:t> 70% of export processing </a:t>
            </a:r>
            <a:r>
              <a:rPr lang="en-US" sz="1000" dirty="0"/>
              <a:t>functionality has been deployed in ACE.</a:t>
            </a:r>
          </a:p>
          <a:p>
            <a:pPr marL="177320" indent="-177320">
              <a:buFont typeface="Arial" pitchFamily="34" charset="0"/>
              <a:buChar char="•"/>
            </a:pPr>
            <a:r>
              <a:rPr lang="en-US" sz="1000" dirty="0"/>
              <a:t>The Automated Export System (AES) is now part of the ACE platform.</a:t>
            </a:r>
          </a:p>
          <a:p>
            <a:pPr marL="177320" indent="-177320">
              <a:buFont typeface="Arial" pitchFamily="34" charset="0"/>
              <a:buChar char="•"/>
            </a:pPr>
            <a:r>
              <a:rPr lang="en-US" sz="1000" dirty="0"/>
              <a:t>Pending the issuance of a Federal Register Notice, a pilot will be initiated for electronic air, ocean and rail export manifest capabilities.</a:t>
            </a:r>
          </a:p>
          <a:p>
            <a:pPr marL="177320" indent="-177320">
              <a:buFont typeface="Arial" pitchFamily="34" charset="0"/>
              <a:buChar char="•"/>
            </a:pPr>
            <a:r>
              <a:rPr lang="en-US" sz="1000" dirty="0"/>
              <a:t>We plan to deliver exporter accounts and reports in ACE in June, and are working to transition AES Direct to ACE.</a:t>
            </a:r>
          </a:p>
          <a:p>
            <a:endParaRPr lang="en-US" sz="1000" dirty="0"/>
          </a:p>
          <a:p>
            <a:r>
              <a:rPr lang="en-US" sz="1000" dirty="0"/>
              <a:t>More than</a:t>
            </a:r>
            <a:r>
              <a:rPr lang="en-US" sz="1000" b="1" dirty="0"/>
              <a:t> 80% of Single Window </a:t>
            </a:r>
            <a:r>
              <a:rPr lang="en-US" sz="1000" dirty="0"/>
              <a:t>integration capabilities have been deployed in ACE.</a:t>
            </a:r>
            <a:r>
              <a:rPr lang="en-US" sz="1000" b="1" dirty="0"/>
              <a:t>  </a:t>
            </a:r>
            <a:endParaRPr lang="en-US" sz="1000" dirty="0"/>
          </a:p>
          <a:p>
            <a:pPr marL="177320" indent="-177320">
              <a:buFont typeface="Arial" pitchFamily="34" charset="0"/>
              <a:buChar char="•"/>
            </a:pPr>
            <a:r>
              <a:rPr lang="en-US" sz="1000" dirty="0"/>
              <a:t>We’ve delivered the core technical foundation for the Partner Government Agencies (PGAs), and are now focused on integrating PGAs in ACE. </a:t>
            </a:r>
          </a:p>
          <a:p>
            <a:pPr marL="177320" indent="-177320">
              <a:buFont typeface="Arial" pitchFamily="34" charset="0"/>
              <a:buChar char="•"/>
            </a:pPr>
            <a:r>
              <a:rPr lang="en-US" sz="1000" dirty="0"/>
              <a:t>We have five PGA pilots underway. </a:t>
            </a:r>
          </a:p>
          <a:p>
            <a:pPr marL="177320" indent="-177320">
              <a:buFont typeface="Arial" pitchFamily="34" charset="0"/>
              <a:buChar char="•"/>
            </a:pPr>
            <a:r>
              <a:rPr lang="en-US" sz="1000" dirty="0"/>
              <a:t>In addition to CBP, we’ve identified 15 PGAs with requirements that must be incorporated into ACE in order to meet the Nov 1. deadline. We are actively working with them to ensure readiness. </a:t>
            </a:r>
          </a:p>
        </p:txBody>
      </p:sp>
      <p:sp>
        <p:nvSpPr>
          <p:cNvPr id="4" name="Slide Number Placeholder 3"/>
          <p:cNvSpPr>
            <a:spLocks noGrp="1"/>
          </p:cNvSpPr>
          <p:nvPr>
            <p:ph type="sldNum" sz="quarter" idx="10"/>
          </p:nvPr>
        </p:nvSpPr>
        <p:spPr/>
        <p:txBody>
          <a:bodyPr/>
          <a:lstStyle/>
          <a:p>
            <a:fld id="{E496CEF5-BFAF-48BD-8E07-407C2C4F19C7}" type="slidenum">
              <a:rPr lang="en-US" smtClean="0"/>
              <a:pPr/>
              <a:t>57</a:t>
            </a:fld>
            <a:endParaRPr lang="en-US"/>
          </a:p>
        </p:txBody>
      </p:sp>
    </p:spTree>
    <p:extLst>
      <p:ext uri="{BB962C8B-B14F-4D97-AF65-F5344CB8AC3E}">
        <p14:creationId xmlns:p14="http://schemas.microsoft.com/office/powerpoint/2010/main" val="906627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274A1-1E05-4BDC-B54D-E8F66C5F2E0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37089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CBP.gov/ACE/What’s New with ACE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Export Accounts:  </a:t>
            </a:r>
            <a:r>
              <a:rPr lang="en-US" sz="1200" strike="noStrike" kern="1200" baseline="0" dirty="0" smtClean="0">
                <a:solidFill>
                  <a:schemeClr val="tx1"/>
                </a:solidFill>
                <a:latin typeface="+mn-lt"/>
                <a:ea typeface="+mn-ea"/>
                <a:cs typeface="+mn-cs"/>
              </a:rPr>
              <a:t>An exporter account will be required to access the ACE </a:t>
            </a:r>
            <a:r>
              <a:rPr lang="en-US" sz="1200" strike="noStrike" kern="1200" baseline="0" dirty="0" err="1" smtClean="0">
                <a:solidFill>
                  <a:schemeClr val="tx1"/>
                </a:solidFill>
                <a:latin typeface="+mn-lt"/>
                <a:ea typeface="+mn-ea"/>
                <a:cs typeface="+mn-cs"/>
              </a:rPr>
              <a:t>AESDirect</a:t>
            </a:r>
            <a:r>
              <a:rPr lang="en-US" sz="1200" strike="noStrike" kern="1200" baseline="0" dirty="0" smtClean="0">
                <a:solidFill>
                  <a:schemeClr val="tx1"/>
                </a:solidFill>
                <a:latin typeface="+mn-lt"/>
                <a:ea typeface="+mn-ea"/>
                <a:cs typeface="+mn-cs"/>
              </a:rPr>
              <a:t> filing portal once it is available later this year.  </a:t>
            </a:r>
          </a:p>
          <a:p>
            <a:endParaRPr lang="en-US" dirty="0"/>
          </a:p>
        </p:txBody>
      </p:sp>
      <p:sp>
        <p:nvSpPr>
          <p:cNvPr id="4" name="Slide Number Placeholder 3"/>
          <p:cNvSpPr>
            <a:spLocks noGrp="1"/>
          </p:cNvSpPr>
          <p:nvPr>
            <p:ph type="sldNum" sz="quarter" idx="10"/>
          </p:nvPr>
        </p:nvSpPr>
        <p:spPr/>
        <p:txBody>
          <a:bodyPr/>
          <a:lstStyle/>
          <a:p>
            <a:fld id="{E496CEF5-BFAF-48BD-8E07-407C2C4F19C7}" type="slidenum">
              <a:rPr lang="en-US" smtClean="0"/>
              <a:pPr/>
              <a:t>59</a:t>
            </a:fld>
            <a:endParaRPr lang="en-US" dirty="0"/>
          </a:p>
        </p:txBody>
      </p:sp>
    </p:spTree>
    <p:extLst>
      <p:ext uri="{BB962C8B-B14F-4D97-AF65-F5344CB8AC3E}">
        <p14:creationId xmlns:p14="http://schemas.microsoft.com/office/powerpoint/2010/main" val="3431634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CBP.gov/ACE/What’s </a:t>
            </a:r>
            <a:r>
              <a:rPr lang="en-US" smtClean="0"/>
              <a:t>New with ACE</a:t>
            </a:r>
            <a:endParaRPr lang="en-US" dirty="0"/>
          </a:p>
        </p:txBody>
      </p:sp>
      <p:sp>
        <p:nvSpPr>
          <p:cNvPr id="4" name="Slide Number Placeholder 3"/>
          <p:cNvSpPr>
            <a:spLocks noGrp="1"/>
          </p:cNvSpPr>
          <p:nvPr>
            <p:ph type="sldNum" sz="quarter" idx="10"/>
          </p:nvPr>
        </p:nvSpPr>
        <p:spPr/>
        <p:txBody>
          <a:bodyPr/>
          <a:lstStyle/>
          <a:p>
            <a:fld id="{E496CEF5-BFAF-48BD-8E07-407C2C4F19C7}" type="slidenum">
              <a:rPr lang="en-US" smtClean="0"/>
              <a:pPr/>
              <a:t>60</a:t>
            </a:fld>
            <a:endParaRPr lang="en-US" dirty="0"/>
          </a:p>
        </p:txBody>
      </p:sp>
    </p:spTree>
    <p:extLst>
      <p:ext uri="{BB962C8B-B14F-4D97-AF65-F5344CB8AC3E}">
        <p14:creationId xmlns:p14="http://schemas.microsoft.com/office/powerpoint/2010/main" val="2054096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5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6CEF5-BFAF-48BD-8E07-407C2C4F19C7}" type="slidenum">
              <a:rPr lang="en-US" smtClean="0"/>
              <a:pPr/>
              <a:t>62</a:t>
            </a:fld>
            <a:endParaRPr lang="en-US"/>
          </a:p>
        </p:txBody>
      </p:sp>
    </p:spTree>
    <p:extLst>
      <p:ext uri="{BB962C8B-B14F-4D97-AF65-F5344CB8AC3E}">
        <p14:creationId xmlns:p14="http://schemas.microsoft.com/office/powerpoint/2010/main" val="213255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96CEF5-BFAF-48BD-8E07-407C2C4F19C7}" type="slidenum">
              <a:rPr lang="en-US" smtClean="0"/>
              <a:pPr/>
              <a:t>63</a:t>
            </a:fld>
            <a:endParaRPr lang="en-US"/>
          </a:p>
        </p:txBody>
      </p:sp>
    </p:spTree>
    <p:extLst>
      <p:ext uri="{BB962C8B-B14F-4D97-AF65-F5344CB8AC3E}">
        <p14:creationId xmlns:p14="http://schemas.microsoft.com/office/powerpoint/2010/main" val="3782408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0463"/>
            <a:ext cx="5565775" cy="3132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96CEF5-BFAF-48BD-8E07-407C2C4F19C7}" type="slidenum">
              <a:rPr lang="en-US" smtClean="0"/>
              <a:pPr/>
              <a:t>64</a:t>
            </a:fld>
            <a:endParaRPr lang="en-US"/>
          </a:p>
        </p:txBody>
      </p:sp>
    </p:spTree>
    <p:extLst>
      <p:ext uri="{BB962C8B-B14F-4D97-AF65-F5344CB8AC3E}">
        <p14:creationId xmlns:p14="http://schemas.microsoft.com/office/powerpoint/2010/main" val="1704076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0463"/>
            <a:ext cx="5565775" cy="3132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96CEF5-BFAF-48BD-8E07-407C2C4F19C7}" type="slidenum">
              <a:rPr lang="en-US" smtClean="0"/>
              <a:pPr/>
              <a:t>65</a:t>
            </a:fld>
            <a:endParaRPr lang="en-US"/>
          </a:p>
        </p:txBody>
      </p:sp>
    </p:spTree>
    <p:extLst>
      <p:ext uri="{BB962C8B-B14F-4D97-AF65-F5344CB8AC3E}">
        <p14:creationId xmlns:p14="http://schemas.microsoft.com/office/powerpoint/2010/main" val="3015391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F5A61-0016-41AC-870D-5580673DF576}"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4133953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F5A61-0016-41AC-870D-5580673DF576}"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3168490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F5A61-0016-41AC-870D-5580673DF576}"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23468936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F5A61-0016-41AC-870D-5580673DF576}"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2346893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24274A1-1E05-4BDC-B54D-E8F66C5F2E0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7697652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F5A61-0016-41AC-870D-5580673DF576}"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42526174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F5A61-0016-41AC-870D-5580673DF576}"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28524270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F5A61-0016-41AC-870D-5580673DF576}"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25499507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41367938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pPr defTabSz="929538">
              <a:defRPr/>
            </a:pPr>
            <a:endParaRPr lang="en-US"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1699989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0463"/>
            <a:ext cx="5565775" cy="3132137"/>
          </a:xfrm>
          <a:prstGeom prst="rect">
            <a:avLst/>
          </a:prstGeom>
        </p:spPr>
      </p:sp>
      <p:sp>
        <p:nvSpPr>
          <p:cNvPr id="3" name="Notes Placeholder 2"/>
          <p:cNvSpPr>
            <a:spLocks noGrp="1"/>
          </p:cNvSpPr>
          <p:nvPr>
            <p:ph type="body" idx="1"/>
          </p:nvPr>
        </p:nvSpPr>
        <p:spPr>
          <a:xfrm>
            <a:off x="698500" y="4467780"/>
            <a:ext cx="5588000" cy="3655457"/>
          </a:xfrm>
          <a:prstGeom prst="rect">
            <a:avLst/>
          </a:prstGeom>
        </p:spPr>
        <p:txBody>
          <a:bodyPr/>
          <a:lstStyle/>
          <a:p>
            <a:endParaRPr lang="en-US" dirty="0"/>
          </a:p>
        </p:txBody>
      </p:sp>
      <p:sp>
        <p:nvSpPr>
          <p:cNvPr id="4" name="Slide Number Placeholder 3"/>
          <p:cNvSpPr>
            <a:spLocks noGrp="1"/>
          </p:cNvSpPr>
          <p:nvPr>
            <p:ph type="sldNum" sz="quarter" idx="10"/>
          </p:nvPr>
        </p:nvSpPr>
        <p:spPr>
          <a:xfrm>
            <a:off x="3956551" y="8817905"/>
            <a:ext cx="3026833" cy="465796"/>
          </a:xfrm>
          <a:prstGeom prst="rect">
            <a:avLst/>
          </a:prstGeom>
        </p:spPr>
        <p:txBody>
          <a:bodyPr/>
          <a:lstStyle/>
          <a:p>
            <a:fld id="{5A1CA4ED-48FA-4CEE-866B-F1E5790DB7CF}" type="slidenum">
              <a:rPr lang="en-US" smtClean="0">
                <a:solidFill>
                  <a:prstClr val="black"/>
                </a:solidFill>
              </a:rPr>
              <a:pPr/>
              <a:t>89</a:t>
            </a:fld>
            <a:endParaRPr lang="en-US" dirty="0">
              <a:solidFill>
                <a:prstClr val="black"/>
              </a:solidFill>
            </a:endParaRPr>
          </a:p>
        </p:txBody>
      </p:sp>
    </p:spTree>
    <p:extLst>
      <p:ext uri="{BB962C8B-B14F-4D97-AF65-F5344CB8AC3E}">
        <p14:creationId xmlns:p14="http://schemas.microsoft.com/office/powerpoint/2010/main" val="39133452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426A6-A03D-445D-9918-4101C182ED29}" type="slidenum">
              <a:rPr lang="en-US" smtClean="0">
                <a:solidFill>
                  <a:prstClr val="black"/>
                </a:solidFill>
              </a:rPr>
              <a:pPr/>
              <a:t>90</a:t>
            </a:fld>
            <a:endParaRPr lang="en-US" dirty="0">
              <a:solidFill>
                <a:prstClr val="black"/>
              </a:solidFill>
            </a:endParaRPr>
          </a:p>
        </p:txBody>
      </p:sp>
    </p:spTree>
    <p:extLst>
      <p:ext uri="{BB962C8B-B14F-4D97-AF65-F5344CB8AC3E}">
        <p14:creationId xmlns:p14="http://schemas.microsoft.com/office/powerpoint/2010/main" val="332262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17E9A3-2560-465D-810C-7699F3B0778A}" type="slidenum">
              <a:rPr lang="en-US">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226936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C8AF6A-08D7-47B7-9F74-5864A6D2466F}" type="slidenum">
              <a:rPr lang="en-US">
                <a:solidFill>
                  <a:prstClr val="black"/>
                </a:solidFill>
                <a:ea typeface="ＭＳ Ｐゴシック"/>
                <a:cs typeface="ＭＳ Ｐゴシック"/>
              </a:rPr>
              <a:pPr fontAlgn="base">
                <a:spcBef>
                  <a:spcPct val="0"/>
                </a:spcBef>
                <a:spcAft>
                  <a:spcPct val="0"/>
                </a:spcAft>
              </a:pPr>
              <a:t>17</a:t>
            </a:fld>
            <a:endParaRPr lang="en-US" dirty="0">
              <a:solidFill>
                <a:prstClr val="black"/>
              </a:solidFill>
              <a:ea typeface="ＭＳ Ｐゴシック"/>
              <a:cs typeface="ＭＳ Ｐゴシック"/>
            </a:endParaRPr>
          </a:p>
        </p:txBody>
      </p:sp>
      <p:sp>
        <p:nvSpPr>
          <p:cNvPr id="29699" name="Rectangle 2"/>
          <p:cNvSpPr>
            <a:spLocks noGrp="1" noRot="1" noChangeAspect="1" noChangeArrowheads="1" noTextEdit="1"/>
          </p:cNvSpPr>
          <p:nvPr>
            <p:ph type="sldImg"/>
          </p:nvPr>
        </p:nvSpPr>
        <p:spPr bwMode="auto">
          <a:xfrm>
            <a:off x="573088" y="301625"/>
            <a:ext cx="5773737" cy="3248025"/>
          </a:xfrm>
          <a:noFill/>
          <a:ln>
            <a:solidFill>
              <a:srgbClr val="000000"/>
            </a:solidFill>
            <a:miter lim="800000"/>
            <a:headEnd/>
            <a:tailEnd/>
          </a:ln>
        </p:spPr>
      </p:sp>
      <p:sp>
        <p:nvSpPr>
          <p:cNvPr id="29700" name="Rectangle 3"/>
          <p:cNvSpPr>
            <a:spLocks noGrp="1" noChangeArrowheads="1"/>
          </p:cNvSpPr>
          <p:nvPr>
            <p:ph type="body" idx="1"/>
          </p:nvPr>
        </p:nvSpPr>
        <p:spPr bwMode="auto">
          <a:xfrm>
            <a:off x="528028" y="3788720"/>
            <a:ext cx="5917977" cy="4197970"/>
          </a:xfrm>
          <a:noFill/>
        </p:spPr>
        <p:txBody>
          <a:bodyPr wrap="square" numCol="1" anchor="t" anchorCtr="0" compatLnSpc="1">
            <a:prstTxWarp prst="textNoShape">
              <a:avLst/>
            </a:prstTxWarp>
          </a:bodyPr>
          <a:lstStyle/>
          <a:p>
            <a:pPr>
              <a:spcBef>
                <a:spcPct val="0"/>
              </a:spcBef>
              <a:buFontTx/>
              <a:buChar char="•"/>
            </a:pPr>
            <a:r>
              <a:rPr lang="en-US" dirty="0" smtClean="0"/>
              <a:t>  </a:t>
            </a:r>
            <a:endParaRPr lang="en-US" sz="1400" dirty="0"/>
          </a:p>
        </p:txBody>
      </p:sp>
    </p:spTree>
    <p:extLst>
      <p:ext uri="{BB962C8B-B14F-4D97-AF65-F5344CB8AC3E}">
        <p14:creationId xmlns:p14="http://schemas.microsoft.com/office/powerpoint/2010/main" val="3455714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A98D64-008F-4167-89C5-521D282E2EFD}" type="slidenum">
              <a:rPr lang="en-US">
                <a:solidFill>
                  <a:prstClr val="black"/>
                </a:solidFill>
                <a:ea typeface="ＭＳ Ｐゴシック"/>
                <a:cs typeface="ＭＳ Ｐゴシック"/>
              </a:rPr>
              <a:pPr fontAlgn="base">
                <a:spcBef>
                  <a:spcPct val="0"/>
                </a:spcBef>
                <a:spcAft>
                  <a:spcPct val="0"/>
                </a:spcAft>
              </a:pPr>
              <a:t>18</a:t>
            </a:fld>
            <a:endParaRPr lang="en-US" dirty="0">
              <a:solidFill>
                <a:prstClr val="black"/>
              </a:solidFill>
              <a:ea typeface="ＭＳ Ｐゴシック"/>
              <a:cs typeface="ＭＳ Ｐゴシック"/>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z="1600" dirty="0"/>
              <a:t>EPA has two pilots in production:</a:t>
            </a:r>
          </a:p>
          <a:p>
            <a:pPr>
              <a:spcBef>
                <a:spcPct val="0"/>
              </a:spcBef>
            </a:pPr>
            <a:endParaRPr lang="en-US" sz="1600" dirty="0"/>
          </a:p>
          <a:p>
            <a:pPr>
              <a:spcBef>
                <a:spcPct val="0"/>
              </a:spcBef>
            </a:pPr>
            <a:r>
              <a:rPr lang="en-US" sz="1600" dirty="0"/>
              <a:t>1. Vehicles and Engines Declarations imports (formerly forms 3520-1 and 21)</a:t>
            </a:r>
          </a:p>
          <a:p>
            <a:pPr>
              <a:spcBef>
                <a:spcPct val="0"/>
              </a:spcBef>
            </a:pPr>
            <a:r>
              <a:rPr lang="en-US" sz="1600" dirty="0"/>
              <a:t>Starting in the ports of Newark, Long Beach, and Norfolk</a:t>
            </a:r>
          </a:p>
          <a:p>
            <a:pPr>
              <a:spcBef>
                <a:spcPct val="0"/>
              </a:spcBef>
            </a:pPr>
            <a:endParaRPr lang="en-US" sz="1600" dirty="0"/>
          </a:p>
          <a:p>
            <a:pPr>
              <a:spcBef>
                <a:spcPct val="0"/>
              </a:spcBef>
            </a:pPr>
            <a:r>
              <a:rPr lang="en-US" sz="1600" dirty="0"/>
              <a:t>2. Hazardous Waste Exports </a:t>
            </a:r>
          </a:p>
          <a:p>
            <a:pPr>
              <a:spcBef>
                <a:spcPct val="0"/>
              </a:spcBef>
            </a:pPr>
            <a:r>
              <a:rPr lang="en-US" sz="1600" dirty="0"/>
              <a:t>Starting in the Ports of </a:t>
            </a:r>
            <a:r>
              <a:rPr lang="en-US" sz="1600" dirty="0" err="1"/>
              <a:t>Hildalgo</a:t>
            </a:r>
            <a:r>
              <a:rPr lang="en-US" sz="1600" dirty="0"/>
              <a:t> and Laredo</a:t>
            </a:r>
          </a:p>
          <a:p>
            <a:pPr>
              <a:spcBef>
                <a:spcPct val="0"/>
              </a:spcBef>
            </a:pPr>
            <a:endParaRPr lang="en-US" sz="1600" dirty="0"/>
          </a:p>
          <a:p>
            <a:pPr>
              <a:spcBef>
                <a:spcPct val="0"/>
              </a:spcBef>
            </a:pPr>
            <a:r>
              <a:rPr lang="en-US" sz="1600" dirty="0"/>
              <a:t>The Pesticides Pilot is expected to go live in August.</a:t>
            </a:r>
          </a:p>
          <a:p>
            <a:pPr>
              <a:spcBef>
                <a:spcPct val="0"/>
              </a:spcBef>
            </a:pPr>
            <a:r>
              <a:rPr lang="en-US" sz="1600" dirty="0"/>
              <a:t>Starting in the Ports of Detroit Port Huron, Chicago, and Newark.</a:t>
            </a:r>
          </a:p>
          <a:p>
            <a:pPr>
              <a:spcBef>
                <a:spcPct val="0"/>
              </a:spcBef>
            </a:pPr>
            <a:endParaRPr lang="en-US" sz="1600" dirty="0"/>
          </a:p>
          <a:p>
            <a:pPr>
              <a:spcBef>
                <a:spcPct val="0"/>
              </a:spcBef>
            </a:pPr>
            <a:r>
              <a:rPr lang="en-US" sz="1600" dirty="0"/>
              <a:t>Ozone Depleting Substances and TSCA pilot expected to start later this fall as part of CBP pilot rollout.</a:t>
            </a:r>
          </a:p>
          <a:p>
            <a:pPr>
              <a:spcBef>
                <a:spcPct val="0"/>
              </a:spcBef>
            </a:pPr>
            <a:r>
              <a:rPr lang="en-US" sz="1600" dirty="0"/>
              <a:t>ALL PILOTS expected to rollout to ALL ports by Early-mid October.</a:t>
            </a:r>
          </a:p>
          <a:p>
            <a:pPr>
              <a:spcBef>
                <a:spcPct val="0"/>
              </a:spcBef>
            </a:pPr>
            <a:endParaRPr lang="en-US" sz="1600" dirty="0"/>
          </a:p>
          <a:p>
            <a:pPr>
              <a:spcBef>
                <a:spcPct val="0"/>
              </a:spcBef>
            </a:pPr>
            <a:endParaRPr lang="en-US" sz="1600" dirty="0"/>
          </a:p>
        </p:txBody>
      </p:sp>
    </p:spTree>
    <p:extLst>
      <p:ext uri="{BB962C8B-B14F-4D97-AF65-F5344CB8AC3E}">
        <p14:creationId xmlns:p14="http://schemas.microsoft.com/office/powerpoint/2010/main" val="2017214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pilot schedule</a:t>
            </a:r>
          </a:p>
          <a:p>
            <a:endParaRPr lang="en-US" dirty="0"/>
          </a:p>
          <a:p>
            <a:r>
              <a:rPr lang="en-US" dirty="0" smtClean="0"/>
              <a:t>Guidance is available for all pilots. </a:t>
            </a:r>
          </a:p>
          <a:p>
            <a:endParaRPr lang="en-US" dirty="0"/>
          </a:p>
          <a:p>
            <a:r>
              <a:rPr lang="en-US" dirty="0" smtClean="0"/>
              <a:t>Testing is currently available in CBP’s certification (CERT) environment NOW for all but TSCA which is expected later this fall.</a:t>
            </a:r>
          </a:p>
          <a:p>
            <a:endParaRPr lang="en-US" dirty="0"/>
          </a:p>
          <a:p>
            <a:r>
              <a:rPr lang="en-US" dirty="0" smtClean="0"/>
              <a:t>Production filings can be made AFTER TESTING is completed in the CERT environment in late August.</a:t>
            </a:r>
            <a:endParaRPr lang="en-US" dirty="0"/>
          </a:p>
        </p:txBody>
      </p:sp>
      <p:sp>
        <p:nvSpPr>
          <p:cNvPr id="4" name="Slide Number Placeholder 3"/>
          <p:cNvSpPr>
            <a:spLocks noGrp="1"/>
          </p:cNvSpPr>
          <p:nvPr>
            <p:ph type="sldNum" sz="quarter" idx="10"/>
          </p:nvPr>
        </p:nvSpPr>
        <p:spPr/>
        <p:txBody>
          <a:bodyPr/>
          <a:lstStyle/>
          <a:p>
            <a:pPr>
              <a:defRPr/>
            </a:pPr>
            <a:fld id="{A917E9A3-2560-465D-810C-7699F3B0778A}"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058964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Normal pesticide inspection at warehouse staging area</a:t>
            </a:r>
            <a:endParaRPr lang="en-US" dirty="0"/>
          </a:p>
        </p:txBody>
      </p:sp>
      <p:sp>
        <p:nvSpPr>
          <p:cNvPr id="4" name="Slide Number Placeholder 3"/>
          <p:cNvSpPr>
            <a:spLocks noGrp="1"/>
          </p:cNvSpPr>
          <p:nvPr>
            <p:ph type="sldNum" sz="quarter" idx="10"/>
          </p:nvPr>
        </p:nvSpPr>
        <p:spPr/>
        <p:txBody>
          <a:bodyPr/>
          <a:lstStyle/>
          <a:p>
            <a:fld id="{1ADED86A-5C54-45BE-8D42-68D372D235B8}"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060822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3759203" y="2590837"/>
            <a:ext cx="8147049" cy="1171575"/>
          </a:xfrm>
        </p:spPr>
        <p:txBody>
          <a:bodyPr/>
          <a:lstStyle>
            <a:lvl1pPr>
              <a:defRPr lang="en-US" sz="3200" b="1" i="0" kern="1200" dirty="0">
                <a:solidFill>
                  <a:srgbClr val="000099"/>
                </a:solidFill>
                <a:latin typeface="+mn-lt"/>
                <a:ea typeface="+mn-ea"/>
                <a:cs typeface="+mn-cs"/>
              </a:defRPr>
            </a:lvl1pPr>
          </a:lstStyle>
          <a:p>
            <a:r>
              <a:rPr lang="en-US" dirty="0"/>
              <a:t>Click to edit Master title style</a:t>
            </a:r>
          </a:p>
        </p:txBody>
      </p:sp>
      <p:sp>
        <p:nvSpPr>
          <p:cNvPr id="3" name="Rectangle 4"/>
          <p:cNvSpPr>
            <a:spLocks noGrp="1" noChangeArrowheads="1"/>
          </p:cNvSpPr>
          <p:nvPr>
            <p:ph type="dt" sz="half" idx="10"/>
          </p:nvPr>
        </p:nvSpPr>
        <p:spPr>
          <a:xfrm>
            <a:off x="914403" y="6265863"/>
            <a:ext cx="2563284" cy="481012"/>
          </a:xfrm>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xfrm>
            <a:off x="4210057" y="6265863"/>
            <a:ext cx="3752849" cy="481012"/>
          </a:xfrm>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xfrm>
            <a:off x="8695267" y="6265863"/>
            <a:ext cx="2563284" cy="481012"/>
          </a:xfrm>
        </p:spPr>
        <p:txBody>
          <a:bodyPr/>
          <a:lstStyle>
            <a:lvl1pPr>
              <a:defRPr/>
            </a:lvl1pPr>
          </a:lstStyle>
          <a:p>
            <a:pPr>
              <a:defRPr/>
            </a:pPr>
            <a:fld id="{082D6E46-E8B4-4076-8D9E-5D473D706E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8953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42125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a:xfrm>
            <a:off x="8229600" y="6191250"/>
            <a:ext cx="3302000" cy="476250"/>
          </a:xfrm>
          <a:prstGeom prst="rect">
            <a:avLst/>
          </a:prstGeom>
        </p:spPr>
        <p:txBody>
          <a:bodyPr/>
          <a:lstStyle/>
          <a:p>
            <a:fld id="{CDEE1741-007C-4C14-B212-B8F47929EEA8}" type="datetime1">
              <a:rPr lang="en-US" smtClean="0">
                <a:solidFill>
                  <a:prstClr val="black"/>
                </a:solidFill>
              </a:rPr>
              <a:pPr/>
              <a:t>7/31/2015</a:t>
            </a:fld>
            <a:endParaRPr lang="en-US" dirty="0">
              <a:solidFill>
                <a:prstClr val="black"/>
              </a:solidFill>
            </a:endParaRPr>
          </a:p>
        </p:txBody>
      </p:sp>
      <p:sp>
        <p:nvSpPr>
          <p:cNvPr id="5" name="Footer Placeholder 4"/>
          <p:cNvSpPr>
            <a:spLocks noGrp="1"/>
          </p:cNvSpPr>
          <p:nvPr>
            <p:ph type="ftr" sz="quarter" idx="11"/>
          </p:nvPr>
        </p:nvSpPr>
        <p:spPr>
          <a:xfrm>
            <a:off x="1066800" y="6172200"/>
            <a:ext cx="5334000" cy="457200"/>
          </a:xfrm>
        </p:spPr>
        <p:txBody>
          <a:bodyPr/>
          <a:lstStyle/>
          <a:p>
            <a:endParaRPr lang="en-US" dirty="0">
              <a:solidFill>
                <a:srgbClr val="69676D"/>
              </a:solidFill>
            </a:endParaRPr>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Tree>
    <p:extLst>
      <p:ext uri="{BB962C8B-B14F-4D97-AF65-F5344CB8AC3E}">
        <p14:creationId xmlns:p14="http://schemas.microsoft.com/office/powerpoint/2010/main" val="41045960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8229600" y="6191250"/>
            <a:ext cx="3302000" cy="476250"/>
          </a:xfrm>
          <a:prstGeom prst="rect">
            <a:avLst/>
          </a:prstGeom>
        </p:spPr>
        <p:txBody>
          <a:bodyPr/>
          <a:lstStyle/>
          <a:p>
            <a:fld id="{A6E5E22C-EC8F-4F34-9F46-66C662FDAB3E}" type="datetime1">
              <a:rPr lang="en-US" smtClean="0">
                <a:solidFill>
                  <a:prstClr val="black"/>
                </a:solidFill>
              </a:rPr>
              <a:pPr/>
              <a:t>7/31/2015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srgbClr val="69676D"/>
              </a:solidFill>
            </a:endParaRPr>
          </a:p>
        </p:txBody>
      </p:sp>
      <p:sp>
        <p:nvSpPr>
          <p:cNvPr id="7" name="Slide Number Placeholder 6"/>
          <p:cNvSpPr>
            <a:spLocks noGrp="1"/>
          </p:cNvSpPr>
          <p:nvPr>
            <p:ph type="sldNum" sz="quarter" idx="12"/>
          </p:nvPr>
        </p:nvSpPr>
        <p:spPr>
          <a:xfrm>
            <a:off x="11480800" y="6248400"/>
            <a:ext cx="609600" cy="457200"/>
          </a:xfrm>
          <a:prstGeom prst="ellipse">
            <a:avLst/>
          </a:prstGeom>
        </p:spPr>
        <p:txBody>
          <a:bodyPr/>
          <a:lstStyle/>
          <a:p>
            <a:fld id="{E9B23F21-A273-4296-BCE4-CCE91775A0F1}" type="slidenum">
              <a:rPr lang="en-US" smtClean="0">
                <a:solidFill>
                  <a:prstClr val="black"/>
                </a:solidFill>
              </a:rPr>
              <a:pPr/>
              <a:t>‹#›</a:t>
            </a:fld>
            <a:endParaRPr lang="en-US" dirty="0">
              <a:solidFill>
                <a:prstClr val="black"/>
              </a:solidFill>
            </a:endParaRPr>
          </a:p>
        </p:txBody>
      </p:sp>
      <p:sp>
        <p:nvSpPr>
          <p:cNvPr id="9" name="Content Placeholder 8"/>
          <p:cNvSpPr>
            <a:spLocks noGrp="1"/>
          </p:cNvSpPr>
          <p:nvPr>
            <p:ph sz="quarter" idx="1"/>
          </p:nvPr>
        </p:nvSpPr>
        <p:spPr>
          <a:xfrm>
            <a:off x="8128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172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71234446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9144000" cy="1143000"/>
          </a:xfrm>
        </p:spPr>
        <p:txBody>
          <a:bodyPr anchor="b" anchorCtr="0"/>
          <a:lstStyle>
            <a:lvl1pPr>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8128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1976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a:xfrm>
            <a:off x="8229600" y="6191250"/>
            <a:ext cx="3302000" cy="476250"/>
          </a:xfrm>
          <a:prstGeom prst="rect">
            <a:avLst/>
          </a:prstGeom>
        </p:spPr>
        <p:txBody>
          <a:bodyPr/>
          <a:lstStyle/>
          <a:p>
            <a:fld id="{113D0D1B-C75C-4A1F-AA45-614787C7BDFF}" type="datetime1">
              <a:rPr lang="en-US" smtClean="0">
                <a:solidFill>
                  <a:prstClr val="black"/>
                </a:solidFill>
              </a:rPr>
              <a:pPr/>
              <a:t>7/31/2015</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srgbClr val="69676D"/>
              </a:solidFill>
            </a:endParaRPr>
          </a:p>
        </p:txBody>
      </p:sp>
      <p:sp>
        <p:nvSpPr>
          <p:cNvPr id="9" name="Slide Number Placeholder 8"/>
          <p:cNvSpPr>
            <a:spLocks noGrp="1"/>
          </p:cNvSpPr>
          <p:nvPr>
            <p:ph type="sldNum" sz="quarter" idx="12"/>
          </p:nvPr>
        </p:nvSpPr>
        <p:spPr>
          <a:xfrm>
            <a:off x="11379200" y="6248400"/>
            <a:ext cx="609600" cy="457200"/>
          </a:xfrm>
          <a:prstGeom prst="ellipse">
            <a:avLst/>
          </a:prstGeom>
        </p:spPr>
        <p:txBody>
          <a:bodyPr/>
          <a:lstStyle/>
          <a:p>
            <a:fld id="{E9B23F21-A273-4296-BCE4-CCE91775A0F1}" type="slidenum">
              <a:rPr lang="en-US" smtClean="0">
                <a:solidFill>
                  <a:prstClr val="black"/>
                </a:solidFill>
              </a:rPr>
              <a:pPr/>
              <a:t>‹#›</a:t>
            </a:fld>
            <a:endParaRPr lang="en-US" dirty="0">
              <a:solidFill>
                <a:prstClr val="black"/>
              </a:solidFill>
            </a:endParaRPr>
          </a:p>
        </p:txBody>
      </p:sp>
      <p:sp>
        <p:nvSpPr>
          <p:cNvPr id="11" name="Content Placeholder 10"/>
          <p:cNvSpPr>
            <a:spLocks noGrp="1"/>
          </p:cNvSpPr>
          <p:nvPr>
            <p:ph sz="half" idx="2"/>
          </p:nvPr>
        </p:nvSpPr>
        <p:spPr>
          <a:xfrm>
            <a:off x="8128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1976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3675138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229600" y="6191250"/>
            <a:ext cx="3302000" cy="476250"/>
          </a:xfrm>
          <a:prstGeom prst="rect">
            <a:avLst/>
          </a:prstGeom>
        </p:spPr>
        <p:txBody>
          <a:bodyPr/>
          <a:lstStyle/>
          <a:p>
            <a:fld id="{DF4D15F5-501B-4956-8984-6A3CFADD0BF1}" type="datetime1">
              <a:rPr lang="en-US" smtClean="0">
                <a:solidFill>
                  <a:prstClr val="black"/>
                </a:solidFill>
              </a:rPr>
              <a:pPr/>
              <a:t>7/31/2015</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srgbClr val="69676D"/>
              </a:solidFill>
            </a:endParaRPr>
          </a:p>
        </p:txBody>
      </p:sp>
      <p:sp>
        <p:nvSpPr>
          <p:cNvPr id="5" name="Slide Number Placeholder 4"/>
          <p:cNvSpPr>
            <a:spLocks noGrp="1"/>
          </p:cNvSpPr>
          <p:nvPr>
            <p:ph type="sldNum" sz="quarter" idx="12"/>
          </p:nvPr>
        </p:nvSpPr>
        <p:spPr>
          <a:xfrm>
            <a:off x="11480800" y="6172200"/>
            <a:ext cx="609600" cy="457200"/>
          </a:xfrm>
          <a:prstGeom prst="ellipse">
            <a:avLst/>
          </a:prstGeom>
        </p:spPr>
        <p:txBody>
          <a:bodyPr/>
          <a:lstStyle/>
          <a:p>
            <a:fld id="{E9B23F21-A273-4296-BCE4-CCE91775A0F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8744062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229600" y="6191250"/>
            <a:ext cx="3302000" cy="476250"/>
          </a:xfrm>
          <a:prstGeom prst="rect">
            <a:avLst/>
          </a:prstGeom>
        </p:spPr>
        <p:txBody>
          <a:bodyPr/>
          <a:lstStyle/>
          <a:p>
            <a:fld id="{A8329298-4AEB-4DB9-B6FE-EA2B9646485F}" type="datetime1">
              <a:rPr lang="en-US" smtClean="0">
                <a:solidFill>
                  <a:prstClr val="black"/>
                </a:solidFill>
              </a:rPr>
              <a:pPr/>
              <a:t>7/31/2015</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srgbClr val="69676D"/>
              </a:solidFill>
            </a:endParaRPr>
          </a:p>
        </p:txBody>
      </p:sp>
      <p:sp>
        <p:nvSpPr>
          <p:cNvPr id="4" name="Slide Number Placeholder 3"/>
          <p:cNvSpPr>
            <a:spLocks noGrp="1"/>
          </p:cNvSpPr>
          <p:nvPr>
            <p:ph type="sldNum" sz="quarter" idx="12"/>
          </p:nvPr>
        </p:nvSpPr>
        <p:spPr>
          <a:xfrm>
            <a:off x="11480800" y="6172200"/>
            <a:ext cx="609600" cy="457200"/>
          </a:xfrm>
          <a:prstGeom prst="ellipse">
            <a:avLst/>
          </a:prstGeom>
        </p:spPr>
        <p:txBody>
          <a:bodyPr/>
          <a:lstStyle/>
          <a:p>
            <a:fld id="{E9B23F21-A273-4296-BCE4-CCE91775A0F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38244413"/>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p:nvPr>
        </p:nvSpPr>
        <p:spPr>
          <a:xfrm>
            <a:off x="812800" y="273050"/>
            <a:ext cx="9042400" cy="1143000"/>
          </a:xfrm>
        </p:spPr>
        <p:txBody>
          <a:bodyPr anchor="b" anchorCtr="0"/>
          <a:lstStyle>
            <a:lvl1pPr algn="l">
              <a:buNone/>
              <a:defRPr sz="4000" b="0"/>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8128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229600" y="6191250"/>
            <a:ext cx="3302000" cy="476250"/>
          </a:xfrm>
          <a:prstGeom prst="rect">
            <a:avLst/>
          </a:prstGeom>
        </p:spPr>
        <p:txBody>
          <a:bodyPr/>
          <a:lstStyle/>
          <a:p>
            <a:fld id="{892980A1-B798-4CB2-9AD0-9DAE8955C164}" type="datetime1">
              <a:rPr lang="en-US" smtClean="0">
                <a:solidFill>
                  <a:prstClr val="black"/>
                </a:solidFill>
              </a:rPr>
              <a:pPr/>
              <a:t>7/31/2015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srgbClr val="69676D"/>
              </a:solidFill>
            </a:endParaRPr>
          </a:p>
        </p:txBody>
      </p:sp>
      <p:sp>
        <p:nvSpPr>
          <p:cNvPr id="7" name="Slide Number Placeholder 6"/>
          <p:cNvSpPr>
            <a:spLocks noGrp="1"/>
          </p:cNvSpPr>
          <p:nvPr>
            <p:ph type="sldNum" sz="quarter" idx="12"/>
          </p:nvPr>
        </p:nvSpPr>
        <p:spPr>
          <a:xfrm>
            <a:off x="11493573" y="6172200"/>
            <a:ext cx="609600" cy="457200"/>
          </a:xfrm>
          <a:prstGeom prst="ellipse">
            <a:avLst/>
          </a:prstGeom>
        </p:spPr>
        <p:txBody>
          <a:bodyPr/>
          <a:lstStyle/>
          <a:p>
            <a:fld id="{E9B23F21-A273-4296-BCE4-CCE91775A0F1}" type="slidenum">
              <a:rPr lang="en-US" smtClean="0">
                <a:solidFill>
                  <a:prstClr val="black"/>
                </a:solidFill>
              </a:rPr>
              <a:pPr/>
              <a:t>‹#›</a:t>
            </a:fld>
            <a:endParaRPr lang="en-US" dirty="0">
              <a:solidFill>
                <a:prstClr val="black"/>
              </a:solidFill>
            </a:endParaRPr>
          </a:p>
        </p:txBody>
      </p:sp>
      <p:sp>
        <p:nvSpPr>
          <p:cNvPr id="11" name="Content Placeholder 10"/>
          <p:cNvSpPr>
            <a:spLocks noGrp="1"/>
          </p:cNvSpPr>
          <p:nvPr>
            <p:ph sz="quarter" idx="1"/>
          </p:nvPr>
        </p:nvSpPr>
        <p:spPr>
          <a:xfrm>
            <a:off x="35560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2" name="Picture 2"/>
          <p:cNvPicPr>
            <a:picLocks noChangeAspect="1" noChangeArrowheads="1"/>
          </p:cNvPicPr>
          <p:nvPr userDrawn="1"/>
        </p:nvPicPr>
        <p:blipFill>
          <a:blip r:embed="rId2" cstate="print"/>
          <a:srcRect/>
          <a:stretch>
            <a:fillRect/>
          </a:stretch>
        </p:blipFill>
        <p:spPr bwMode="auto">
          <a:xfrm>
            <a:off x="10354608" y="145956"/>
            <a:ext cx="1634193" cy="1225645"/>
          </a:xfrm>
          <a:prstGeom prst="rect">
            <a:avLst/>
          </a:prstGeom>
          <a:noFill/>
          <a:ln w="9525">
            <a:noFill/>
            <a:miter lim="800000"/>
            <a:headEnd/>
            <a:tailEnd/>
          </a:ln>
        </p:spPr>
      </p:pic>
    </p:spTree>
    <p:extLst>
      <p:ext uri="{BB962C8B-B14F-4D97-AF65-F5344CB8AC3E}">
        <p14:creationId xmlns:p14="http://schemas.microsoft.com/office/powerpoint/2010/main" val="3168021685"/>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229600" y="6191250"/>
            <a:ext cx="3302000" cy="476250"/>
          </a:xfrm>
          <a:prstGeom prst="rect">
            <a:avLst/>
          </a:prstGeom>
        </p:spPr>
        <p:txBody>
          <a:bodyPr/>
          <a:lstStyle/>
          <a:p>
            <a:fld id="{8AED1038-AFB7-4333-8895-DF3FA9A7AC18}" type="datetime1">
              <a:rPr lang="en-US" smtClean="0">
                <a:solidFill>
                  <a:prstClr val="black"/>
                </a:solidFill>
              </a:rPr>
              <a:pPr/>
              <a:t>7/31/2015</a:t>
            </a:fld>
            <a:endParaRPr lang="en-US" dirty="0">
              <a:solidFill>
                <a:prstClr val="black"/>
              </a:solidFill>
            </a:endParaRPr>
          </a:p>
        </p:txBody>
      </p:sp>
      <p:sp>
        <p:nvSpPr>
          <p:cNvPr id="6" name="Footer Placeholder 5"/>
          <p:cNvSpPr>
            <a:spLocks noGrp="1"/>
          </p:cNvSpPr>
          <p:nvPr>
            <p:ph type="ftr" sz="quarter" idx="11"/>
          </p:nvPr>
        </p:nvSpPr>
        <p:spPr>
          <a:xfrm>
            <a:off x="1219200" y="6172200"/>
            <a:ext cx="5181600" cy="457200"/>
          </a:xfrm>
        </p:spPr>
        <p:txBody>
          <a:bodyPr/>
          <a:lstStyle/>
          <a:p>
            <a:endParaRPr lang="en-US" dirty="0">
              <a:solidFill>
                <a:srgbClr val="69676D"/>
              </a:solidFill>
            </a:endParaRPr>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pic>
        <p:nvPicPr>
          <p:cNvPr id="15" name="Picture 2"/>
          <p:cNvPicPr>
            <a:picLocks noChangeAspect="1" noChangeArrowheads="1"/>
          </p:cNvPicPr>
          <p:nvPr userDrawn="1"/>
        </p:nvPicPr>
        <p:blipFill>
          <a:blip r:embed="rId2" cstate="print"/>
          <a:srcRect/>
          <a:stretch>
            <a:fillRect/>
          </a:stretch>
        </p:blipFill>
        <p:spPr bwMode="auto">
          <a:xfrm>
            <a:off x="10354608" y="145956"/>
            <a:ext cx="1634193" cy="1225645"/>
          </a:xfrm>
          <a:prstGeom prst="rect">
            <a:avLst/>
          </a:prstGeom>
          <a:noFill/>
          <a:ln w="9525">
            <a:noFill/>
            <a:miter lim="800000"/>
            <a:headEnd/>
            <a:tailEnd/>
          </a:ln>
        </p:spPr>
      </p:pic>
    </p:spTree>
    <p:extLst>
      <p:ext uri="{BB962C8B-B14F-4D97-AF65-F5344CB8AC3E}">
        <p14:creationId xmlns:p14="http://schemas.microsoft.com/office/powerpoint/2010/main" val="2381590436"/>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229600" y="6191250"/>
            <a:ext cx="3302000" cy="476250"/>
          </a:xfrm>
          <a:prstGeom prst="rect">
            <a:avLst/>
          </a:prstGeom>
        </p:spPr>
        <p:txBody>
          <a:bodyPr/>
          <a:lstStyle/>
          <a:p>
            <a:fld id="{25449D61-F091-4B0F-BF9A-23DD8DE80570}" type="datetime1">
              <a:rPr lang="en-US" smtClean="0">
                <a:solidFill>
                  <a:prstClr val="black"/>
                </a:solidFill>
              </a:rPr>
              <a:pPr/>
              <a:t>7/31/2015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srgbClr val="69676D"/>
              </a:solidFill>
            </a:endParaRPr>
          </a:p>
        </p:txBody>
      </p:sp>
      <p:sp>
        <p:nvSpPr>
          <p:cNvPr id="6" name="Slide Number Placeholder 5"/>
          <p:cNvSpPr>
            <a:spLocks noGrp="1"/>
          </p:cNvSpPr>
          <p:nvPr>
            <p:ph type="sldNum" sz="quarter" idx="12"/>
          </p:nvPr>
        </p:nvSpPr>
        <p:spPr>
          <a:xfrm>
            <a:off x="11480800" y="6172200"/>
            <a:ext cx="609600" cy="457200"/>
          </a:xfrm>
          <a:prstGeom prst="ellipse">
            <a:avLst/>
          </a:prstGeom>
        </p:spPr>
        <p:txBody>
          <a:bodyPr/>
          <a:lstStyle/>
          <a:p>
            <a:fld id="{E9B23F21-A273-4296-BCE4-CCE91775A0F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38795040"/>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229600" y="6191250"/>
            <a:ext cx="3302000" cy="476250"/>
          </a:xfrm>
          <a:prstGeom prst="rect">
            <a:avLst/>
          </a:prstGeom>
        </p:spPr>
        <p:txBody>
          <a:bodyPr/>
          <a:lstStyle/>
          <a:p>
            <a:fld id="{CA874B20-90CD-4644-B7A9-A542E848A5A8}" type="datetime1">
              <a:rPr lang="en-US" smtClean="0">
                <a:solidFill>
                  <a:prstClr val="black"/>
                </a:solidFill>
              </a:rPr>
              <a:pPr/>
              <a:t>7/31/2015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srgbClr val="69676D"/>
              </a:solidFill>
            </a:endParaRPr>
          </a:p>
        </p:txBody>
      </p:sp>
      <p:sp>
        <p:nvSpPr>
          <p:cNvPr id="6" name="Slide Number Placeholder 5"/>
          <p:cNvSpPr>
            <a:spLocks noGrp="1"/>
          </p:cNvSpPr>
          <p:nvPr>
            <p:ph type="sldNum" sz="quarter" idx="12"/>
          </p:nvPr>
        </p:nvSpPr>
        <p:spPr>
          <a:xfrm>
            <a:off x="11582400" y="6172200"/>
            <a:ext cx="609600" cy="457200"/>
          </a:xfrm>
          <a:prstGeom prst="ellipse">
            <a:avLst/>
          </a:prstGeom>
        </p:spPr>
        <p:txBody>
          <a:bodyPr/>
          <a:lstStyle/>
          <a:p>
            <a:fld id="{E9B23F21-A273-4296-BCE4-CCE91775A0F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7287290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cstate="print"/>
          <a:srcRect t="4126" b="3030"/>
          <a:stretch>
            <a:fillRect/>
          </a:stretch>
        </p:blipFill>
        <p:spPr bwMode="auto">
          <a:xfrm>
            <a:off x="0" y="0"/>
            <a:ext cx="12192000" cy="6858000"/>
          </a:xfrm>
          <a:prstGeom prst="rect">
            <a:avLst/>
          </a:prstGeom>
          <a:noFill/>
          <a:ln w="9525">
            <a:noFill/>
            <a:miter lim="800000"/>
            <a:headEnd/>
            <a:tailEnd/>
          </a:ln>
        </p:spPr>
      </p:pic>
      <p:pic>
        <p:nvPicPr>
          <p:cNvPr id="5" name="Picture 18"/>
          <p:cNvPicPr>
            <a:picLocks noChangeAspect="1" noChangeArrowheads="1"/>
          </p:cNvPicPr>
          <p:nvPr/>
        </p:nvPicPr>
        <p:blipFill>
          <a:blip r:embed="rId3" cstate="print"/>
          <a:srcRect/>
          <a:stretch>
            <a:fillRect/>
          </a:stretch>
        </p:blipFill>
        <p:spPr bwMode="auto">
          <a:xfrm>
            <a:off x="2844800" y="1676400"/>
            <a:ext cx="65024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914400" y="2286000"/>
            <a:ext cx="10363200" cy="1143000"/>
          </a:xfrm>
        </p:spPr>
        <p:txBody>
          <a:bodyPr/>
          <a:lstStyle>
            <a:lvl1pPr>
              <a:defRPr sz="3600" b="1">
                <a:solidFill>
                  <a:srgbClr val="000000"/>
                </a:solidFill>
              </a:defRPr>
            </a:lvl1pPr>
          </a:lstStyle>
          <a:p>
            <a:r>
              <a:rPr lang="en-US" smtClean="0"/>
              <a:t>Click to edit Master title style</a:t>
            </a:r>
            <a:endParaRPr lang="en-US"/>
          </a:p>
        </p:txBody>
      </p:sp>
      <p:sp>
        <p:nvSpPr>
          <p:cNvPr id="15364" name="Rectangle 4"/>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smtClean="0"/>
              <a:t>Click to edit Master subtitle style</a:t>
            </a:r>
            <a:endParaRPr lang="en-US"/>
          </a:p>
        </p:txBody>
      </p:sp>
      <p:sp>
        <p:nvSpPr>
          <p:cNvPr id="6" name="Rectangle 5"/>
          <p:cNvSpPr>
            <a:spLocks noGrp="1" noChangeArrowheads="1"/>
          </p:cNvSpPr>
          <p:nvPr>
            <p:ph type="dt" sz="half" idx="10"/>
          </p:nvPr>
        </p:nvSpPr>
        <p:spPr/>
        <p:txBody>
          <a:bodyPr/>
          <a:lstStyle>
            <a:lvl1pPr>
              <a:defRPr smtClean="0"/>
            </a:lvl1pPr>
          </a:lstStyle>
          <a:p>
            <a:pPr>
              <a:defRPr/>
            </a:pPr>
            <a:fld id="{22A9136E-A098-4B9C-B078-FCC46C2CD346}" type="datetime1">
              <a:rPr lang="en-US">
                <a:solidFill>
                  <a:srgbClr val="000000"/>
                </a:solidFill>
              </a:rPr>
              <a:pPr>
                <a:defRPr/>
              </a:pPr>
              <a:t>7/31/2015</a:t>
            </a:fld>
            <a:endParaRPr lang="en-US" dirty="0">
              <a:solidFill>
                <a:srgbClr val="000000"/>
              </a:solidFill>
            </a:endParaRPr>
          </a:p>
        </p:txBody>
      </p:sp>
      <p:sp>
        <p:nvSpPr>
          <p:cNvPr id="7" name="Rectangle 6"/>
          <p:cNvSpPr>
            <a:spLocks noGrp="1" noChangeArrowheads="1"/>
          </p:cNvSpPr>
          <p:nvPr>
            <p:ph type="ftr" sz="quarter" idx="11"/>
          </p:nvPr>
        </p:nvSpPr>
        <p:spPr>
          <a:xfrm>
            <a:off x="3556000" y="6248400"/>
            <a:ext cx="5080000" cy="457200"/>
          </a:xfrm>
        </p:spPr>
        <p:txBody>
          <a:bodyPr/>
          <a:lstStyle>
            <a:lvl1pPr>
              <a:defRPr sz="1400"/>
            </a:lvl1pPr>
          </a:lstStyle>
          <a:p>
            <a:pPr>
              <a:defRPr/>
            </a:pPr>
            <a:endParaRPr lang="en-US" dirty="0">
              <a:solidFill>
                <a:srgbClr val="000000"/>
              </a:solidFill>
            </a:endParaRPr>
          </a:p>
        </p:txBody>
      </p:sp>
      <p:sp>
        <p:nvSpPr>
          <p:cNvPr id="8" name="Rectangle 7"/>
          <p:cNvSpPr>
            <a:spLocks noGrp="1" noChangeArrowheads="1"/>
          </p:cNvSpPr>
          <p:nvPr>
            <p:ph type="sldNum" sz="quarter" idx="12"/>
          </p:nvPr>
        </p:nvSpPr>
        <p:spPr/>
        <p:txBody>
          <a:bodyPr/>
          <a:lstStyle>
            <a:lvl1pPr>
              <a:defRPr smtClean="0"/>
            </a:lvl1pPr>
          </a:lstStyle>
          <a:p>
            <a:pPr>
              <a:defRPr/>
            </a:pPr>
            <a:fld id="{3656477B-65AC-47EE-8762-6B1C94E26F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73881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76244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07B8C54D-5472-44D7-A423-816195FB4495}" type="datetime1">
              <a:rPr lang="en-US">
                <a:solidFill>
                  <a:srgbClr val="000000"/>
                </a:solidFill>
              </a:rPr>
              <a:pPr>
                <a:defRPr/>
              </a:pPr>
              <a:t>7/31/2015</a:t>
            </a:fld>
            <a:endParaRPr lang="en-US" dirty="0">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CD9D16B2-7532-4499-B335-A855491AD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04679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BF23E0DB-5968-410F-82B8-87DAE79CB710}" type="datetime1">
              <a:rPr lang="en-US">
                <a:solidFill>
                  <a:srgbClr val="000000"/>
                </a:solidFill>
              </a:rPr>
              <a:pPr>
                <a:defRPr/>
              </a:pPr>
              <a:t>7/31/2015</a:t>
            </a:fld>
            <a:endParaRPr lang="en-US" dirty="0">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01F9461E-F37C-49A4-A250-6E5293547E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007145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667000"/>
            <a:ext cx="508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667000"/>
            <a:ext cx="508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22AE6AE9-64A4-400C-8089-D6A8E4F0EA64}" type="datetime1">
              <a:rPr lang="en-US">
                <a:solidFill>
                  <a:srgbClr val="000000"/>
                </a:solidFill>
              </a:rPr>
              <a:pPr>
                <a:defRPr/>
              </a:pPr>
              <a:t>7/31/2015</a:t>
            </a:fld>
            <a:endParaRPr lang="en-US" dirty="0">
              <a:solidFill>
                <a:srgbClr val="000000"/>
              </a:solidFill>
            </a:endParaRPr>
          </a:p>
        </p:txBody>
      </p:sp>
      <p:sp>
        <p:nvSpPr>
          <p:cNvPr id="7" name="Footer Placeholder 5"/>
          <p:cNvSpPr>
            <a:spLocks noGrp="1"/>
          </p:cNvSpPr>
          <p:nvPr>
            <p:ph type="ftr" sz="quarter" idx="11"/>
          </p:nvPr>
        </p:nvSpPr>
        <p:spPr/>
        <p:txBody>
          <a:bodyPr/>
          <a:lstStyle>
            <a:lvl1pPr>
              <a:defRPr sz="1400"/>
            </a:lvl1pPr>
          </a:lstStyle>
          <a:p>
            <a:pPr>
              <a:defRPr/>
            </a:pPr>
            <a:endParaRPr lang="en-US" dirty="0">
              <a:solidFill>
                <a:srgbClr val="000000"/>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57EA28C0-7301-45F0-955E-91C0B5B0B5A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80503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smtClean="0"/>
            </a:lvl1pPr>
          </a:lstStyle>
          <a:p>
            <a:pPr>
              <a:defRPr/>
            </a:pPr>
            <a:fld id="{0D853EC0-345F-45F5-82DA-9137009B7081}" type="datetime1">
              <a:rPr lang="en-US">
                <a:solidFill>
                  <a:srgbClr val="000000"/>
                </a:solidFill>
              </a:rPr>
              <a:pPr>
                <a:defRPr/>
              </a:pPr>
              <a:t>7/31/2015</a:t>
            </a:fld>
            <a:endParaRPr lang="en-US" dirty="0">
              <a:solidFill>
                <a:srgbClr val="000000"/>
              </a:solidFill>
            </a:endParaRPr>
          </a:p>
        </p:txBody>
      </p:sp>
      <p:sp>
        <p:nvSpPr>
          <p:cNvPr id="9" name="Footer Placeholder 7"/>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10" name="Slide Number Placeholder 8"/>
          <p:cNvSpPr>
            <a:spLocks noGrp="1"/>
          </p:cNvSpPr>
          <p:nvPr>
            <p:ph type="sldNum" sz="quarter" idx="12"/>
          </p:nvPr>
        </p:nvSpPr>
        <p:spPr/>
        <p:txBody>
          <a:bodyPr/>
          <a:lstStyle>
            <a:lvl1pPr>
              <a:defRPr smtClean="0"/>
            </a:lvl1pPr>
          </a:lstStyle>
          <a:p>
            <a:pPr>
              <a:defRPr/>
            </a:pPr>
            <a:fld id="{DF86412B-DEFD-412E-A5DF-942BB687825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385768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smtClean="0"/>
            </a:lvl1pPr>
          </a:lstStyle>
          <a:p>
            <a:pPr>
              <a:defRPr/>
            </a:pPr>
            <a:fld id="{AB8B2AEB-FA54-4335-860D-DE7AAFC48A04}" type="datetime1">
              <a:rPr lang="en-US">
                <a:solidFill>
                  <a:srgbClr val="000000"/>
                </a:solidFill>
              </a:rPr>
              <a:pPr>
                <a:defRPr/>
              </a:pPr>
              <a:t>7/31/2015</a:t>
            </a:fld>
            <a:endParaRPr lang="en-US" dirty="0">
              <a:solidFill>
                <a:srgbClr val="000000"/>
              </a:solidFill>
            </a:endParaRPr>
          </a:p>
        </p:txBody>
      </p:sp>
      <p:sp>
        <p:nvSpPr>
          <p:cNvPr id="5" name="Footer Placeholder 3"/>
          <p:cNvSpPr>
            <a:spLocks noGrp="1"/>
          </p:cNvSpPr>
          <p:nvPr>
            <p:ph type="ftr" sz="quarter" idx="11"/>
          </p:nvPr>
        </p:nvSpPr>
        <p:spPr/>
        <p:txBody>
          <a:bodyPr/>
          <a:lstStyle>
            <a:lvl1pPr>
              <a:defRPr sz="1400"/>
            </a:lvl1pPr>
          </a:lstStyle>
          <a:p>
            <a:pPr>
              <a:defRPr/>
            </a:pPr>
            <a:endParaRPr lang="en-US" dirty="0">
              <a:solidFill>
                <a:srgbClr val="000000"/>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0A2A18CF-7AED-43A0-82BE-BD87426EDF1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9095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smtClean="0"/>
            </a:lvl1pPr>
          </a:lstStyle>
          <a:p>
            <a:pPr>
              <a:defRPr/>
            </a:pPr>
            <a:fld id="{7289C960-F0B5-415D-8536-745646DAB4D3}" type="datetime1">
              <a:rPr lang="en-US">
                <a:solidFill>
                  <a:srgbClr val="000000"/>
                </a:solidFill>
              </a:rPr>
              <a:pPr>
                <a:defRPr/>
              </a:pPr>
              <a:t>7/31/2015</a:t>
            </a:fld>
            <a:endParaRPr lang="en-US" dirty="0">
              <a:solidFill>
                <a:srgbClr val="000000"/>
              </a:solidFill>
            </a:endParaRPr>
          </a:p>
        </p:txBody>
      </p:sp>
      <p:sp>
        <p:nvSpPr>
          <p:cNvPr id="4" name="Footer Placeholder 2"/>
          <p:cNvSpPr>
            <a:spLocks noGrp="1"/>
          </p:cNvSpPr>
          <p:nvPr>
            <p:ph type="ftr" sz="quarter" idx="11"/>
          </p:nvPr>
        </p:nvSpPr>
        <p:spPr/>
        <p:txBody>
          <a:bodyPr/>
          <a:lstStyle>
            <a:lvl1pPr>
              <a:defRPr sz="1400"/>
            </a:lvl1pPr>
          </a:lstStyle>
          <a:p>
            <a:pPr>
              <a:defRPr/>
            </a:pPr>
            <a:endParaRPr lang="en-US" dirty="0">
              <a:solidFill>
                <a:srgbClr val="000000"/>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EFB2B2E2-1AB5-4EA0-B616-4195AC7FC7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460615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EC10A725-6625-470D-AB79-6B8E48DCA4C6}" type="datetime1">
              <a:rPr lang="en-US">
                <a:solidFill>
                  <a:srgbClr val="000000"/>
                </a:solidFill>
              </a:rPr>
              <a:pPr>
                <a:defRPr/>
              </a:pPr>
              <a:t>7/31/2015</a:t>
            </a:fld>
            <a:endParaRPr lang="en-US" dirty="0">
              <a:solidFill>
                <a:srgbClr val="000000"/>
              </a:solidFill>
            </a:endParaRPr>
          </a:p>
        </p:txBody>
      </p:sp>
      <p:sp>
        <p:nvSpPr>
          <p:cNvPr id="7" name="Footer Placeholder 5"/>
          <p:cNvSpPr>
            <a:spLocks noGrp="1"/>
          </p:cNvSpPr>
          <p:nvPr>
            <p:ph type="ftr" sz="quarter" idx="11"/>
          </p:nvPr>
        </p:nvSpPr>
        <p:spPr/>
        <p:txBody>
          <a:bodyPr/>
          <a:lstStyle>
            <a:lvl1pPr>
              <a:defRPr sz="1400"/>
            </a:lvl1pPr>
          </a:lstStyle>
          <a:p>
            <a:pPr>
              <a:defRPr/>
            </a:pPr>
            <a:endParaRPr lang="en-US" dirty="0">
              <a:solidFill>
                <a:srgbClr val="000000"/>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085C30B7-A658-46B3-93C2-2483798237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53861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01CA3683-7EE7-4E86-BE17-079C3FBE37E0}" type="datetime1">
              <a:rPr lang="en-US">
                <a:solidFill>
                  <a:srgbClr val="000000"/>
                </a:solidFill>
              </a:rPr>
              <a:pPr>
                <a:defRPr/>
              </a:pPr>
              <a:t>7/31/2015</a:t>
            </a:fld>
            <a:endParaRPr lang="en-US" dirty="0">
              <a:solidFill>
                <a:srgbClr val="000000"/>
              </a:solidFill>
            </a:endParaRPr>
          </a:p>
        </p:txBody>
      </p:sp>
      <p:sp>
        <p:nvSpPr>
          <p:cNvPr id="7" name="Footer Placeholder 5"/>
          <p:cNvSpPr>
            <a:spLocks noGrp="1"/>
          </p:cNvSpPr>
          <p:nvPr>
            <p:ph type="ftr" sz="quarter" idx="11"/>
          </p:nvPr>
        </p:nvSpPr>
        <p:spPr/>
        <p:txBody>
          <a:bodyPr/>
          <a:lstStyle>
            <a:lvl1pPr>
              <a:defRPr sz="1400"/>
            </a:lvl1pPr>
          </a:lstStyle>
          <a:p>
            <a:pPr>
              <a:defRPr/>
            </a:pPr>
            <a:endParaRPr lang="en-US" dirty="0">
              <a:solidFill>
                <a:srgbClr val="000000"/>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5674CD2D-A5C8-4D09-BE33-BCCA72743E3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233649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smtClean="0"/>
            </a:lvl1pPr>
          </a:lstStyle>
          <a:p>
            <a:pPr>
              <a:defRPr/>
            </a:pPr>
            <a:fld id="{1AF2843E-A99E-488D-9BCB-42A578AD7E45}" type="datetime1">
              <a:rPr lang="en-US">
                <a:solidFill>
                  <a:srgbClr val="000000"/>
                </a:solidFill>
              </a:rPr>
              <a:pPr>
                <a:defRPr/>
              </a:pPr>
              <a:t>7/31/2015</a:t>
            </a:fld>
            <a:endParaRPr lang="en-US" dirty="0">
              <a:solidFill>
                <a:srgbClr val="000000"/>
              </a:solidFill>
            </a:endParaRPr>
          </a:p>
        </p:txBody>
      </p:sp>
      <p:sp>
        <p:nvSpPr>
          <p:cNvPr id="6" name="Footer Placeholder 4"/>
          <p:cNvSpPr>
            <a:spLocks noGrp="1"/>
          </p:cNvSpPr>
          <p:nvPr>
            <p:ph type="ftr" sz="quarter" idx="11"/>
          </p:nvPr>
        </p:nvSpPr>
        <p:spPr/>
        <p:txBody>
          <a:bodyPr/>
          <a:lstStyle>
            <a:lvl1pPr>
              <a:defRPr sz="1400"/>
            </a:lvl1pPr>
          </a:lstStyle>
          <a:p>
            <a:pPr>
              <a:defRPr/>
            </a:pPr>
            <a:endParaRPr lang="en-US" dirty="0">
              <a:solidFill>
                <a:srgbClr val="000000"/>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02C29E10-E21D-4B31-88C8-A725882F8BF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777823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Vertical Title 1"/>
          <p:cNvSpPr>
            <a:spLocks noGrp="1"/>
          </p:cNvSpPr>
          <p:nvPr>
            <p:ph type="title" orient="vert"/>
          </p:nvPr>
        </p:nvSpPr>
        <p:spPr>
          <a:xfrm>
            <a:off x="8686800" y="1600200"/>
            <a:ext cx="25908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600200"/>
            <a:ext cx="75692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8964129F-D126-489D-BAE7-9044540CD7A4}" type="datetime1">
              <a:rPr lang="en-US">
                <a:solidFill>
                  <a:srgbClr val="000000"/>
                </a:solidFill>
              </a:rPr>
              <a:pPr>
                <a:defRPr/>
              </a:pPr>
              <a:t>7/31/2015</a:t>
            </a:fld>
            <a:endParaRPr lang="en-US" dirty="0">
              <a:solidFill>
                <a:srgbClr val="000000"/>
              </a:solidFill>
            </a:endParaRPr>
          </a:p>
        </p:txBody>
      </p:sp>
      <p:sp>
        <p:nvSpPr>
          <p:cNvPr id="6" name="Footer Placeholder 4"/>
          <p:cNvSpPr>
            <a:spLocks noGrp="1"/>
          </p:cNvSpPr>
          <p:nvPr>
            <p:ph type="ftr" sz="quarter" idx="11"/>
          </p:nvPr>
        </p:nvSpPr>
        <p:spPr/>
        <p:txBody>
          <a:bodyPr/>
          <a:lstStyle>
            <a:lvl1pPr>
              <a:defRPr sz="1400"/>
            </a:lvl1pPr>
          </a:lstStyle>
          <a:p>
            <a:pPr>
              <a:defRPr/>
            </a:pPr>
            <a:endParaRPr lang="en-US" dirty="0">
              <a:solidFill>
                <a:srgbClr val="000000"/>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8D3353D8-C884-496B-AF48-78807FAB3E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4413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11224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1016000" y="1600200"/>
            <a:ext cx="101600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2667000"/>
            <a:ext cx="5080000" cy="3429000"/>
          </a:xfrm>
        </p:spPr>
        <p:txBody>
          <a:bodyPr/>
          <a:lstStyle/>
          <a:p>
            <a:pPr lvl="0"/>
            <a:r>
              <a:rPr lang="en-US" noProof="0" dirty="0" smtClean="0"/>
              <a:t>Click icon to add clip art</a:t>
            </a:r>
          </a:p>
        </p:txBody>
      </p:sp>
      <p:sp>
        <p:nvSpPr>
          <p:cNvPr id="4" name="Text Placeholder 3"/>
          <p:cNvSpPr>
            <a:spLocks noGrp="1"/>
          </p:cNvSpPr>
          <p:nvPr>
            <p:ph type="body" sz="half" idx="2"/>
          </p:nvPr>
        </p:nvSpPr>
        <p:spPr>
          <a:xfrm>
            <a:off x="6197600" y="2667000"/>
            <a:ext cx="508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D25D074B-0A49-4C50-AB67-023A50A550A7}" type="datetime1">
              <a:rPr lang="en-US">
                <a:solidFill>
                  <a:srgbClr val="000000"/>
                </a:solidFill>
              </a:rPr>
              <a:pPr>
                <a:defRPr/>
              </a:pPr>
              <a:t>7/31/2015</a:t>
            </a:fld>
            <a:endParaRPr lang="en-US" dirty="0">
              <a:solidFill>
                <a:srgbClr val="000000"/>
              </a:solidFill>
            </a:endParaRPr>
          </a:p>
        </p:txBody>
      </p:sp>
      <p:sp>
        <p:nvSpPr>
          <p:cNvPr id="7"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4657B6B8-112B-4859-BD2C-BFFF040A4F3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84929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1016000" y="1600200"/>
            <a:ext cx="101600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14400" y="2667000"/>
            <a:ext cx="10363200" cy="3429000"/>
          </a:xfrm>
        </p:spPr>
        <p:txBody>
          <a:bodyPr/>
          <a:lstStyle/>
          <a:p>
            <a:pPr lvl="0"/>
            <a:r>
              <a:rPr lang="en-US" noProof="0" dirty="0" smtClean="0"/>
              <a:t>Click icon to add SmartArt graphic</a:t>
            </a:r>
          </a:p>
        </p:txBody>
      </p:sp>
      <p:sp>
        <p:nvSpPr>
          <p:cNvPr id="5" name="Date Placeholder 3"/>
          <p:cNvSpPr>
            <a:spLocks noGrp="1"/>
          </p:cNvSpPr>
          <p:nvPr>
            <p:ph type="dt" sz="half" idx="10"/>
          </p:nvPr>
        </p:nvSpPr>
        <p:spPr/>
        <p:txBody>
          <a:bodyPr/>
          <a:lstStyle>
            <a:lvl1pPr>
              <a:defRPr smtClean="0"/>
            </a:lvl1pPr>
          </a:lstStyle>
          <a:p>
            <a:pPr>
              <a:defRPr/>
            </a:pPr>
            <a:fld id="{CA24EBD0-78D1-430C-90F3-D9E7611850A3}" type="datetime1">
              <a:rPr lang="en-US">
                <a:solidFill>
                  <a:srgbClr val="000000"/>
                </a:solidFill>
              </a:rPr>
              <a:pPr>
                <a:defRPr/>
              </a:pPr>
              <a:t>7/31/2015</a:t>
            </a:fld>
            <a:endParaRPr lang="en-US" dirty="0">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52EB61A0-91BF-487A-9D90-BAF25E4D5C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046014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1016000" y="1600200"/>
            <a:ext cx="10160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667000"/>
            <a:ext cx="508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667000"/>
            <a:ext cx="508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endParaRPr lang="en-US" dirty="0">
              <a:solidFill>
                <a:srgbClr val="000000"/>
              </a:solidFill>
            </a:endParaRPr>
          </a:p>
        </p:txBody>
      </p:sp>
      <p:sp>
        <p:nvSpPr>
          <p:cNvPr id="7"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CC19837B-F960-49C3-91E2-1CCBBC22671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38814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Content Placeholder 1"/>
          <p:cNvSpPr>
            <a:spLocks noGrp="1"/>
          </p:cNvSpPr>
          <p:nvPr>
            <p:ph/>
          </p:nvPr>
        </p:nvSpPr>
        <p:spPr>
          <a:xfrm>
            <a:off x="914400" y="1600200"/>
            <a:ext cx="10363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smtClean="0"/>
            </a:lvl1pPr>
          </a:lstStyle>
          <a:p>
            <a:pPr>
              <a:defRPr/>
            </a:pPr>
            <a:endParaRPr lang="en-US" dirty="0">
              <a:solidFill>
                <a:srgbClr val="000000"/>
              </a:solidFill>
            </a:endParaRPr>
          </a:p>
        </p:txBody>
      </p:sp>
      <p:sp>
        <p:nvSpPr>
          <p:cNvPr id="5"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29F160FE-E0E1-4E50-AB43-66F3B8794C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401092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cstate="print"/>
          <a:srcRect t="4126" b="3030"/>
          <a:stretch>
            <a:fillRect/>
          </a:stretch>
        </p:blipFill>
        <p:spPr bwMode="auto">
          <a:xfrm>
            <a:off x="0" y="0"/>
            <a:ext cx="12192000" cy="6858000"/>
          </a:xfrm>
          <a:prstGeom prst="rect">
            <a:avLst/>
          </a:prstGeom>
          <a:noFill/>
          <a:ln w="9525">
            <a:noFill/>
            <a:miter lim="800000"/>
            <a:headEnd/>
            <a:tailEnd/>
          </a:ln>
        </p:spPr>
      </p:pic>
      <p:pic>
        <p:nvPicPr>
          <p:cNvPr id="4" name="Picture 4" descr="colorchange_epa_seal pantone trim"/>
          <p:cNvPicPr>
            <a:picLocks noChangeAspect="1" noChangeArrowheads="1"/>
          </p:cNvPicPr>
          <p:nvPr userDrawn="1"/>
        </p:nvPicPr>
        <p:blipFill>
          <a:blip r:embed="rId3" cstate="print"/>
          <a:srcRect/>
          <a:stretch>
            <a:fillRect/>
          </a:stretch>
        </p:blipFill>
        <p:spPr bwMode="auto">
          <a:xfrm>
            <a:off x="8737600" y="76200"/>
            <a:ext cx="1320800" cy="990600"/>
          </a:xfrm>
          <a:prstGeom prst="rect">
            <a:avLst/>
          </a:prstGeom>
          <a:noFill/>
          <a:ln w="9525">
            <a:noFill/>
            <a:miter lim="800000"/>
            <a:headEnd/>
            <a:tailEnd/>
          </a:ln>
        </p:spPr>
      </p:pic>
      <p:sp>
        <p:nvSpPr>
          <p:cNvPr id="6" name="Rectangle 6"/>
          <p:cNvSpPr txBox="1">
            <a:spLocks noChangeArrowheads="1"/>
          </p:cNvSpPr>
          <p:nvPr userDrawn="1"/>
        </p:nvSpPr>
        <p:spPr>
          <a:xfrm>
            <a:off x="4064000" y="6477000"/>
            <a:ext cx="5080000" cy="457200"/>
          </a:xfrm>
          <a:prstGeom prst="rect">
            <a:avLst/>
          </a:prstGeom>
        </p:spPr>
        <p:txBody>
          <a:bodyPr anchor="ctr"/>
          <a:lstStyle>
            <a:lvl1pPr>
              <a:defRPr sz="1400" dirty="0" smtClean="0"/>
            </a:lvl1pPr>
          </a:lstStyle>
          <a:p>
            <a:pPr algn="ctr" eaLnBrk="0" fontAlgn="base" hangingPunct="0">
              <a:spcBef>
                <a:spcPct val="0"/>
              </a:spcBef>
              <a:spcAft>
                <a:spcPct val="0"/>
              </a:spcAft>
              <a:defRPr/>
            </a:pPr>
            <a:r>
              <a:rPr lang="en-US" sz="1200">
                <a:solidFill>
                  <a:srgbClr val="000000">
                    <a:tint val="75000"/>
                  </a:srgbClr>
                </a:solidFill>
              </a:rPr>
              <a:t>U.S. Environmental Protection Agency</a:t>
            </a:r>
          </a:p>
        </p:txBody>
      </p:sp>
      <p:sp>
        <p:nvSpPr>
          <p:cNvPr id="7" name="TextBox 15"/>
          <p:cNvSpPr txBox="1"/>
          <p:nvPr userDrawn="1"/>
        </p:nvSpPr>
        <p:spPr>
          <a:xfrm>
            <a:off x="9753600" y="6581776"/>
            <a:ext cx="1930400" cy="276225"/>
          </a:xfrm>
          <a:prstGeom prst="rect">
            <a:avLst/>
          </a:prstGeom>
          <a:noFill/>
        </p:spPr>
        <p:txBody>
          <a:bodyPr>
            <a:spAutoFit/>
          </a:bodyPr>
          <a:lstStyle/>
          <a:p>
            <a:pPr algn="r" eaLnBrk="0" fontAlgn="base" hangingPunct="0">
              <a:spcBef>
                <a:spcPct val="0"/>
              </a:spcBef>
              <a:spcAft>
                <a:spcPct val="0"/>
              </a:spcAft>
              <a:defRPr/>
            </a:pPr>
            <a:fld id="{AD7821D9-D53D-4619-BCE0-3FCCCCFE3494}" type="slidenum">
              <a:rPr lang="en-US" sz="1200">
                <a:solidFill>
                  <a:srgbClr val="FFFFFF">
                    <a:lumMod val="65000"/>
                  </a:srgbClr>
                </a:solidFill>
              </a:rPr>
              <a:pPr algn="r" eaLnBrk="0" fontAlgn="base" hangingPunct="0">
                <a:spcBef>
                  <a:spcPct val="0"/>
                </a:spcBef>
                <a:spcAft>
                  <a:spcPct val="0"/>
                </a:spcAft>
                <a:defRPr/>
              </a:pPr>
              <a:t>‹#›</a:t>
            </a:fld>
            <a:endParaRPr lang="en-US" sz="1200" dirty="0">
              <a:solidFill>
                <a:srgbClr val="FFFFFF">
                  <a:lumMod val="65000"/>
                </a:srgb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730127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55603" y="285750"/>
            <a:ext cx="6011333" cy="1922816"/>
          </a:xfrm>
          <a:noFill/>
        </p:spPr>
        <p:txBody>
          <a:bodyPr anchor="b" anchorCtr="0"/>
          <a:lstStyle>
            <a:lvl1pPr marL="0" indent="0" algn="l">
              <a:buNone/>
              <a:defRPr sz="2400" b="1" i="0" baseline="0">
                <a:solidFill>
                  <a:schemeClr val="tx1">
                    <a:lumMod val="50000"/>
                    <a:lumOff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add name, office and date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22887" y="2263982"/>
            <a:ext cx="5073340" cy="2351964"/>
          </a:xfrm>
          <a:prstGeom prst="rect">
            <a:avLst/>
          </a:prstGeom>
          <a:effectLst>
            <a:reflection blurRad="6350" stA="50000" endA="300" endPos="55500" dist="101600" dir="5400000" sy="-100000" algn="bl" rotWithShape="0"/>
          </a:effectLst>
          <a:scene3d>
            <a:camera prst="perspectiveHeroicExtremeLeftFacing"/>
            <a:lightRig rig="threePt" dir="t"/>
          </a:scene3d>
        </p:spPr>
      </p:pic>
      <p:sp>
        <p:nvSpPr>
          <p:cNvPr id="2" name="Title 1"/>
          <p:cNvSpPr>
            <a:spLocks noGrp="1"/>
          </p:cNvSpPr>
          <p:nvPr>
            <p:ph type="ctrTitle" hasCustomPrompt="1"/>
          </p:nvPr>
        </p:nvSpPr>
        <p:spPr>
          <a:xfrm>
            <a:off x="364069" y="2329218"/>
            <a:ext cx="9541931" cy="2880957"/>
          </a:xfrm>
        </p:spPr>
        <p:txBody>
          <a:bodyPr anchor="ctr"/>
          <a:lstStyle>
            <a:lvl1pPr algn="l">
              <a:defRPr sz="6000" b="1">
                <a:solidFill>
                  <a:schemeClr val="accent2"/>
                </a:solidFill>
              </a:defRPr>
            </a:lvl1pPr>
          </a:lstStyle>
          <a:p>
            <a:r>
              <a:rPr lang="en-US" dirty="0" smtClean="0"/>
              <a:t>Click to Edit Master Title</a:t>
            </a:r>
            <a:endParaRPr lang="en-US" dirty="0"/>
          </a:p>
        </p:txBody>
      </p:sp>
      <p:cxnSp>
        <p:nvCxnSpPr>
          <p:cNvPr id="18" name="Straight Connector 17"/>
          <p:cNvCxnSpPr/>
          <p:nvPr userDrawn="1"/>
        </p:nvCxnSpPr>
        <p:spPr>
          <a:xfrm>
            <a:off x="355602" y="2263982"/>
            <a:ext cx="6011333" cy="0"/>
          </a:xfrm>
          <a:prstGeom prst="line">
            <a:avLst/>
          </a:prstGeom>
          <a:ln>
            <a:solidFill>
              <a:schemeClr val="tx1">
                <a:lumMod val="65000"/>
                <a:lumOff val="35000"/>
              </a:schemeClr>
            </a:solidFill>
          </a:ln>
        </p:spPr>
        <p:style>
          <a:lnRef idx="3">
            <a:schemeClr val="accent1"/>
          </a:lnRef>
          <a:fillRef idx="0">
            <a:schemeClr val="accent1"/>
          </a:fillRef>
          <a:effectRef idx="2">
            <a:schemeClr val="accent1"/>
          </a:effectRef>
          <a:fontRef idx="minor">
            <a:schemeClr val="tx1"/>
          </a:fontRef>
        </p:style>
      </p:cxnSp>
      <p:graphicFrame>
        <p:nvGraphicFramePr>
          <p:cNvPr id="20" name="Table 19"/>
          <p:cNvGraphicFramePr>
            <a:graphicFrameLocks noGrp="1"/>
          </p:cNvGraphicFramePr>
          <p:nvPr userDrawn="1">
            <p:extLst/>
          </p:nvPr>
        </p:nvGraphicFramePr>
        <p:xfrm>
          <a:off x="-1" y="6270172"/>
          <a:ext cx="8990060" cy="587829"/>
        </p:xfrm>
        <a:graphic>
          <a:graphicData uri="http://schemas.openxmlformats.org/drawingml/2006/table">
            <a:tbl>
              <a:tblPr firstRow="1" bandRow="1">
                <a:tableStyleId>{5C22544A-7EE6-4342-B048-85BDC9FD1C3A}</a:tableStyleId>
              </a:tblPr>
              <a:tblGrid>
                <a:gridCol w="8990060"/>
              </a:tblGrid>
              <a:tr h="587829">
                <a:tc>
                  <a:txBody>
                    <a:bodyPr/>
                    <a:lstStyle/>
                    <a:p>
                      <a:endParaRPr lang="en-US" sz="1000" b="0" dirty="0"/>
                    </a:p>
                  </a:txBody>
                  <a:tcPr marL="121920" marR="1219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r>
            </a:tbl>
          </a:graphicData>
        </a:graphic>
      </p:graphicFrame>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1631" y="6114984"/>
            <a:ext cx="3004687" cy="890798"/>
          </a:xfrm>
          <a:prstGeom prst="rect">
            <a:avLst/>
          </a:prstGeom>
        </p:spPr>
      </p:pic>
    </p:spTree>
    <p:extLst>
      <p:ext uri="{BB962C8B-B14F-4D97-AF65-F5344CB8AC3E}">
        <p14:creationId xmlns:p14="http://schemas.microsoft.com/office/powerpoint/2010/main" val="425447837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EAEC70-801A-45D8-B22B-5AE5B39CCE58}"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17920"/>
            <a:ext cx="2157696" cy="64008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0453" y="6309360"/>
            <a:ext cx="986212" cy="457200"/>
          </a:xfrm>
          <a:prstGeom prst="rect">
            <a:avLst/>
          </a:prstGeom>
        </p:spPr>
      </p:pic>
      <p:sp>
        <p:nvSpPr>
          <p:cNvPr id="9" name="TextBox 8"/>
          <p:cNvSpPr txBox="1"/>
          <p:nvPr userDrawn="1"/>
        </p:nvSpPr>
        <p:spPr>
          <a:xfrm>
            <a:off x="304800" y="208695"/>
            <a:ext cx="8559800" cy="830997"/>
          </a:xfrm>
          <a:prstGeom prst="rect">
            <a:avLst/>
          </a:prstGeom>
          <a:noFill/>
        </p:spPr>
        <p:txBody>
          <a:bodyPr wrap="square" rtlCol="0" anchor="ctr">
            <a:spAutoFit/>
          </a:bodyPr>
          <a:lstStyle/>
          <a:p>
            <a:r>
              <a:rPr lang="en-US" sz="4800" b="1" dirty="0" smtClean="0">
                <a:solidFill>
                  <a:srgbClr val="1F497D"/>
                </a:solidFill>
              </a:rPr>
              <a:t>Agenda</a:t>
            </a:r>
            <a:endParaRPr lang="en-US" sz="4800" b="1" dirty="0">
              <a:solidFill>
                <a:srgbClr val="1F497D"/>
              </a:solidFill>
            </a:endParaRPr>
          </a:p>
        </p:txBody>
      </p:sp>
      <p:sp>
        <p:nvSpPr>
          <p:cNvPr id="10" name="Text Placeholder 10"/>
          <p:cNvSpPr>
            <a:spLocks noGrp="1"/>
          </p:cNvSpPr>
          <p:nvPr>
            <p:ph type="body" sz="quarter" idx="13" hasCustomPrompt="1"/>
          </p:nvPr>
        </p:nvSpPr>
        <p:spPr>
          <a:xfrm>
            <a:off x="304801" y="1039691"/>
            <a:ext cx="11506200" cy="4970584"/>
          </a:xfrm>
        </p:spPr>
        <p:txBody>
          <a:bodyPr/>
          <a:lstStyle>
            <a:lvl1pPr marL="514338" indent="-514338">
              <a:buFont typeface="Wingdings" panose="05000000000000000000" pitchFamily="2" charset="2"/>
              <a:buChar char="q"/>
              <a:defRPr/>
            </a:lvl1pPr>
          </a:lstStyle>
          <a:p>
            <a:pPr lvl="0"/>
            <a:r>
              <a:rPr lang="en-US" dirty="0" smtClean="0"/>
              <a:t>Click to edit add agenda items</a:t>
            </a:r>
            <a:endParaRPr lang="en-US" dirty="0"/>
          </a:p>
        </p:txBody>
      </p:sp>
    </p:spTree>
    <p:extLst>
      <p:ext uri="{BB962C8B-B14F-4D97-AF65-F5344CB8AC3E}">
        <p14:creationId xmlns:p14="http://schemas.microsoft.com/office/powerpoint/2010/main" val="231452697"/>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4911"/>
            <a:ext cx="11887200" cy="1343599"/>
          </a:xfrm>
        </p:spPr>
        <p:txBody>
          <a:bodyPr/>
          <a:lstStyle>
            <a:lvl1pPr>
              <a:defRPr/>
            </a:lvl1pPr>
          </a:lstStyle>
          <a:p>
            <a:r>
              <a:rPr lang="en-US" dirty="0" smtClean="0"/>
              <a:t>Click to add title</a:t>
            </a:r>
            <a:endParaRPr lang="en-US" dirty="0"/>
          </a:p>
        </p:txBody>
      </p:sp>
      <p:sp>
        <p:nvSpPr>
          <p:cNvPr id="3" name="Content Placeholder 2"/>
          <p:cNvSpPr>
            <a:spLocks noGrp="1"/>
          </p:cNvSpPr>
          <p:nvPr>
            <p:ph idx="1"/>
          </p:nvPr>
        </p:nvSpPr>
        <p:spPr>
          <a:xfrm>
            <a:off x="838201" y="1348509"/>
            <a:ext cx="10515600" cy="48284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EAEC70-801A-45D8-B22B-5AE5B39CCE58}"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17920"/>
            <a:ext cx="2157696" cy="64008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0453" y="6309360"/>
            <a:ext cx="986212" cy="457200"/>
          </a:xfrm>
          <a:prstGeom prst="rect">
            <a:avLst/>
          </a:prstGeom>
        </p:spPr>
      </p:pic>
    </p:spTree>
    <p:extLst>
      <p:ext uri="{BB962C8B-B14F-4D97-AF65-F5344CB8AC3E}">
        <p14:creationId xmlns:p14="http://schemas.microsoft.com/office/powerpoint/2010/main" val="2024601401"/>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2" y="1709741"/>
            <a:ext cx="10515600" cy="2852737"/>
          </a:xfrm>
        </p:spPr>
        <p:txBody>
          <a:bodyPr anchor="b"/>
          <a:lstStyle>
            <a:lvl1pPr>
              <a:defRPr sz="6000"/>
            </a:lvl1pPr>
          </a:lstStyle>
          <a:p>
            <a:r>
              <a:rPr lang="en-US" dirty="0" smtClean="0"/>
              <a:t>Click to add Section Title</a:t>
            </a:r>
            <a:endParaRPr lang="en-US" dirty="0"/>
          </a:p>
        </p:txBody>
      </p:sp>
      <p:sp>
        <p:nvSpPr>
          <p:cNvPr id="3" name="Text Placeholder 2"/>
          <p:cNvSpPr>
            <a:spLocks noGrp="1"/>
          </p:cNvSpPr>
          <p:nvPr>
            <p:ph type="body" idx="1" hasCustomPrompt="1"/>
          </p:nvPr>
        </p:nvSpPr>
        <p:spPr>
          <a:xfrm>
            <a:off x="831852" y="4589466"/>
            <a:ext cx="10515600" cy="1500187"/>
          </a:xfrm>
        </p:spPr>
        <p:txBody>
          <a:bodyPr/>
          <a:lstStyle>
            <a:lvl1pPr marL="0" indent="0">
              <a:buNone/>
              <a:defRPr sz="2400" b="1">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Click to edit subtitle or add description</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EAEC70-801A-45D8-B22B-5AE5B39CCE58}"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17920"/>
            <a:ext cx="2157696" cy="64008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0453" y="6309360"/>
            <a:ext cx="986212" cy="457200"/>
          </a:xfrm>
          <a:prstGeom prst="rect">
            <a:avLst/>
          </a:prstGeom>
        </p:spPr>
      </p:pic>
    </p:spTree>
    <p:extLst>
      <p:ext uri="{BB962C8B-B14F-4D97-AF65-F5344CB8AC3E}">
        <p14:creationId xmlns:p14="http://schemas.microsoft.com/office/powerpoint/2010/main" val="263409431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9EAEC70-801A-45D8-B22B-5AE5B39CCE5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01280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77080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090708"/>
            <a:ext cx="5181600" cy="50862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1" y="1090708"/>
            <a:ext cx="5181600" cy="50862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EAEC70-801A-45D8-B22B-5AE5B39CCE58}"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17920"/>
            <a:ext cx="2157696" cy="6400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0453" y="6309360"/>
            <a:ext cx="986212" cy="457200"/>
          </a:xfrm>
          <a:prstGeom prst="rect">
            <a:avLst/>
          </a:prstGeom>
        </p:spPr>
      </p:pic>
    </p:spTree>
    <p:extLst>
      <p:ext uri="{BB962C8B-B14F-4D97-AF65-F5344CB8AC3E}">
        <p14:creationId xmlns:p14="http://schemas.microsoft.com/office/powerpoint/2010/main" val="432458758"/>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ntent w 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172227"/>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044557"/>
            <a:ext cx="5157787" cy="4145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2" y="1172227"/>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044557"/>
            <a:ext cx="5183188" cy="4145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9EAEC70-801A-45D8-B22B-5AE5B39CCE58}"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17920"/>
            <a:ext cx="2157696" cy="64008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0453" y="6309360"/>
            <a:ext cx="986212" cy="457200"/>
          </a:xfrm>
          <a:prstGeom prst="rect">
            <a:avLst/>
          </a:prstGeom>
        </p:spPr>
      </p:pic>
      <p:sp>
        <p:nvSpPr>
          <p:cNvPr id="13" name="Title 1"/>
          <p:cNvSpPr>
            <a:spLocks noGrp="1"/>
          </p:cNvSpPr>
          <p:nvPr>
            <p:ph type="title"/>
          </p:nvPr>
        </p:nvSpPr>
        <p:spPr>
          <a:xfrm>
            <a:off x="304800" y="226590"/>
            <a:ext cx="11887200" cy="817127"/>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106241488"/>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3759201" y="2590829"/>
            <a:ext cx="8147049" cy="1171575"/>
          </a:xfrm>
        </p:spPr>
        <p:txBody>
          <a:bodyPr/>
          <a:lstStyle>
            <a:lvl1pPr>
              <a:defRPr lang="en-US" sz="3200" b="1" i="0" kern="1200" dirty="0">
                <a:solidFill>
                  <a:srgbClr val="000099"/>
                </a:solidFill>
                <a:latin typeface="+mn-lt"/>
                <a:ea typeface="+mn-ea"/>
                <a:cs typeface="+mn-cs"/>
              </a:defRPr>
            </a:lvl1pPr>
          </a:lstStyle>
          <a:p>
            <a:r>
              <a:rPr lang="en-US" dirty="0"/>
              <a:t>Click to edit Master title style</a:t>
            </a:r>
          </a:p>
        </p:txBody>
      </p:sp>
      <p:sp>
        <p:nvSpPr>
          <p:cNvPr id="3" name="Rectangle 4"/>
          <p:cNvSpPr>
            <a:spLocks noGrp="1" noChangeArrowheads="1"/>
          </p:cNvSpPr>
          <p:nvPr>
            <p:ph type="dt" sz="half" idx="10"/>
          </p:nvPr>
        </p:nvSpPr>
        <p:spPr>
          <a:xfrm>
            <a:off x="914401" y="6265863"/>
            <a:ext cx="2563284" cy="481012"/>
          </a:xfrm>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4210052" y="6265863"/>
            <a:ext cx="3752849" cy="481012"/>
          </a:xfrm>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xfrm>
            <a:off x="8695267" y="6265863"/>
            <a:ext cx="2563284" cy="481012"/>
          </a:xfrm>
        </p:spPr>
        <p:txBody>
          <a:bodyPr/>
          <a:lstStyle>
            <a:lvl1pPr>
              <a:defRPr/>
            </a:lvl1pPr>
          </a:lstStyle>
          <a:p>
            <a:pPr>
              <a:defRPr/>
            </a:pPr>
            <a:fld id="{082D6E46-E8B4-4076-8D9E-5D473D706E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490600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1938" y="68266"/>
            <a:ext cx="7916333" cy="827087"/>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1016000" y="1376371"/>
            <a:ext cx="10881787" cy="4719637"/>
          </a:xfrm>
        </p:spPr>
        <p:txBody>
          <a:bodyPr/>
          <a:lstStyle>
            <a:lvl1pPr>
              <a:defRPr sz="1600" b="1"/>
            </a:lvl1pPr>
            <a:lvl2pPr>
              <a:defRPr sz="1400"/>
            </a:lvl2pPr>
            <a:lvl3pPr>
              <a:defRPr sz="14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CE8189-6848-4C74-A961-5D40EC24997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1031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E757D1-3478-4F1A-8FB0-3197D8245A4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10869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DCC5C7-888B-48E8-B63E-F7D70EAA215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057371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0623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63050" y="381000"/>
            <a:ext cx="11061700" cy="8382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44557" y="1524000"/>
            <a:ext cx="10788649" cy="4191000"/>
          </a:xfrm>
        </p:spPr>
        <p:txBody>
          <a:bodyPr/>
          <a:lstStyle/>
          <a:p>
            <a:pPr lvl="0"/>
            <a:endParaRPr lang="en-US" noProof="0" dirty="0"/>
          </a:p>
        </p:txBody>
      </p:sp>
    </p:spTree>
    <p:extLst>
      <p:ext uri="{BB962C8B-B14F-4D97-AF65-F5344CB8AC3E}">
        <p14:creationId xmlns:p14="http://schemas.microsoft.com/office/powerpoint/2010/main" val="13759300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8518910-3919-449F-9174-BAF8BC66B7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779601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0ADC78-56C5-412F-9D95-DC63F7A53DAA}" type="datetimeFigureOut">
              <a:rPr lang="en-US">
                <a:solidFill>
                  <a:srgbClr val="000000"/>
                </a:solidFill>
              </a:rPr>
              <a:pPr>
                <a:defRPr/>
              </a:pPr>
              <a:t>7/31/2015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BAA636C4-A2C6-4190-851B-AA596C8FAA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2894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44350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C333BF-60B7-4707-ADF1-523B3C8141E5}" type="datetimeFigureOut">
              <a:rPr lang="en-US">
                <a:solidFill>
                  <a:prstClr val="black">
                    <a:tint val="75000"/>
                  </a:prstClr>
                </a:solidFill>
              </a:rPr>
              <a:pPr>
                <a:def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54F748-1A7D-4855-A4E6-E07ABAB546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00904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72B605-E456-4477-84A1-6D1AC3C7F18E}" type="datetimeFigureOut">
              <a:rPr lang="en-US">
                <a:solidFill>
                  <a:prstClr val="black">
                    <a:tint val="75000"/>
                  </a:prstClr>
                </a:solidFill>
              </a:rPr>
              <a:pPr>
                <a:def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783C49-BF86-40D8-A644-B4A906BF268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29620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4940AE-6699-4B4F-9CB2-1B29BD7CC6CE}" type="datetimeFigureOut">
              <a:rPr lang="en-US">
                <a:solidFill>
                  <a:prstClr val="black">
                    <a:tint val="75000"/>
                  </a:prstClr>
                </a:solidFill>
              </a:rPr>
              <a:pPr>
                <a:def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A4627B-BE5E-48DC-A7DE-2DC3964CF1A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68883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BD6933-2A0A-4DBB-BCE5-BC7F497BDA8B}" type="datetimeFigureOut">
              <a:rPr lang="en-US">
                <a:solidFill>
                  <a:prstClr val="black">
                    <a:tint val="75000"/>
                  </a:prstClr>
                </a:solidFill>
              </a:rPr>
              <a:pPr>
                <a:defRPr/>
              </a:pPr>
              <a:t>7/31/2015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5E2B80-9D80-45B5-AF3A-0B8769872F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3744490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CCF6BE3-273A-45D9-BD01-B5851A2600EF}" type="datetimeFigureOut">
              <a:rPr lang="en-US">
                <a:solidFill>
                  <a:prstClr val="black">
                    <a:tint val="75000"/>
                  </a:prstClr>
                </a:solidFill>
              </a:rPr>
              <a:pPr>
                <a:defRPr/>
              </a:pPr>
              <a:t>7/31/2015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17F2BEE-EC5F-4949-B955-C5C6A366BF2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05047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F11C4E9-9213-4E51-94D2-F6B05705712D}" type="datetimeFigureOut">
              <a:rPr lang="en-US">
                <a:solidFill>
                  <a:prstClr val="black">
                    <a:tint val="75000"/>
                  </a:prstClr>
                </a:solidFill>
              </a:rPr>
              <a:pPr>
                <a:defRPr/>
              </a:pPr>
              <a:t>7/31/2015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5F35F12-5137-467E-AA05-A24C54C811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19976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DED39C-EE5D-476B-A372-17D9F808DD7E}" type="datetimeFigureOut">
              <a:rPr lang="en-US">
                <a:solidFill>
                  <a:prstClr val="black">
                    <a:tint val="75000"/>
                  </a:prstClr>
                </a:solidFill>
              </a:rPr>
              <a:pPr>
                <a:defRPr/>
              </a:pPr>
              <a:t>7/31/2015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19FA01B-08A2-4BD8-AED7-F647A50334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90160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0A232B-59A9-44F7-BD07-734E8AB73CD1}" type="datetimeFigureOut">
              <a:rPr lang="en-US">
                <a:solidFill>
                  <a:prstClr val="black">
                    <a:tint val="75000"/>
                  </a:prstClr>
                </a:solidFill>
              </a:rPr>
              <a:pPr>
                <a:defRPr/>
              </a:pPr>
              <a:t>7/31/2015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02ACC13-C2C4-479F-9972-F92645275EE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181146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1F8CAC-3B51-4B5C-BCC4-A6F16227E0A5}" type="datetimeFigureOut">
              <a:rPr lang="en-US">
                <a:solidFill>
                  <a:prstClr val="black">
                    <a:tint val="75000"/>
                  </a:prstClr>
                </a:solidFill>
              </a:rPr>
              <a:pPr>
                <a:defRPr/>
              </a:pPr>
              <a:t>7/31/2015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5652AF-BF62-49B0-8930-E4CCEC3E363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37061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C2F714-AF16-4243-9B9A-4436C47E042E}" type="datetimeFigureOut">
              <a:rPr lang="en-US">
                <a:solidFill>
                  <a:prstClr val="black">
                    <a:tint val="75000"/>
                  </a:prstClr>
                </a:solidFill>
              </a:rPr>
              <a:pPr>
                <a:def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EE6617-B66A-4FB9-A982-0138CAAEA7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4684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815914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33E456-C32B-49C3-9D56-39DF3E2998BA}" type="datetimeFigureOut">
              <a:rPr lang="en-US">
                <a:solidFill>
                  <a:prstClr val="black">
                    <a:tint val="75000"/>
                  </a:prstClr>
                </a:solidFill>
              </a:rPr>
              <a:pPr>
                <a:def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8FC07A-076E-458B-BAF0-BF40BC7E53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6595271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normAutofit/>
          </a:bodyPr>
          <a:lstStyle>
            <a:lvl1pPr algn="ct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75971326"/>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7385"/>
            <a:ext cx="10972800" cy="710645"/>
          </a:xfrm>
          <a:prstGeom prst="rect">
            <a:avLst/>
          </a:prstGeom>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609600" y="1810592"/>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8464242"/>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17385"/>
            <a:ext cx="10972800" cy="71064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522571432"/>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3716"/>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224" y="1476376"/>
            <a:ext cx="11643360" cy="4695825"/>
          </a:xfrm>
          <a:prstGeom prst="rect">
            <a:avLst/>
          </a:prstGeom>
        </p:spPr>
        <p:txBody>
          <a:bodyPr lIns="0" tIns="0" rIns="0" bIns="0">
            <a:no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baseline="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400" baseline="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a:lvl5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smtClean="0">
                <a:ln>
                  <a:noFill/>
                </a:ln>
                <a:solidFill>
                  <a:prstClr val="black"/>
                </a:solidFill>
                <a:effectLst/>
                <a:uLnTx/>
                <a:uFillTx/>
                <a:latin typeface="+mn-lt"/>
                <a:ea typeface="+mn-ea"/>
                <a:cs typeface="+mn-cs"/>
              </a:rPr>
              <a:t>Click to edit Master text styles</a:t>
            </a:r>
          </a:p>
          <a:p>
            <a:pPr marL="342900" marR="0" lvl="1"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smtClean="0">
                <a:ln>
                  <a:noFill/>
                </a:ln>
                <a:solidFill>
                  <a:prstClr val="black"/>
                </a:solidFill>
                <a:effectLst/>
                <a:uLnTx/>
                <a:uFillTx/>
                <a:latin typeface="+mn-lt"/>
                <a:ea typeface="+mn-ea"/>
                <a:cs typeface="+mn-cs"/>
              </a:rPr>
              <a:t>Second level</a:t>
            </a:r>
          </a:p>
          <a:p>
            <a:pPr marL="342900" marR="0" lvl="2"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smtClean="0">
                <a:ln>
                  <a:noFill/>
                </a:ln>
                <a:solidFill>
                  <a:prstClr val="black"/>
                </a:solidFill>
                <a:effectLst/>
                <a:uLnTx/>
                <a:uFillTx/>
                <a:latin typeface="+mn-lt"/>
                <a:ea typeface="+mn-ea"/>
                <a:cs typeface="+mn-cs"/>
              </a:rPr>
              <a:t>Third level</a:t>
            </a:r>
          </a:p>
          <a:p>
            <a:pPr marL="342900" marR="0" lvl="3"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smtClean="0">
                <a:ln>
                  <a:noFill/>
                </a:ln>
                <a:solidFill>
                  <a:prstClr val="black"/>
                </a:solidFill>
                <a:effectLst/>
                <a:uLnTx/>
                <a:uFillTx/>
                <a:latin typeface="+mn-lt"/>
                <a:ea typeface="+mn-ea"/>
                <a:cs typeface="+mn-cs"/>
              </a:rPr>
              <a:t>Fourth level</a:t>
            </a:r>
          </a:p>
          <a:p>
            <a:pPr marL="342900" marR="0" lvl="4"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smtClean="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1" name="Date Placeholder 10"/>
          <p:cNvSpPr>
            <a:spLocks noGrp="1"/>
          </p:cNvSpPr>
          <p:nvPr>
            <p:ph type="dt" sz="half" idx="14"/>
          </p:nvPr>
        </p:nvSpPr>
        <p:spPr>
          <a:xfrm>
            <a:off x="609600" y="6356351"/>
            <a:ext cx="2844800" cy="365125"/>
          </a:xfrm>
          <a:prstGeom prst="rect">
            <a:avLst/>
          </a:prstGeom>
        </p:spPr>
        <p:txBody>
          <a:bodyPr/>
          <a:lstStyle/>
          <a:p>
            <a:fld id="{BAAE99E2-D640-CE46-903C-AF6E7F57988D}" type="datetimeFigureOut">
              <a:rPr lang="en-US" smtClean="0">
                <a:solidFill>
                  <a:prstClr val="black">
                    <a:tint val="75000"/>
                  </a:prstClr>
                </a:solidFill>
              </a:rPr>
              <a:pPr/>
              <a:t>7/31/2015</a:t>
            </a:fld>
            <a:endParaRPr lang="en-US" dirty="0">
              <a:solidFill>
                <a:prstClr val="black">
                  <a:tint val="75000"/>
                </a:prstClr>
              </a:solidFill>
            </a:endParaRPr>
          </a:p>
        </p:txBody>
      </p:sp>
      <p:sp>
        <p:nvSpPr>
          <p:cNvPr id="12" name="Footer Placeholder 11"/>
          <p:cNvSpPr>
            <a:spLocks noGrp="1"/>
          </p:cNvSpPr>
          <p:nvPr>
            <p:ph type="ftr" sz="quarter" idx="15"/>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13" name="Slide Number Placeholder 12"/>
          <p:cNvSpPr>
            <a:spLocks noGrp="1"/>
          </p:cNvSpPr>
          <p:nvPr>
            <p:ph type="sldNum" sz="quarter" idx="16"/>
          </p:nvPr>
        </p:nvSpPr>
        <p:spPr>
          <a:xfrm>
            <a:off x="8737600" y="6356351"/>
            <a:ext cx="2844800" cy="365125"/>
          </a:xfrm>
          <a:prstGeom prst="rect">
            <a:avLst/>
          </a:prstGeom>
        </p:spPr>
        <p:txBody>
          <a:bodyPr/>
          <a:lstStyle/>
          <a:p>
            <a:fld id="{C637C728-5218-8E41-BD52-95328715D22E}" type="slidenum">
              <a:rPr lang="en-US" smtClean="0">
                <a:solidFill>
                  <a:prstClr val="black">
                    <a:tint val="75000"/>
                  </a:prstClr>
                </a:solidFill>
              </a:rPr>
              <a:pPr/>
              <a:t>‹#›</a:t>
            </a:fld>
            <a:endParaRPr lang="en-US" dirty="0">
              <a:solidFill>
                <a:prstClr val="black">
                  <a:tint val="75000"/>
                </a:prstClr>
              </a:solidFill>
            </a:endParaRPr>
          </a:p>
        </p:txBody>
      </p:sp>
      <p:sp>
        <p:nvSpPr>
          <p:cNvPr id="15" name="Title 14"/>
          <p:cNvSpPr>
            <a:spLocks noGrp="1"/>
          </p:cNvSpPr>
          <p:nvPr>
            <p:ph type="title" hasCustomPrompt="1"/>
          </p:nvPr>
        </p:nvSpPr>
        <p:spPr>
          <a:xfrm>
            <a:off x="268224" y="923925"/>
            <a:ext cx="11643360" cy="457200"/>
          </a:xfrm>
          <a:prstGeom prst="rect">
            <a:avLst/>
          </a:prstGeom>
        </p:spPr>
        <p:txBody>
          <a:bodyPr lIns="0" tIns="0" rIns="0" bIns="0" anchor="t" anchorCtr="0">
            <a:noAutofit/>
          </a:bodyPr>
          <a:lstStyle>
            <a:lvl1pPr algn="l">
              <a:defRPr sz="2800" b="1" baseline="0">
                <a:solidFill>
                  <a:srgbClr val="004B8E"/>
                </a:solidFill>
              </a:defRPr>
            </a:lvl1pPr>
          </a:lstStyle>
          <a:p>
            <a:r>
              <a:rPr lang="en-US" dirty="0" smtClean="0"/>
              <a:t>Slide Title</a:t>
            </a:r>
            <a:endParaRPr lang="en-US" dirty="0"/>
          </a:p>
        </p:txBody>
      </p:sp>
    </p:spTree>
    <p:extLst>
      <p:ext uri="{BB962C8B-B14F-4D97-AF65-F5344CB8AC3E}">
        <p14:creationId xmlns:p14="http://schemas.microsoft.com/office/powerpoint/2010/main" val="2601091276"/>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Slide-no disclaimer">
    <p:spTree>
      <p:nvGrpSpPr>
        <p:cNvPr id="1" name=""/>
        <p:cNvGrpSpPr/>
        <p:nvPr/>
      </p:nvGrpSpPr>
      <p:grpSpPr>
        <a:xfrm>
          <a:off x="0" y="0"/>
          <a:ext cx="0" cy="0"/>
          <a:chOff x="0" y="0"/>
          <a:chExt cx="0" cy="0"/>
        </a:xfrm>
      </p:grpSpPr>
      <p:sp>
        <p:nvSpPr>
          <p:cNvPr id="8" name="Picture Placeholder 10"/>
          <p:cNvSpPr>
            <a:spLocks noGrp="1"/>
          </p:cNvSpPr>
          <p:nvPr>
            <p:ph type="pic" sz="quarter" idx="14"/>
          </p:nvPr>
        </p:nvSpPr>
        <p:spPr>
          <a:xfrm>
            <a:off x="4425951" y="3333750"/>
            <a:ext cx="3340100" cy="2343150"/>
          </a:xfrm>
          <a:prstGeom prst="rect">
            <a:avLst/>
          </a:prstGeom>
        </p:spPr>
        <p:txBody>
          <a:bodyPr/>
          <a:lstStyle>
            <a:lvl1pPr marL="0" indent="0">
              <a:buNone/>
              <a:defRPr/>
            </a:lvl1pPr>
          </a:lstStyle>
          <a:p>
            <a:r>
              <a:rPr lang="en-US" dirty="0" smtClean="0"/>
              <a:t>Click icon to add picture</a:t>
            </a:r>
            <a:endParaRPr lang="en-US" dirty="0"/>
          </a:p>
        </p:txBody>
      </p:sp>
      <p:sp>
        <p:nvSpPr>
          <p:cNvPr id="9" name="Title 1"/>
          <p:cNvSpPr>
            <a:spLocks noGrp="1"/>
          </p:cNvSpPr>
          <p:nvPr>
            <p:ph type="title" hasCustomPrompt="1"/>
          </p:nvPr>
        </p:nvSpPr>
        <p:spPr>
          <a:xfrm>
            <a:off x="914400" y="1063626"/>
            <a:ext cx="10363200" cy="688974"/>
          </a:xfrm>
          <a:prstGeom prst="rect">
            <a:avLst/>
          </a:prstGeom>
        </p:spPr>
        <p:txBody>
          <a:bodyPr anchor="t">
            <a:normAutofit/>
          </a:bodyPr>
          <a:lstStyle>
            <a:lvl1pPr algn="ctr">
              <a:defRPr sz="3600" b="1" cap="none" baseline="0">
                <a:solidFill>
                  <a:srgbClr val="004B8E"/>
                </a:solidFill>
              </a:defRPr>
            </a:lvl1pPr>
          </a:lstStyle>
          <a:p>
            <a:r>
              <a:rPr lang="en-US" dirty="0" smtClean="0"/>
              <a:t>Course Title</a:t>
            </a:r>
            <a:endParaRPr lang="en-US" dirty="0"/>
          </a:p>
        </p:txBody>
      </p:sp>
      <p:sp>
        <p:nvSpPr>
          <p:cNvPr id="10" name="Text Placeholder 2"/>
          <p:cNvSpPr>
            <a:spLocks noGrp="1"/>
          </p:cNvSpPr>
          <p:nvPr>
            <p:ph type="body" idx="1" hasCustomPrompt="1"/>
          </p:nvPr>
        </p:nvSpPr>
        <p:spPr>
          <a:xfrm>
            <a:off x="914400" y="2087564"/>
            <a:ext cx="10363200" cy="1150937"/>
          </a:xfrm>
          <a:prstGeom prst="rect">
            <a:avLst/>
          </a:prstGeom>
        </p:spPr>
        <p:txBody>
          <a:bodyPr wrap="none" lIns="0" tIns="0" rIns="0" bIns="0" anchor="t" anchorCtr="1">
            <a:noAutofit/>
          </a:bodyPr>
          <a:lstStyle>
            <a:lvl1pPr marL="0" indent="0">
              <a:buNone/>
              <a:defRPr sz="2800" b="1" baseline="0">
                <a:solidFill>
                  <a:srgbClr val="12673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Module or Lesson #:  Module or Lesson Title</a:t>
            </a:r>
          </a:p>
        </p:txBody>
      </p:sp>
    </p:spTree>
    <p:extLst>
      <p:ext uri="{BB962C8B-B14F-4D97-AF65-F5344CB8AC3E}">
        <p14:creationId xmlns:p14="http://schemas.microsoft.com/office/powerpoint/2010/main" val="2895852876"/>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lide-disclaimer">
    <p:spTree>
      <p:nvGrpSpPr>
        <p:cNvPr id="1" name=""/>
        <p:cNvGrpSpPr/>
        <p:nvPr/>
      </p:nvGrpSpPr>
      <p:grpSpPr>
        <a:xfrm>
          <a:off x="0" y="0"/>
          <a:ext cx="0" cy="0"/>
          <a:chOff x="0" y="0"/>
          <a:chExt cx="0" cy="0"/>
        </a:xfrm>
      </p:grpSpPr>
      <p:sp>
        <p:nvSpPr>
          <p:cNvPr id="8" name="Picture Placeholder 10"/>
          <p:cNvSpPr>
            <a:spLocks noGrp="1"/>
          </p:cNvSpPr>
          <p:nvPr>
            <p:ph type="pic" sz="quarter" idx="14"/>
          </p:nvPr>
        </p:nvSpPr>
        <p:spPr>
          <a:xfrm>
            <a:off x="4425951" y="3333750"/>
            <a:ext cx="3340100" cy="2343150"/>
          </a:xfrm>
          <a:prstGeom prst="rect">
            <a:avLst/>
          </a:prstGeom>
        </p:spPr>
        <p:txBody>
          <a:bodyPr/>
          <a:lstStyle>
            <a:lvl1pPr marL="0" indent="0">
              <a:buNone/>
              <a:defRPr/>
            </a:lvl1pPr>
          </a:lstStyle>
          <a:p>
            <a:r>
              <a:rPr lang="en-US" dirty="0" smtClean="0"/>
              <a:t>Click icon to add picture</a:t>
            </a:r>
            <a:endParaRPr lang="en-US" dirty="0"/>
          </a:p>
        </p:txBody>
      </p:sp>
      <p:sp>
        <p:nvSpPr>
          <p:cNvPr id="9" name="Title 1"/>
          <p:cNvSpPr>
            <a:spLocks noGrp="1"/>
          </p:cNvSpPr>
          <p:nvPr>
            <p:ph type="title" hasCustomPrompt="1"/>
          </p:nvPr>
        </p:nvSpPr>
        <p:spPr>
          <a:xfrm>
            <a:off x="914400" y="1063626"/>
            <a:ext cx="10363200" cy="688974"/>
          </a:xfrm>
          <a:prstGeom prst="rect">
            <a:avLst/>
          </a:prstGeom>
        </p:spPr>
        <p:txBody>
          <a:bodyPr anchor="t">
            <a:normAutofit/>
          </a:bodyPr>
          <a:lstStyle>
            <a:lvl1pPr algn="ctr">
              <a:defRPr sz="3600" b="1" cap="none" baseline="0">
                <a:solidFill>
                  <a:srgbClr val="004B8E"/>
                </a:solidFill>
              </a:defRPr>
            </a:lvl1pPr>
          </a:lstStyle>
          <a:p>
            <a:r>
              <a:rPr lang="en-US" dirty="0" smtClean="0"/>
              <a:t>Course Title</a:t>
            </a:r>
            <a:endParaRPr lang="en-US" dirty="0"/>
          </a:p>
        </p:txBody>
      </p:sp>
      <p:sp>
        <p:nvSpPr>
          <p:cNvPr id="10" name="Text Placeholder 2"/>
          <p:cNvSpPr>
            <a:spLocks noGrp="1"/>
          </p:cNvSpPr>
          <p:nvPr>
            <p:ph type="body" idx="1" hasCustomPrompt="1"/>
          </p:nvPr>
        </p:nvSpPr>
        <p:spPr>
          <a:xfrm>
            <a:off x="914400" y="2087564"/>
            <a:ext cx="10363200" cy="1150937"/>
          </a:xfrm>
          <a:prstGeom prst="rect">
            <a:avLst/>
          </a:prstGeom>
        </p:spPr>
        <p:txBody>
          <a:bodyPr wrap="none" lIns="0" tIns="0" rIns="0" bIns="0" anchor="t" anchorCtr="1">
            <a:noAutofit/>
          </a:bodyPr>
          <a:lstStyle>
            <a:lvl1pPr marL="0" indent="0">
              <a:buNone/>
              <a:defRPr sz="2800" b="1" baseline="0">
                <a:solidFill>
                  <a:srgbClr val="12673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Module or Lesson #:  Module or Lesson Title</a:t>
            </a:r>
          </a:p>
        </p:txBody>
      </p:sp>
    </p:spTree>
    <p:extLst>
      <p:ext uri="{BB962C8B-B14F-4D97-AF65-F5344CB8AC3E}">
        <p14:creationId xmlns:p14="http://schemas.microsoft.com/office/powerpoint/2010/main" val="1776490533"/>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sp>
        <p:nvSpPr>
          <p:cNvPr id="11" name="Date Placeholder 10"/>
          <p:cNvSpPr>
            <a:spLocks noGrp="1"/>
          </p:cNvSpPr>
          <p:nvPr>
            <p:ph type="dt" sz="half" idx="14"/>
          </p:nvPr>
        </p:nvSpPr>
        <p:spPr>
          <a:xfrm>
            <a:off x="609600" y="6356351"/>
            <a:ext cx="2844800" cy="365125"/>
          </a:xfrm>
          <a:prstGeom prst="rect">
            <a:avLst/>
          </a:prstGeom>
        </p:spPr>
        <p:txBody>
          <a:bodyPr/>
          <a:lstStyle/>
          <a:p>
            <a:fld id="{BAAE99E2-D640-CE46-903C-AF6E7F57988D}" type="datetimeFigureOut">
              <a:rPr lang="en-US" smtClean="0">
                <a:solidFill>
                  <a:prstClr val="black">
                    <a:tint val="75000"/>
                  </a:prstClr>
                </a:solidFill>
              </a:rPr>
              <a:pPr/>
              <a:t>7/31/2015</a:t>
            </a:fld>
            <a:endParaRPr lang="en-US" dirty="0">
              <a:solidFill>
                <a:prstClr val="black">
                  <a:tint val="75000"/>
                </a:prstClr>
              </a:solidFill>
            </a:endParaRPr>
          </a:p>
        </p:txBody>
      </p:sp>
      <p:sp>
        <p:nvSpPr>
          <p:cNvPr id="12" name="Footer Placeholder 11"/>
          <p:cNvSpPr>
            <a:spLocks noGrp="1"/>
          </p:cNvSpPr>
          <p:nvPr>
            <p:ph type="ftr" sz="quarter" idx="15"/>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13" name="Slide Number Placeholder 12"/>
          <p:cNvSpPr>
            <a:spLocks noGrp="1"/>
          </p:cNvSpPr>
          <p:nvPr>
            <p:ph type="sldNum" sz="quarter" idx="16"/>
          </p:nvPr>
        </p:nvSpPr>
        <p:spPr>
          <a:xfrm>
            <a:off x="8737600" y="6356351"/>
            <a:ext cx="2844800" cy="365125"/>
          </a:xfrm>
          <a:prstGeom prst="rect">
            <a:avLst/>
          </a:prstGeom>
        </p:spPr>
        <p:txBody>
          <a:bodyPr/>
          <a:lstStyle/>
          <a:p>
            <a:fld id="{C637C728-5218-8E41-BD52-95328715D22E}"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2"/>
          <p:cNvSpPr>
            <a:spLocks noGrp="1"/>
          </p:cNvSpPr>
          <p:nvPr>
            <p:ph sz="half" idx="1"/>
          </p:nvPr>
        </p:nvSpPr>
        <p:spPr>
          <a:xfrm>
            <a:off x="318652" y="2109355"/>
            <a:ext cx="5666512" cy="401680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7"/>
          </p:nvPr>
        </p:nvSpPr>
        <p:spPr>
          <a:xfrm>
            <a:off x="6303820" y="2130136"/>
            <a:ext cx="5588049" cy="401334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609600" y="8461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2333233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bwMode="auto">
          <a:xfrm>
            <a:off x="0" y="3733800"/>
            <a:ext cx="12192000" cy="3124200"/>
          </a:xfrm>
          <a:prstGeom prst="rect">
            <a:avLst/>
          </a:prstGeom>
          <a:solidFill>
            <a:srgbClr val="002060"/>
          </a:solidFill>
          <a:ln w="2857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b="1" dirty="0">
              <a:solidFill>
                <a:srgbClr val="000000"/>
              </a:solidFill>
            </a:endParaRPr>
          </a:p>
        </p:txBody>
      </p:sp>
      <p:pic>
        <p:nvPicPr>
          <p:cNvPr id="5" name="Picture 3" descr="M:\Logos, Photos &amp; Signatures\Logos\_Avalon Risk Management logo\Color\2010 Updated Logo\Avalon_color.png"/>
          <p:cNvPicPr>
            <a:picLocks noChangeAspect="1" noChangeArrowheads="1"/>
          </p:cNvPicPr>
          <p:nvPr userDrawn="1"/>
        </p:nvPicPr>
        <p:blipFill>
          <a:blip r:embed="rId2" cstate="print"/>
          <a:srcRect/>
          <a:stretch>
            <a:fillRect/>
          </a:stretch>
        </p:blipFill>
        <p:spPr bwMode="auto">
          <a:xfrm>
            <a:off x="4487696" y="1026271"/>
            <a:ext cx="3175000" cy="1409700"/>
          </a:xfrm>
          <a:prstGeom prst="rect">
            <a:avLst/>
          </a:prstGeom>
          <a:noFill/>
          <a:ln w="9525">
            <a:noFill/>
            <a:miter lim="800000"/>
            <a:headEnd/>
            <a:tailEnd/>
          </a:ln>
        </p:spPr>
      </p:pic>
      <p:pic>
        <p:nvPicPr>
          <p:cNvPr id="6" name="Picture 13" descr="Avalon Corp image strip"/>
          <p:cNvPicPr>
            <a:picLocks noChangeAspect="1" noChangeArrowheads="1"/>
          </p:cNvPicPr>
          <p:nvPr userDrawn="1"/>
        </p:nvPicPr>
        <p:blipFill>
          <a:blip r:embed="rId3" cstate="print"/>
          <a:srcRect/>
          <a:stretch>
            <a:fillRect/>
          </a:stretch>
        </p:blipFill>
        <p:spPr bwMode="auto">
          <a:xfrm>
            <a:off x="0" y="2895601"/>
            <a:ext cx="12192000" cy="917575"/>
          </a:xfrm>
          <a:prstGeom prst="rect">
            <a:avLst/>
          </a:prstGeom>
          <a:noFill/>
          <a:ln w="28575">
            <a:solidFill>
              <a:schemeClr val="bg1"/>
            </a:solidFill>
            <a:miter lim="800000"/>
            <a:headEnd/>
            <a:tailEnd/>
          </a:ln>
        </p:spPr>
      </p:pic>
      <p:sp>
        <p:nvSpPr>
          <p:cNvPr id="7" name="TextBox 6"/>
          <p:cNvSpPr txBox="1"/>
          <p:nvPr userDrawn="1"/>
        </p:nvSpPr>
        <p:spPr>
          <a:xfrm>
            <a:off x="914400" y="6553200"/>
            <a:ext cx="10464800" cy="369888"/>
          </a:xfrm>
          <a:prstGeom prst="rect">
            <a:avLst/>
          </a:prstGeom>
          <a:noFill/>
        </p:spPr>
        <p:txBody>
          <a:bodyPr>
            <a:spAutoFit/>
          </a:bodyPr>
          <a:lstStyle/>
          <a:p>
            <a:pPr fontAlgn="base">
              <a:spcBef>
                <a:spcPct val="0"/>
              </a:spcBef>
              <a:spcAft>
                <a:spcPct val="0"/>
              </a:spcAft>
              <a:defRPr/>
            </a:pPr>
            <a:endParaRPr lang="en-US" b="1" dirty="0">
              <a:solidFill>
                <a:srgbClr val="000000"/>
              </a:solidFill>
            </a:endParaRPr>
          </a:p>
        </p:txBody>
      </p:sp>
      <p:sp>
        <p:nvSpPr>
          <p:cNvPr id="8" name="TextBox 7"/>
          <p:cNvSpPr txBox="1"/>
          <p:nvPr userDrawn="1"/>
        </p:nvSpPr>
        <p:spPr>
          <a:xfrm>
            <a:off x="0" y="2525714"/>
            <a:ext cx="12192000" cy="369887"/>
          </a:xfrm>
          <a:prstGeom prst="rect">
            <a:avLst/>
          </a:prstGeom>
          <a:solidFill>
            <a:schemeClr val="bg1"/>
          </a:solidFill>
        </p:spPr>
        <p:txBody>
          <a:bodyPr>
            <a:spAutoFit/>
          </a:bodyPr>
          <a:lstStyle/>
          <a:p>
            <a:pPr algn="ctr" fontAlgn="base">
              <a:spcBef>
                <a:spcPct val="0"/>
              </a:spcBef>
              <a:spcAft>
                <a:spcPct val="0"/>
              </a:spcAft>
              <a:defRPr/>
            </a:pPr>
            <a:r>
              <a:rPr lang="en-US" b="1" dirty="0" smtClean="0">
                <a:solidFill>
                  <a:srgbClr val="002060"/>
                </a:solidFill>
                <a:latin typeface="Calibri" pitchFamily="34" charset="0"/>
              </a:rPr>
              <a:t>www.avalonrisk.com</a:t>
            </a:r>
            <a:endParaRPr lang="en-US" b="1" dirty="0">
              <a:solidFill>
                <a:srgbClr val="002060"/>
              </a:solidFill>
              <a:latin typeface="Calibri" pitchFamily="34" charset="0"/>
            </a:endParaRPr>
          </a:p>
        </p:txBody>
      </p:sp>
      <p:sp>
        <p:nvSpPr>
          <p:cNvPr id="9" name="Rectangle 8"/>
          <p:cNvSpPr/>
          <p:nvPr userDrawn="1"/>
        </p:nvSpPr>
        <p:spPr>
          <a:xfrm>
            <a:off x="1" y="4606191"/>
            <a:ext cx="12191999" cy="1200329"/>
          </a:xfrm>
          <a:prstGeom prst="rect">
            <a:avLst/>
          </a:prstGeom>
        </p:spPr>
        <p:txBody>
          <a:bodyPr wrap="square">
            <a:spAutoFit/>
          </a:bodyPr>
          <a:lstStyle/>
          <a:p>
            <a:pPr algn="ctr" fontAlgn="base">
              <a:spcBef>
                <a:spcPct val="0"/>
              </a:spcBef>
              <a:spcAft>
                <a:spcPct val="0"/>
              </a:spcAft>
            </a:pPr>
            <a:r>
              <a:rPr lang="en-US" sz="3600" dirty="0" smtClean="0">
                <a:solidFill>
                  <a:srgbClr val="FFFFFF"/>
                </a:solidFill>
                <a:latin typeface="Calibri" pitchFamily="34" charset="0"/>
              </a:rPr>
              <a:t>BIEC Outreach</a:t>
            </a:r>
          </a:p>
          <a:p>
            <a:pPr algn="ctr" fontAlgn="base">
              <a:spcBef>
                <a:spcPct val="0"/>
              </a:spcBef>
              <a:spcAft>
                <a:spcPct val="0"/>
              </a:spcAft>
            </a:pPr>
            <a:r>
              <a:rPr lang="en-US" sz="3600" dirty="0" smtClean="0">
                <a:solidFill>
                  <a:srgbClr val="FFFFFF"/>
                </a:solidFill>
                <a:latin typeface="Calibri" pitchFamily="34" charset="0"/>
              </a:rPr>
              <a:t>July 30, 2015</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80064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Text Box 17"/>
          <p:cNvSpPr txBox="1">
            <a:spLocks noChangeArrowheads="1"/>
          </p:cNvSpPr>
          <p:nvPr userDrawn="1"/>
        </p:nvSpPr>
        <p:spPr bwMode="auto">
          <a:xfrm>
            <a:off x="2641600" y="2209801"/>
            <a:ext cx="7315200" cy="366713"/>
          </a:xfrm>
          <a:prstGeom prst="rect">
            <a:avLst/>
          </a:prstGeom>
          <a:noFill/>
          <a:ln w="9525">
            <a:noFill/>
            <a:miter lim="800000"/>
            <a:headEnd/>
            <a:tailEnd/>
          </a:ln>
          <a:effectLst/>
        </p:spPr>
        <p:txBody>
          <a:bodyPr>
            <a:spAutoFit/>
          </a:bodyPr>
          <a:lstStyle/>
          <a:p>
            <a:pPr fontAlgn="base">
              <a:spcBef>
                <a:spcPct val="50000"/>
              </a:spcBef>
              <a:spcAft>
                <a:spcPct val="0"/>
              </a:spcAft>
              <a:defRPr/>
            </a:pPr>
            <a:endParaRPr lang="en-US" b="1" dirty="0">
              <a:solidFill>
                <a:srgbClr val="000000"/>
              </a:solidFill>
            </a:endParaRPr>
          </a:p>
        </p:txBody>
      </p:sp>
      <p:sp>
        <p:nvSpPr>
          <p:cNvPr id="3093" name="Rectangle 21"/>
          <p:cNvSpPr>
            <a:spLocks noGrp="1" noChangeArrowheads="1"/>
          </p:cNvSpPr>
          <p:nvPr>
            <p:ph type="subTitle" sz="quarter" idx="1"/>
          </p:nvPr>
        </p:nvSpPr>
        <p:spPr>
          <a:xfrm>
            <a:off x="1727200" y="838200"/>
            <a:ext cx="8737600" cy="2514600"/>
          </a:xfrm>
        </p:spPr>
        <p:txBody>
          <a:bodyPr/>
          <a:lstStyle>
            <a:lvl1pPr>
              <a:defRPr/>
            </a:lvl1pPr>
            <a:lvl2pPr lvl="1">
              <a:defRPr/>
            </a:lvl2pPr>
            <a:lvl3pPr lvl="2">
              <a:defRPr/>
            </a:lvl3pPr>
            <a:lvl4pPr lvl="3">
              <a:defRPr/>
            </a:lvl4pPr>
            <a:lvl5pPr lvl="4">
              <a:defRPr/>
            </a:lvl5pPr>
          </a:lstStyle>
          <a:p>
            <a:r>
              <a:rPr lang="en-US" smtClean="0"/>
              <a:t>Click to edit Master subtitle style</a:t>
            </a:r>
            <a:endParaRPr lang="en-US" dirty="0"/>
          </a:p>
        </p:txBody>
      </p:sp>
      <p:sp>
        <p:nvSpPr>
          <p:cNvPr id="4" name="Rectangle 3"/>
          <p:cNvSpPr>
            <a:spLocks noGrp="1" noChangeArrowheads="1"/>
          </p:cNvSpPr>
          <p:nvPr>
            <p:ph type="ftr" sz="quarter" idx="10"/>
          </p:nvPr>
        </p:nvSpPr>
        <p:spPr/>
        <p:txBody>
          <a:bodyPr/>
          <a:lstStyle>
            <a:lvl1pPr algn="r">
              <a:defRPr sz="1050" b="0">
                <a:solidFill>
                  <a:schemeClr val="bg1"/>
                </a:solidFill>
                <a:latin typeface="Franklin Gothic Book" pitchFamily="34" charset="0"/>
              </a:defRPr>
            </a:lvl1pPr>
          </a:lstStyle>
          <a:p>
            <a:pPr>
              <a:defRPr/>
            </a:pPr>
            <a:r>
              <a:rPr lang="en-US" dirty="0">
                <a:solidFill>
                  <a:srgbClr val="FFFFFF"/>
                </a:solidFill>
              </a:rPr>
              <a:t>© Avalon Risk </a:t>
            </a:r>
            <a:r>
              <a:rPr lang="en-US" dirty="0" smtClean="0">
                <a:solidFill>
                  <a:srgbClr val="FFFFFF"/>
                </a:solidFill>
              </a:rPr>
              <a:t>Management</a:t>
            </a:r>
            <a:endParaRPr lang="en-US" dirty="0">
              <a:solidFill>
                <a:srgbClr val="FFFFFF"/>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solidFill>
                  <a:srgbClr val="FFFFFF"/>
                </a:solidFill>
              </a:rPr>
              <a:t>© Avalon Risk </a:t>
            </a:r>
            <a:r>
              <a:rPr lang="en-US" dirty="0" smtClean="0">
                <a:solidFill>
                  <a:srgbClr val="FFFFFF"/>
                </a:solidFill>
              </a:rPr>
              <a:t>Management</a:t>
            </a:r>
            <a:endParaRPr lang="en-US" dirty="0">
              <a:solidFill>
                <a:srgbClr val="FFFFFF"/>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47800"/>
            <a:ext cx="5384800" cy="4678363"/>
          </a:xfrm>
        </p:spPr>
        <p:txBody>
          <a:bodyPr/>
          <a:lstStyle>
            <a:lvl1pPr>
              <a:defRPr sz="28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447800"/>
            <a:ext cx="5384800" cy="4678363"/>
          </a:xfrm>
        </p:spPr>
        <p:txBody>
          <a:bodyPr/>
          <a:lstStyle>
            <a:lvl1pPr>
              <a:defRPr sz="28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ftr" sz="quarter" idx="10"/>
          </p:nvPr>
        </p:nvSpPr>
        <p:spPr/>
        <p:txBody>
          <a:bodyPr/>
          <a:lstStyle>
            <a:lvl1pPr>
              <a:defRPr/>
            </a:lvl1pPr>
          </a:lstStyle>
          <a:p>
            <a:pPr>
              <a:defRPr/>
            </a:pPr>
            <a:r>
              <a:rPr lang="en-US" dirty="0">
                <a:solidFill>
                  <a:srgbClr val="FFFFFF"/>
                </a:solidFill>
              </a:rPr>
              <a:t>© Avalon Risk Management</a:t>
            </a: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0" y="0"/>
            <a:ext cx="12192000" cy="914400"/>
          </a:xfrm>
        </p:spPr>
        <p:txBody>
          <a:bodyPr/>
          <a:lstStyle/>
          <a:p>
            <a:r>
              <a:rPr lang="en-US" smtClean="0"/>
              <a:t>Click to edit Master title style</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solidFill>
                  <a:srgbClr val="FFFFFF"/>
                </a:solidFill>
              </a:rPr>
              <a:t>© Avalon Risk </a:t>
            </a:r>
            <a:r>
              <a:rPr lang="en-US" dirty="0" smtClean="0">
                <a:solidFill>
                  <a:srgbClr val="FFFFFF"/>
                </a:solidFill>
              </a:rPr>
              <a:t>Management</a:t>
            </a:r>
            <a:endParaRPr lang="en-US" dirty="0">
              <a:solidFill>
                <a:srgbClr val="FFFFFF"/>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solidFill>
                  <a:srgbClr val="FFFFFF"/>
                </a:solidFill>
              </a:rPr>
              <a:t>© Avalon Risk </a:t>
            </a:r>
            <a:r>
              <a:rPr lang="en-US" dirty="0" smtClean="0">
                <a:solidFill>
                  <a:srgbClr val="FFFFFF"/>
                </a:solidFill>
              </a:rPr>
              <a:t>Management</a:t>
            </a:r>
            <a:endParaRPr lang="en-US" dirty="0">
              <a:solidFill>
                <a:srgbClr val="FFFFFF"/>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solidFill>
                  <a:srgbClr val="FFFFFF"/>
                </a:solidFill>
              </a:rPr>
              <a:t>© Avalon Risk </a:t>
            </a:r>
            <a:r>
              <a:rPr lang="en-US" dirty="0" smtClean="0">
                <a:solidFill>
                  <a:srgbClr val="FFFFFF"/>
                </a:solidFill>
              </a:rPr>
              <a:t>Management</a:t>
            </a:r>
            <a:endParaRPr lang="en-US" dirty="0">
              <a:solidFill>
                <a:srgbClr val="FFFFFF"/>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Avalon Template">
    <p:spTree>
      <p:nvGrpSpPr>
        <p:cNvPr id="1" name=""/>
        <p:cNvGrpSpPr/>
        <p:nvPr/>
      </p:nvGrpSpPr>
      <p:grpSpPr>
        <a:xfrm>
          <a:off x="0" y="0"/>
          <a:ext cx="0" cy="0"/>
          <a:chOff x="0" y="0"/>
          <a:chExt cx="0" cy="0"/>
        </a:xfrm>
      </p:grpSpPr>
      <p:sp>
        <p:nvSpPr>
          <p:cNvPr id="3" name="Rectangle 2"/>
          <p:cNvSpPr/>
          <p:nvPr userDrawn="1"/>
        </p:nvSpPr>
        <p:spPr bwMode="auto">
          <a:xfrm>
            <a:off x="0" y="3352800"/>
            <a:ext cx="12192000" cy="152400"/>
          </a:xfrm>
          <a:prstGeom prst="rect">
            <a:avLst/>
          </a:prstGeom>
          <a:solidFill>
            <a:schemeClr val="accent3"/>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b="1" dirty="0">
              <a:solidFill>
                <a:srgbClr val="000000"/>
              </a:solidFill>
            </a:endParaRPr>
          </a:p>
        </p:txBody>
      </p:sp>
      <p:sp>
        <p:nvSpPr>
          <p:cNvPr id="5" name="Title 1"/>
          <p:cNvSpPr>
            <a:spLocks noGrp="1"/>
          </p:cNvSpPr>
          <p:nvPr>
            <p:ph type="title"/>
          </p:nvPr>
        </p:nvSpPr>
        <p:spPr>
          <a:xfrm>
            <a:off x="0" y="0"/>
            <a:ext cx="12192000" cy="3352800"/>
          </a:xfrm>
          <a:solidFill>
            <a:schemeClr val="bg1"/>
          </a:solidFill>
        </p:spPr>
        <p:txBody>
          <a:bodyPr/>
          <a:lstStyle>
            <a:lvl1pPr algn="ctr">
              <a:defRPr sz="2800">
                <a:solidFill>
                  <a:schemeClr val="tx2"/>
                </a:solidFill>
              </a:defRPr>
            </a:lvl1pPr>
          </a:lstStyle>
          <a:p>
            <a:r>
              <a:rPr lang="en-US" smtClean="0"/>
              <a:t>Click to edit Master title style</a:t>
            </a:r>
            <a:endParaRPr lang="en-US" dirty="0"/>
          </a:p>
        </p:txBody>
      </p:sp>
      <p:sp>
        <p:nvSpPr>
          <p:cNvPr id="4" name="Footer Placeholder 2"/>
          <p:cNvSpPr>
            <a:spLocks noGrp="1"/>
          </p:cNvSpPr>
          <p:nvPr>
            <p:ph type="ftr" sz="quarter" idx="10"/>
          </p:nvPr>
        </p:nvSpPr>
        <p:spPr/>
        <p:txBody>
          <a:bodyPr/>
          <a:lstStyle>
            <a:lvl1pPr>
              <a:defRPr/>
            </a:lvl1pPr>
          </a:lstStyle>
          <a:p>
            <a:pPr>
              <a:defRPr/>
            </a:pPr>
            <a:r>
              <a:rPr lang="en-US" dirty="0">
                <a:solidFill>
                  <a:srgbClr val="FFFFFF"/>
                </a:solidFill>
              </a:rPr>
              <a:t>© Avalon Risk Management</a:t>
            </a: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b="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solidFill>
                  <a:srgbClr val="FFFFFF"/>
                </a:solidFill>
              </a:rPr>
              <a:t>© Avalon Risk </a:t>
            </a:r>
            <a:r>
              <a:rPr lang="en-US" dirty="0" smtClean="0">
                <a:solidFill>
                  <a:srgbClr val="FFFFFF"/>
                </a:solidFill>
              </a:rPr>
              <a:t>Management</a:t>
            </a:r>
            <a:endParaRPr lang="en-US" dirty="0">
              <a:solidFill>
                <a:srgbClr val="FFFFFF"/>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M:\Logos, Photos &amp; Signatures\Logos\Clients\Western Overseas - black.TIF"/>
          <p:cNvPicPr>
            <a:picLocks noChangeAspect="1" noChangeArrowheads="1"/>
          </p:cNvPicPr>
          <p:nvPr userDrawn="1"/>
        </p:nvPicPr>
        <p:blipFill>
          <a:blip r:embed="rId2" cstate="print"/>
          <a:srcRect/>
          <a:stretch>
            <a:fillRect/>
          </a:stretch>
        </p:blipFill>
        <p:spPr bwMode="auto">
          <a:xfrm>
            <a:off x="609601" y="304800"/>
            <a:ext cx="1147233" cy="838200"/>
          </a:xfrm>
          <a:prstGeom prst="rect">
            <a:avLst/>
          </a:prstGeom>
          <a:noFill/>
          <a:ln w="9525">
            <a:noFill/>
            <a:miter lim="800000"/>
            <a:headEnd/>
            <a:tailEnd/>
          </a:ln>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0"/>
          </p:nvPr>
        </p:nvSpPr>
        <p:spPr/>
        <p:txBody>
          <a:bodyPr/>
          <a:lstStyle>
            <a:lvl1pPr algn="r">
              <a:defRPr sz="1050" b="0">
                <a:solidFill>
                  <a:schemeClr val="bg1"/>
                </a:solidFill>
                <a:latin typeface="Franklin Gothic Book" pitchFamily="34" charset="0"/>
              </a:defRPr>
            </a:lvl1pPr>
          </a:lstStyle>
          <a:p>
            <a:pPr>
              <a:defRPr/>
            </a:pPr>
            <a:r>
              <a:rPr lang="en-US" dirty="0">
                <a:solidFill>
                  <a:srgbClr val="FFFFFF"/>
                </a:solidFill>
              </a:rPr>
              <a:t>© Avalon Risk </a:t>
            </a:r>
            <a:r>
              <a:rPr lang="en-US" dirty="0" smtClean="0">
                <a:solidFill>
                  <a:srgbClr val="FFFFFF"/>
                </a:solidFill>
              </a:rPr>
              <a:t>Management</a:t>
            </a:r>
            <a:endParaRPr lang="en-US" dirty="0">
              <a:solidFill>
                <a:srgbClr val="FFFFFF"/>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47800"/>
            <a:ext cx="10972800" cy="2262188"/>
          </a:xfrm>
        </p:spPr>
        <p:txBody>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0" y="3862389"/>
            <a:ext cx="10972800" cy="2263775"/>
          </a:xfrm>
        </p:spPr>
        <p:txBody>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0" y="0"/>
            <a:ext cx="12192000" cy="914400"/>
          </a:xfrm>
        </p:spPr>
        <p:txBody>
          <a:bodyPr/>
          <a:lstStyle/>
          <a:p>
            <a:r>
              <a:rPr lang="en-US" smtClean="0"/>
              <a:t>Click to edit Master title style</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solidFill>
                  <a:srgbClr val="FFFFFF"/>
                </a:solidFill>
              </a:rPr>
              <a:t>© Avalon Risk </a:t>
            </a:r>
            <a:r>
              <a:rPr lang="en-US" dirty="0" smtClean="0">
                <a:solidFill>
                  <a:srgbClr val="FFFFFF"/>
                </a:solidFill>
              </a:rPr>
              <a:t>Management</a:t>
            </a:r>
            <a:endParaRPr lang="en-US" dirty="0">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342929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09600" y="1447800"/>
            <a:ext cx="10972800" cy="4678363"/>
          </a:xfrm>
        </p:spPr>
        <p:txBody>
          <a:bodyPr/>
          <a:lstStyle/>
          <a:p>
            <a:pPr lvl="0"/>
            <a:r>
              <a:rPr lang="en-US" noProof="0" dirty="0" smtClean="0"/>
              <a:t>Click icon to add table</a:t>
            </a:r>
          </a:p>
        </p:txBody>
      </p:sp>
      <p:sp>
        <p:nvSpPr>
          <p:cNvPr id="7" name="Title 1"/>
          <p:cNvSpPr>
            <a:spLocks noGrp="1"/>
          </p:cNvSpPr>
          <p:nvPr>
            <p:ph type="title"/>
          </p:nvPr>
        </p:nvSpPr>
        <p:spPr>
          <a:xfrm>
            <a:off x="0" y="0"/>
            <a:ext cx="12192000" cy="914400"/>
          </a:xfrm>
        </p:spPr>
        <p:txBody>
          <a:bodyPr/>
          <a:lstStyle/>
          <a:p>
            <a:r>
              <a:rPr lang="en-US" dirty="0" smtClean="0"/>
              <a:t>Click to edit Master title style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solidFill>
                  <a:srgbClr val="FFFFFF"/>
                </a:solidFill>
              </a:rPr>
              <a:t>© Avalon Risk </a:t>
            </a:r>
            <a:r>
              <a:rPr lang="en-US" dirty="0" smtClean="0">
                <a:solidFill>
                  <a:srgbClr val="FFFFFF"/>
                </a:solidFill>
              </a:rPr>
              <a:t>Management</a:t>
            </a:r>
            <a:endParaRPr lang="en-US" dirty="0">
              <a:solidFill>
                <a:srgbClr val="FFFFFF"/>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1C1A63-9872-420D-83E3-0ADAA9B8BDD4}" type="datetime1">
              <a:rPr lang="en-US" smtClean="0">
                <a:solidFill>
                  <a:prstClr val="black">
                    <a:tint val="75000"/>
                  </a:prstClr>
                </a:solidFill>
              </a: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4762A-7C82-4E52-AFA2-0231CAA48844}" type="slidenum">
              <a:rPr lang="en-US" smtClean="0">
                <a:solidFill>
                  <a:prstClr val="black">
                    <a:tint val="75000"/>
                  </a:prstClr>
                </a:solidFill>
              </a:rPr>
              <a:pPr/>
              <a:t>‹#›</a:t>
            </a:fld>
            <a:endParaRPr lang="en-US">
              <a:solidFill>
                <a:prstClr val="black">
                  <a:tint val="75000"/>
                </a:prstClr>
              </a:solidFill>
            </a:endParaRPr>
          </a:p>
        </p:txBody>
      </p:sp>
      <p:pic>
        <p:nvPicPr>
          <p:cNvPr id="7" name="Picture 17" descr="DHS_cbp_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9629"/>
            <a:ext cx="3352800" cy="99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801156"/>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BC6FE-95B9-4700-BE18-7306283AA4D3}" type="datetime1">
              <a:rPr lang="en-US" smtClean="0">
                <a:solidFill>
                  <a:prstClr val="black">
                    <a:tint val="75000"/>
                  </a:prstClr>
                </a:solidFill>
              </a: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4762A-7C82-4E52-AFA2-0231CAA48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240123"/>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63F3AF-E4DB-4CC3-A309-150694C2754A}" type="datetime1">
              <a:rPr lang="en-US" smtClean="0">
                <a:solidFill>
                  <a:prstClr val="black">
                    <a:tint val="75000"/>
                  </a:prstClr>
                </a:solidFill>
              </a: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4762A-7C82-4E52-AFA2-0231CAA48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819332"/>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FE754F-5E19-4D1D-BC2D-8849804758B1}" type="datetime1">
              <a:rPr lang="en-US" smtClean="0">
                <a:solidFill>
                  <a:prstClr val="black">
                    <a:tint val="75000"/>
                  </a:prstClr>
                </a:solidFill>
              </a:rPr>
              <a:pPr/>
              <a:t>7/31/2015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4762A-7C82-4E52-AFA2-0231CAA48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46662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B6C3B5-DD52-43F7-9369-006105693FAB}" type="datetime1">
              <a:rPr lang="en-US" smtClean="0">
                <a:solidFill>
                  <a:prstClr val="black">
                    <a:tint val="75000"/>
                  </a:prstClr>
                </a:solidFill>
              </a:rPr>
              <a:pPr/>
              <a:t>7/31/2015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4762A-7C82-4E52-AFA2-0231CAA48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96379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07AD9-952A-40D8-9159-5145E13FD18D}" type="datetime1">
              <a:rPr lang="en-US" smtClean="0">
                <a:solidFill>
                  <a:prstClr val="black">
                    <a:tint val="75000"/>
                  </a:prstClr>
                </a:solidFill>
              </a:rPr>
              <a:pPr/>
              <a:t>7/31/2015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4762A-7C82-4E52-AFA2-0231CAA48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28740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6D72FD-BC1D-4BDF-BDEC-FF9509C64765}" type="datetime1">
              <a:rPr lang="en-US" smtClean="0">
                <a:solidFill>
                  <a:prstClr val="black">
                    <a:tint val="75000"/>
                  </a:prstClr>
                </a:solidFill>
              </a:rPr>
              <a:pPr/>
              <a:t>7/31/2015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4762A-7C82-4E52-AFA2-0231CAA48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54579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865B9-BD67-4952-8B4C-4DD03E587CF9}" type="datetime1">
              <a:rPr lang="en-US" smtClean="0">
                <a:solidFill>
                  <a:prstClr val="black">
                    <a:tint val="75000"/>
                  </a:prstClr>
                </a:solidFill>
              </a:rPr>
              <a:pPr/>
              <a:t>7/31/2015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4762A-7C82-4E52-AFA2-0231CAA48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01789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2D4FE0-21F2-4D2D-846D-11C93684846A}" type="datetime1">
              <a:rPr lang="en-US" smtClean="0">
                <a:solidFill>
                  <a:prstClr val="black">
                    <a:tint val="75000"/>
                  </a:prstClr>
                </a:solidFill>
              </a:rPr>
              <a:pPr/>
              <a:t>7/31/2015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4762A-7C82-4E52-AFA2-0231CAA48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373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301961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C508DF-3150-4B2E-A56F-4AA46AD5C6C0}" type="datetime1">
              <a:rPr lang="en-US" smtClean="0">
                <a:solidFill>
                  <a:prstClr val="black">
                    <a:tint val="75000"/>
                  </a:prstClr>
                </a:solidFill>
              </a: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4762A-7C82-4E52-AFA2-0231CAA48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63509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58C77F-AC0E-4DE9-B485-68B54A365523}" type="datetime1">
              <a:rPr lang="en-US" smtClean="0">
                <a:solidFill>
                  <a:prstClr val="black">
                    <a:tint val="75000"/>
                  </a:prstClr>
                </a:solidFill>
              </a: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4762A-7C82-4E52-AFA2-0231CAA48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87466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1C1A63-9872-420D-83E3-0ADAA9B8BDD4}" type="datetime1">
              <a:rPr lang="en-US" smtClean="0">
                <a:solidFill>
                  <a:prstClr val="black">
                    <a:tint val="75000"/>
                  </a:prstClr>
                </a:solidFill>
              </a: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4762A-7C82-4E52-AFA2-0231CAA48844}" type="slidenum">
              <a:rPr lang="en-US" smtClean="0">
                <a:solidFill>
                  <a:prstClr val="black">
                    <a:tint val="75000"/>
                  </a:prstClr>
                </a:solidFill>
              </a:rPr>
              <a:pPr/>
              <a:t>‹#›</a:t>
            </a:fld>
            <a:endParaRPr lang="en-US">
              <a:solidFill>
                <a:prstClr val="black">
                  <a:tint val="75000"/>
                </a:prstClr>
              </a:solidFill>
            </a:endParaRPr>
          </a:p>
        </p:txBody>
      </p:sp>
      <p:pic>
        <p:nvPicPr>
          <p:cNvPr id="7" name="Picture 17" descr="DHS_cbp_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9631"/>
            <a:ext cx="3352800" cy="99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80115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BC6FE-95B9-4700-BE18-7306283AA4D3}" type="datetime1">
              <a:rPr lang="en-US" smtClean="0">
                <a:solidFill>
                  <a:prstClr val="black">
                    <a:tint val="75000"/>
                  </a:prstClr>
                </a:solidFill>
              </a: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4762A-7C82-4E52-AFA2-0231CAA48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240123"/>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63F3AF-E4DB-4CC3-A309-150694C2754A}" type="datetime1">
              <a:rPr lang="en-US" smtClean="0">
                <a:solidFill>
                  <a:prstClr val="black">
                    <a:tint val="75000"/>
                  </a:prstClr>
                </a:solidFill>
              </a: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4762A-7C82-4E52-AFA2-0231CAA48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819332"/>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FE754F-5E19-4D1D-BC2D-8849804758B1}" type="datetime1">
              <a:rPr lang="en-US" smtClean="0">
                <a:solidFill>
                  <a:prstClr val="black">
                    <a:tint val="75000"/>
                  </a:prstClr>
                </a:solidFill>
              </a:rPr>
              <a:pPr/>
              <a:t>7/31/2015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4762A-7C82-4E52-AFA2-0231CAA48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46662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B6C3B5-DD52-43F7-9369-006105693FAB}" type="datetime1">
              <a:rPr lang="en-US" smtClean="0">
                <a:solidFill>
                  <a:prstClr val="black">
                    <a:tint val="75000"/>
                  </a:prstClr>
                </a:solidFill>
              </a:rPr>
              <a:pPr/>
              <a:t>7/31/2015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4762A-7C82-4E52-AFA2-0231CAA48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96379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07AD9-952A-40D8-9159-5145E13FD18D}" type="datetime1">
              <a:rPr lang="en-US" smtClean="0">
                <a:solidFill>
                  <a:prstClr val="black">
                    <a:tint val="75000"/>
                  </a:prstClr>
                </a:solidFill>
              </a:rPr>
              <a:pPr/>
              <a:t>7/31/2015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4762A-7C82-4E52-AFA2-0231CAA48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28740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6D72FD-BC1D-4BDF-BDEC-FF9509C64765}" type="datetime1">
              <a:rPr lang="en-US" smtClean="0">
                <a:solidFill>
                  <a:prstClr val="black">
                    <a:tint val="75000"/>
                  </a:prstClr>
                </a:solidFill>
              </a:rPr>
              <a:pPr/>
              <a:t>7/31/2015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4762A-7C82-4E52-AFA2-0231CAA48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54579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865B9-BD67-4952-8B4C-4DD03E587CF9}" type="datetime1">
              <a:rPr lang="en-US" smtClean="0">
                <a:solidFill>
                  <a:prstClr val="black">
                    <a:tint val="75000"/>
                  </a:prstClr>
                </a:solidFill>
              </a:rPr>
              <a:pPr/>
              <a:t>7/31/2015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4762A-7C82-4E52-AFA2-0231CAA48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017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820239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2D4FE0-21F2-4D2D-846D-11C93684846A}" type="datetime1">
              <a:rPr lang="en-US" smtClean="0">
                <a:solidFill>
                  <a:prstClr val="black">
                    <a:tint val="75000"/>
                  </a:prstClr>
                </a:solidFill>
              </a:rPr>
              <a:pPr/>
              <a:t>7/31/2015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4762A-7C82-4E52-AFA2-0231CAA48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37380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C508DF-3150-4B2E-A56F-4AA46AD5C6C0}" type="datetime1">
              <a:rPr lang="en-US" smtClean="0">
                <a:solidFill>
                  <a:prstClr val="black">
                    <a:tint val="75000"/>
                  </a:prstClr>
                </a:solidFill>
              </a: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4762A-7C82-4E52-AFA2-0231CAA48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63509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58C77F-AC0E-4DE9-B485-68B54A365523}" type="datetime1">
              <a:rPr lang="en-US" smtClean="0">
                <a:solidFill>
                  <a:prstClr val="black">
                    <a:tint val="75000"/>
                  </a:prstClr>
                </a:solidFill>
              </a: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4762A-7C82-4E52-AFA2-0231CAA48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87466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map"/>
          <p:cNvSpPr>
            <a:spLocks noEditPoints="1"/>
          </p:cNvSpPr>
          <p:nvPr/>
        </p:nvSpPr>
        <p:spPr bwMode="auto">
          <a:xfrm>
            <a:off x="4474743" y="3175"/>
            <a:ext cx="7717260" cy="6858000"/>
          </a:xfrm>
          <a:custGeom>
            <a:avLst/>
            <a:gdLst>
              <a:gd name="T0" fmla="*/ 1783 w 2440"/>
              <a:gd name="T1" fmla="*/ 1830 h 2169"/>
              <a:gd name="T2" fmla="*/ 1735 w 2440"/>
              <a:gd name="T3" fmla="*/ 1818 h 2169"/>
              <a:gd name="T4" fmla="*/ 1585 w 2440"/>
              <a:gd name="T5" fmla="*/ 1660 h 2169"/>
              <a:gd name="T6" fmla="*/ 1935 w 2440"/>
              <a:gd name="T7" fmla="*/ 1809 h 2169"/>
              <a:gd name="T8" fmla="*/ 2317 w 2440"/>
              <a:gd name="T9" fmla="*/ 1119 h 2169"/>
              <a:gd name="T10" fmla="*/ 2190 w 2440"/>
              <a:gd name="T11" fmla="*/ 2077 h 2169"/>
              <a:gd name="T12" fmla="*/ 1647 w 2440"/>
              <a:gd name="T13" fmla="*/ 1932 h 2169"/>
              <a:gd name="T14" fmla="*/ 1622 w 2440"/>
              <a:gd name="T15" fmla="*/ 1637 h 2169"/>
              <a:gd name="T16" fmla="*/ 1891 w 2440"/>
              <a:gd name="T17" fmla="*/ 1481 h 2169"/>
              <a:gd name="T18" fmla="*/ 2135 w 2440"/>
              <a:gd name="T19" fmla="*/ 1264 h 2169"/>
              <a:gd name="T20" fmla="*/ 2103 w 2440"/>
              <a:gd name="T21" fmla="*/ 1148 h 2169"/>
              <a:gd name="T22" fmla="*/ 2166 w 2440"/>
              <a:gd name="T23" fmla="*/ 926 h 2169"/>
              <a:gd name="T24" fmla="*/ 1907 w 2440"/>
              <a:gd name="T25" fmla="*/ 793 h 2169"/>
              <a:gd name="T26" fmla="*/ 1529 w 2440"/>
              <a:gd name="T27" fmla="*/ 903 h 2169"/>
              <a:gd name="T28" fmla="*/ 1721 w 2440"/>
              <a:gd name="T29" fmla="*/ 639 h 2169"/>
              <a:gd name="T30" fmla="*/ 1521 w 2440"/>
              <a:gd name="T31" fmla="*/ 462 h 2169"/>
              <a:gd name="T32" fmla="*/ 1474 w 2440"/>
              <a:gd name="T33" fmla="*/ 597 h 2169"/>
              <a:gd name="T34" fmla="*/ 928 w 2440"/>
              <a:gd name="T35" fmla="*/ 540 h 2169"/>
              <a:gd name="T36" fmla="*/ 608 w 2440"/>
              <a:gd name="T37" fmla="*/ 553 h 2169"/>
              <a:gd name="T38" fmla="*/ 20 w 2440"/>
              <a:gd name="T39" fmla="*/ 675 h 2169"/>
              <a:gd name="T40" fmla="*/ 168 w 2440"/>
              <a:gd name="T41" fmla="*/ 903 h 2169"/>
              <a:gd name="T42" fmla="*/ 325 w 2440"/>
              <a:gd name="T43" fmla="*/ 853 h 2169"/>
              <a:gd name="T44" fmla="*/ 664 w 2440"/>
              <a:gd name="T45" fmla="*/ 899 h 2169"/>
              <a:gd name="T46" fmla="*/ 810 w 2440"/>
              <a:gd name="T47" fmla="*/ 1049 h 2169"/>
              <a:gd name="T48" fmla="*/ 910 w 2440"/>
              <a:gd name="T49" fmla="*/ 1255 h 2169"/>
              <a:gd name="T50" fmla="*/ 1116 w 2440"/>
              <a:gd name="T51" fmla="*/ 1654 h 2169"/>
              <a:gd name="T52" fmla="*/ 1741 w 2440"/>
              <a:gd name="T53" fmla="*/ 2103 h 2169"/>
              <a:gd name="T54" fmla="*/ 1733 w 2440"/>
              <a:gd name="T55" fmla="*/ 1251 h 2169"/>
              <a:gd name="T56" fmla="*/ 1647 w 2440"/>
              <a:gd name="T57" fmla="*/ 1181 h 2169"/>
              <a:gd name="T58" fmla="*/ 892 w 2440"/>
              <a:gd name="T59" fmla="*/ 671 h 2169"/>
              <a:gd name="T60" fmla="*/ 1451 w 2440"/>
              <a:gd name="T61" fmla="*/ 1701 h 2169"/>
              <a:gd name="T62" fmla="*/ 1954 w 2440"/>
              <a:gd name="T63" fmla="*/ 1869 h 2169"/>
              <a:gd name="T64" fmla="*/ 2214 w 2440"/>
              <a:gd name="T65" fmla="*/ 1992 h 2169"/>
              <a:gd name="T66" fmla="*/ 2421 w 2440"/>
              <a:gd name="T67" fmla="*/ 0 h 2169"/>
              <a:gd name="T68" fmla="*/ 2040 w 2440"/>
              <a:gd name="T69" fmla="*/ 240 h 2169"/>
              <a:gd name="T70" fmla="*/ 2366 w 2440"/>
              <a:gd name="T71" fmla="*/ 466 h 2169"/>
              <a:gd name="T72" fmla="*/ 2368 w 2440"/>
              <a:gd name="T73" fmla="*/ 605 h 2169"/>
              <a:gd name="T74" fmla="*/ 2410 w 2440"/>
              <a:gd name="T75" fmla="*/ 678 h 2169"/>
              <a:gd name="T76" fmla="*/ 1318 w 2440"/>
              <a:gd name="T77" fmla="*/ 282 h 2169"/>
              <a:gd name="T78" fmla="*/ 1546 w 2440"/>
              <a:gd name="T79" fmla="*/ 58 h 2169"/>
              <a:gd name="T80" fmla="*/ 1075 w 2440"/>
              <a:gd name="T81" fmla="*/ 312 h 2169"/>
              <a:gd name="T82" fmla="*/ 1422 w 2440"/>
              <a:gd name="T83" fmla="*/ 270 h 2169"/>
              <a:gd name="T84" fmla="*/ 1400 w 2440"/>
              <a:gd name="T85" fmla="*/ 409 h 2169"/>
              <a:gd name="T86" fmla="*/ 1632 w 2440"/>
              <a:gd name="T87" fmla="*/ 311 h 2169"/>
              <a:gd name="T88" fmla="*/ 1393 w 2440"/>
              <a:gd name="T89" fmla="*/ 262 h 2169"/>
              <a:gd name="T90" fmla="*/ 1041 w 2440"/>
              <a:gd name="T91" fmla="*/ 422 h 2169"/>
              <a:gd name="T92" fmla="*/ 1314 w 2440"/>
              <a:gd name="T93" fmla="*/ 193 h 2169"/>
              <a:gd name="T94" fmla="*/ 204 w 2440"/>
              <a:gd name="T95" fmla="*/ 1835 h 2169"/>
              <a:gd name="T96" fmla="*/ 1015 w 2440"/>
              <a:gd name="T97" fmla="*/ 370 h 2169"/>
              <a:gd name="T98" fmla="*/ 1755 w 2440"/>
              <a:gd name="T99" fmla="*/ 732 h 2169"/>
              <a:gd name="T100" fmla="*/ 1645 w 2440"/>
              <a:gd name="T101" fmla="*/ 37 h 2169"/>
              <a:gd name="T102" fmla="*/ 1771 w 2440"/>
              <a:gd name="T103" fmla="*/ 164 h 2169"/>
              <a:gd name="T104" fmla="*/ 1798 w 2440"/>
              <a:gd name="T105" fmla="*/ 286 h 2169"/>
              <a:gd name="T106" fmla="*/ 2088 w 2440"/>
              <a:gd name="T107" fmla="*/ 64 h 2169"/>
              <a:gd name="T108" fmla="*/ 1844 w 2440"/>
              <a:gd name="T109" fmla="*/ 448 h 2169"/>
              <a:gd name="T110" fmla="*/ 1843 w 2440"/>
              <a:gd name="T111" fmla="*/ 521 h 2169"/>
              <a:gd name="T112" fmla="*/ 1896 w 2440"/>
              <a:gd name="T113" fmla="*/ 728 h 2169"/>
              <a:gd name="T114" fmla="*/ 2119 w 2440"/>
              <a:gd name="T115" fmla="*/ 723 h 2169"/>
              <a:gd name="T116" fmla="*/ 2173 w 2440"/>
              <a:gd name="T117" fmla="*/ 644 h 2169"/>
              <a:gd name="T118" fmla="*/ 2028 w 2440"/>
              <a:gd name="T119" fmla="*/ 497 h 2169"/>
              <a:gd name="T120" fmla="*/ 321 w 2440"/>
              <a:gd name="T121" fmla="*/ 931 h 2169"/>
              <a:gd name="T122" fmla="*/ 709 w 2440"/>
              <a:gd name="T123" fmla="*/ 983 h 2169"/>
              <a:gd name="T124" fmla="*/ 713 w 2440"/>
              <a:gd name="T125" fmla="*/ 95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0" h="2169">
                <a:moveTo>
                  <a:pt x="1827" y="1804"/>
                </a:moveTo>
                <a:cubicBezTo>
                  <a:pt x="1827" y="1805"/>
                  <a:pt x="1827" y="1805"/>
                  <a:pt x="1828" y="1806"/>
                </a:cubicBezTo>
                <a:cubicBezTo>
                  <a:pt x="1828" y="1806"/>
                  <a:pt x="1829" y="1806"/>
                  <a:pt x="1829" y="1806"/>
                </a:cubicBezTo>
                <a:cubicBezTo>
                  <a:pt x="1829" y="1806"/>
                  <a:pt x="1829" y="1806"/>
                  <a:pt x="1830" y="1807"/>
                </a:cubicBezTo>
                <a:cubicBezTo>
                  <a:pt x="1831" y="1808"/>
                  <a:pt x="1831" y="1807"/>
                  <a:pt x="1830" y="1806"/>
                </a:cubicBezTo>
                <a:cubicBezTo>
                  <a:pt x="1830" y="1805"/>
                  <a:pt x="1829" y="1805"/>
                  <a:pt x="1828" y="1805"/>
                </a:cubicBezTo>
                <a:cubicBezTo>
                  <a:pt x="1828" y="1805"/>
                  <a:pt x="1827" y="1804"/>
                  <a:pt x="1827" y="1804"/>
                </a:cubicBezTo>
                <a:close/>
                <a:moveTo>
                  <a:pt x="1820" y="1799"/>
                </a:moveTo>
                <a:cubicBezTo>
                  <a:pt x="1820" y="1800"/>
                  <a:pt x="1821" y="1800"/>
                  <a:pt x="1821" y="1800"/>
                </a:cubicBezTo>
                <a:cubicBezTo>
                  <a:pt x="1822" y="1801"/>
                  <a:pt x="1822" y="1802"/>
                  <a:pt x="1823" y="1801"/>
                </a:cubicBezTo>
                <a:cubicBezTo>
                  <a:pt x="1823" y="1801"/>
                  <a:pt x="1822" y="1800"/>
                  <a:pt x="1821" y="1800"/>
                </a:cubicBezTo>
                <a:cubicBezTo>
                  <a:pt x="1821" y="1799"/>
                  <a:pt x="1821" y="1799"/>
                  <a:pt x="1820" y="1799"/>
                </a:cubicBezTo>
                <a:close/>
                <a:moveTo>
                  <a:pt x="1811" y="1748"/>
                </a:moveTo>
                <a:cubicBezTo>
                  <a:pt x="1811" y="1749"/>
                  <a:pt x="1810" y="1750"/>
                  <a:pt x="1810" y="1750"/>
                </a:cubicBezTo>
                <a:cubicBezTo>
                  <a:pt x="1810" y="1752"/>
                  <a:pt x="1811" y="1750"/>
                  <a:pt x="1811" y="1750"/>
                </a:cubicBezTo>
                <a:cubicBezTo>
                  <a:pt x="1811" y="1749"/>
                  <a:pt x="1813" y="1748"/>
                  <a:pt x="1813" y="1748"/>
                </a:cubicBezTo>
                <a:cubicBezTo>
                  <a:pt x="1812" y="1747"/>
                  <a:pt x="1811" y="1748"/>
                  <a:pt x="1811" y="1748"/>
                </a:cubicBezTo>
                <a:close/>
                <a:moveTo>
                  <a:pt x="1835" y="1809"/>
                </a:moveTo>
                <a:cubicBezTo>
                  <a:pt x="1835" y="1809"/>
                  <a:pt x="1836" y="1810"/>
                  <a:pt x="1836" y="1809"/>
                </a:cubicBezTo>
                <a:cubicBezTo>
                  <a:pt x="1836" y="1808"/>
                  <a:pt x="1835" y="1807"/>
                  <a:pt x="1835" y="1807"/>
                </a:cubicBezTo>
                <a:cubicBezTo>
                  <a:pt x="1835" y="1807"/>
                  <a:pt x="1834" y="1806"/>
                  <a:pt x="1834" y="1807"/>
                </a:cubicBezTo>
                <a:cubicBezTo>
                  <a:pt x="1834" y="1807"/>
                  <a:pt x="1834" y="1807"/>
                  <a:pt x="1834" y="1807"/>
                </a:cubicBezTo>
                <a:cubicBezTo>
                  <a:pt x="1834" y="1807"/>
                  <a:pt x="1834" y="1808"/>
                  <a:pt x="1833" y="1808"/>
                </a:cubicBezTo>
                <a:cubicBezTo>
                  <a:pt x="1833" y="1808"/>
                  <a:pt x="1833" y="1808"/>
                  <a:pt x="1834" y="1808"/>
                </a:cubicBezTo>
                <a:cubicBezTo>
                  <a:pt x="1834" y="1808"/>
                  <a:pt x="1834" y="1808"/>
                  <a:pt x="1834" y="1808"/>
                </a:cubicBezTo>
                <a:cubicBezTo>
                  <a:pt x="1835" y="1808"/>
                  <a:pt x="1835" y="1809"/>
                  <a:pt x="1835" y="1809"/>
                </a:cubicBezTo>
                <a:close/>
                <a:moveTo>
                  <a:pt x="1815" y="1798"/>
                </a:moveTo>
                <a:cubicBezTo>
                  <a:pt x="1816" y="1798"/>
                  <a:pt x="1816" y="1798"/>
                  <a:pt x="1816" y="1798"/>
                </a:cubicBezTo>
                <a:cubicBezTo>
                  <a:pt x="1816" y="1799"/>
                  <a:pt x="1817" y="1799"/>
                  <a:pt x="1817" y="1798"/>
                </a:cubicBezTo>
                <a:cubicBezTo>
                  <a:pt x="1816" y="1798"/>
                  <a:pt x="1815" y="1798"/>
                  <a:pt x="1815" y="1798"/>
                </a:cubicBezTo>
                <a:cubicBezTo>
                  <a:pt x="1815" y="1798"/>
                  <a:pt x="1815" y="1798"/>
                  <a:pt x="1815" y="1798"/>
                </a:cubicBezTo>
                <a:close/>
                <a:moveTo>
                  <a:pt x="1809" y="1752"/>
                </a:moveTo>
                <a:cubicBezTo>
                  <a:pt x="1808" y="1752"/>
                  <a:pt x="1806" y="1755"/>
                  <a:pt x="1806" y="1756"/>
                </a:cubicBezTo>
                <a:cubicBezTo>
                  <a:pt x="1806" y="1756"/>
                  <a:pt x="1807" y="1755"/>
                  <a:pt x="1808" y="1754"/>
                </a:cubicBezTo>
                <a:cubicBezTo>
                  <a:pt x="1808" y="1754"/>
                  <a:pt x="1809" y="1753"/>
                  <a:pt x="1809" y="1752"/>
                </a:cubicBezTo>
                <a:close/>
                <a:moveTo>
                  <a:pt x="1798" y="1759"/>
                </a:moveTo>
                <a:cubicBezTo>
                  <a:pt x="1798" y="1760"/>
                  <a:pt x="1797" y="1760"/>
                  <a:pt x="1796" y="1760"/>
                </a:cubicBezTo>
                <a:cubicBezTo>
                  <a:pt x="1796" y="1760"/>
                  <a:pt x="1794" y="1761"/>
                  <a:pt x="1795" y="1761"/>
                </a:cubicBezTo>
                <a:cubicBezTo>
                  <a:pt x="1796" y="1762"/>
                  <a:pt x="1799" y="1760"/>
                  <a:pt x="1798" y="1759"/>
                </a:cubicBezTo>
                <a:close/>
                <a:moveTo>
                  <a:pt x="1804" y="1756"/>
                </a:moveTo>
                <a:cubicBezTo>
                  <a:pt x="1803" y="1756"/>
                  <a:pt x="1801" y="1758"/>
                  <a:pt x="1800" y="1759"/>
                </a:cubicBezTo>
                <a:cubicBezTo>
                  <a:pt x="1801" y="1759"/>
                  <a:pt x="1802" y="1758"/>
                  <a:pt x="1803" y="1758"/>
                </a:cubicBezTo>
                <a:cubicBezTo>
                  <a:pt x="1803" y="1758"/>
                  <a:pt x="1804" y="1756"/>
                  <a:pt x="1804" y="1756"/>
                </a:cubicBezTo>
                <a:close/>
                <a:moveTo>
                  <a:pt x="1805" y="1795"/>
                </a:moveTo>
                <a:cubicBezTo>
                  <a:pt x="1806" y="1795"/>
                  <a:pt x="1806" y="1795"/>
                  <a:pt x="1806" y="1795"/>
                </a:cubicBezTo>
                <a:cubicBezTo>
                  <a:pt x="1807" y="1795"/>
                  <a:pt x="1808" y="1796"/>
                  <a:pt x="1808" y="1796"/>
                </a:cubicBezTo>
                <a:cubicBezTo>
                  <a:pt x="1808" y="1796"/>
                  <a:pt x="1808" y="1795"/>
                  <a:pt x="1808" y="1795"/>
                </a:cubicBezTo>
                <a:cubicBezTo>
                  <a:pt x="1808" y="1795"/>
                  <a:pt x="1807" y="1795"/>
                  <a:pt x="1807" y="1795"/>
                </a:cubicBezTo>
                <a:cubicBezTo>
                  <a:pt x="1806" y="1795"/>
                  <a:pt x="1805" y="1794"/>
                  <a:pt x="1805" y="1795"/>
                </a:cubicBezTo>
                <a:close/>
                <a:moveTo>
                  <a:pt x="1844" y="1720"/>
                </a:moveTo>
                <a:cubicBezTo>
                  <a:pt x="1843" y="1720"/>
                  <a:pt x="1843" y="1720"/>
                  <a:pt x="1842" y="1719"/>
                </a:cubicBezTo>
                <a:cubicBezTo>
                  <a:pt x="1842" y="1719"/>
                  <a:pt x="1841" y="1718"/>
                  <a:pt x="1841" y="1718"/>
                </a:cubicBezTo>
                <a:cubicBezTo>
                  <a:pt x="1840" y="1717"/>
                  <a:pt x="1839" y="1717"/>
                  <a:pt x="1840" y="1718"/>
                </a:cubicBezTo>
                <a:cubicBezTo>
                  <a:pt x="1841" y="1719"/>
                  <a:pt x="1842" y="1720"/>
                  <a:pt x="1843" y="1721"/>
                </a:cubicBezTo>
                <a:cubicBezTo>
                  <a:pt x="1844" y="1721"/>
                  <a:pt x="1845" y="1722"/>
                  <a:pt x="1846" y="1722"/>
                </a:cubicBezTo>
                <a:cubicBezTo>
                  <a:pt x="1846" y="1722"/>
                  <a:pt x="1847" y="1721"/>
                  <a:pt x="1847" y="1721"/>
                </a:cubicBezTo>
                <a:cubicBezTo>
                  <a:pt x="1848" y="1721"/>
                  <a:pt x="1848" y="1721"/>
                  <a:pt x="1849" y="1720"/>
                </a:cubicBezTo>
                <a:cubicBezTo>
                  <a:pt x="1850" y="1720"/>
                  <a:pt x="1851" y="1720"/>
                  <a:pt x="1853" y="1719"/>
                </a:cubicBezTo>
                <a:cubicBezTo>
                  <a:pt x="1854" y="1719"/>
                  <a:pt x="1856" y="1719"/>
                  <a:pt x="1858" y="1719"/>
                </a:cubicBezTo>
                <a:cubicBezTo>
                  <a:pt x="1859" y="1719"/>
                  <a:pt x="1860" y="1718"/>
                  <a:pt x="1861" y="1719"/>
                </a:cubicBezTo>
                <a:cubicBezTo>
                  <a:pt x="1861" y="1719"/>
                  <a:pt x="1861" y="1721"/>
                  <a:pt x="1862" y="1720"/>
                </a:cubicBezTo>
                <a:cubicBezTo>
                  <a:pt x="1862" y="1720"/>
                  <a:pt x="1861" y="1719"/>
                  <a:pt x="1861" y="1718"/>
                </a:cubicBezTo>
                <a:cubicBezTo>
                  <a:pt x="1861" y="1717"/>
                  <a:pt x="1861" y="1716"/>
                  <a:pt x="1860" y="1715"/>
                </a:cubicBezTo>
                <a:cubicBezTo>
                  <a:pt x="1860" y="1716"/>
                  <a:pt x="1860" y="1716"/>
                  <a:pt x="1860" y="1717"/>
                </a:cubicBezTo>
                <a:cubicBezTo>
                  <a:pt x="1859" y="1717"/>
                  <a:pt x="1858" y="1716"/>
                  <a:pt x="1858" y="1716"/>
                </a:cubicBezTo>
                <a:cubicBezTo>
                  <a:pt x="1857" y="1716"/>
                  <a:pt x="1856" y="1718"/>
                  <a:pt x="1854" y="1717"/>
                </a:cubicBezTo>
                <a:cubicBezTo>
                  <a:pt x="1854" y="1717"/>
                  <a:pt x="1854" y="1716"/>
                  <a:pt x="1853" y="1716"/>
                </a:cubicBezTo>
                <a:cubicBezTo>
                  <a:pt x="1852" y="1716"/>
                  <a:pt x="1853" y="1717"/>
                  <a:pt x="1853" y="1718"/>
                </a:cubicBezTo>
                <a:cubicBezTo>
                  <a:pt x="1852" y="1718"/>
                  <a:pt x="1852" y="1717"/>
                  <a:pt x="1851" y="1717"/>
                </a:cubicBezTo>
                <a:cubicBezTo>
                  <a:pt x="1851" y="1717"/>
                  <a:pt x="1850" y="1717"/>
                  <a:pt x="1850" y="1716"/>
                </a:cubicBezTo>
                <a:cubicBezTo>
                  <a:pt x="1849" y="1716"/>
                  <a:pt x="1849" y="1715"/>
                  <a:pt x="1849" y="1715"/>
                </a:cubicBezTo>
                <a:cubicBezTo>
                  <a:pt x="1848" y="1716"/>
                  <a:pt x="1849" y="1716"/>
                  <a:pt x="1848" y="1716"/>
                </a:cubicBezTo>
                <a:cubicBezTo>
                  <a:pt x="1848" y="1716"/>
                  <a:pt x="1848" y="1715"/>
                  <a:pt x="1848" y="1715"/>
                </a:cubicBezTo>
                <a:cubicBezTo>
                  <a:pt x="1847" y="1714"/>
                  <a:pt x="1847" y="1716"/>
                  <a:pt x="1847" y="1717"/>
                </a:cubicBezTo>
                <a:cubicBezTo>
                  <a:pt x="1847" y="1717"/>
                  <a:pt x="1847" y="1717"/>
                  <a:pt x="1847" y="1718"/>
                </a:cubicBezTo>
                <a:cubicBezTo>
                  <a:pt x="1847" y="1719"/>
                  <a:pt x="1845" y="1720"/>
                  <a:pt x="1844" y="1720"/>
                </a:cubicBezTo>
                <a:close/>
                <a:moveTo>
                  <a:pt x="1827" y="1780"/>
                </a:moveTo>
                <a:cubicBezTo>
                  <a:pt x="1827" y="1779"/>
                  <a:pt x="1827" y="1778"/>
                  <a:pt x="1826" y="1777"/>
                </a:cubicBezTo>
                <a:cubicBezTo>
                  <a:pt x="1826" y="1777"/>
                  <a:pt x="1826" y="1776"/>
                  <a:pt x="1825" y="1776"/>
                </a:cubicBezTo>
                <a:cubicBezTo>
                  <a:pt x="1825" y="1774"/>
                  <a:pt x="1824" y="1773"/>
                  <a:pt x="1823" y="1772"/>
                </a:cubicBezTo>
                <a:cubicBezTo>
                  <a:pt x="1822" y="1771"/>
                  <a:pt x="1821" y="1771"/>
                  <a:pt x="1820" y="1771"/>
                </a:cubicBezTo>
                <a:cubicBezTo>
                  <a:pt x="1818" y="1772"/>
                  <a:pt x="1816" y="1773"/>
                  <a:pt x="1814" y="1773"/>
                </a:cubicBezTo>
                <a:cubicBezTo>
                  <a:pt x="1813" y="1773"/>
                  <a:pt x="1812" y="1773"/>
                  <a:pt x="1812" y="1773"/>
                </a:cubicBezTo>
                <a:cubicBezTo>
                  <a:pt x="1811" y="1774"/>
                  <a:pt x="1812" y="1774"/>
                  <a:pt x="1812" y="1774"/>
                </a:cubicBezTo>
                <a:cubicBezTo>
                  <a:pt x="1813" y="1774"/>
                  <a:pt x="1814" y="1774"/>
                  <a:pt x="1815" y="1774"/>
                </a:cubicBezTo>
                <a:cubicBezTo>
                  <a:pt x="1816" y="1773"/>
                  <a:pt x="1818" y="1773"/>
                  <a:pt x="1820" y="1772"/>
                </a:cubicBezTo>
                <a:cubicBezTo>
                  <a:pt x="1821" y="1772"/>
                  <a:pt x="1822" y="1772"/>
                  <a:pt x="1823" y="1773"/>
                </a:cubicBezTo>
                <a:cubicBezTo>
                  <a:pt x="1824" y="1773"/>
                  <a:pt x="1824" y="1774"/>
                  <a:pt x="1824" y="1776"/>
                </a:cubicBezTo>
                <a:cubicBezTo>
                  <a:pt x="1825" y="1777"/>
                  <a:pt x="1826" y="1778"/>
                  <a:pt x="1826" y="1779"/>
                </a:cubicBezTo>
                <a:cubicBezTo>
                  <a:pt x="1826" y="1780"/>
                  <a:pt x="1826" y="1781"/>
                  <a:pt x="1826" y="1781"/>
                </a:cubicBezTo>
                <a:cubicBezTo>
                  <a:pt x="1827" y="1783"/>
                  <a:pt x="1828" y="1783"/>
                  <a:pt x="1829" y="1784"/>
                </a:cubicBezTo>
                <a:cubicBezTo>
                  <a:pt x="1829" y="1784"/>
                  <a:pt x="1829" y="1785"/>
                  <a:pt x="1830" y="1785"/>
                </a:cubicBezTo>
                <a:cubicBezTo>
                  <a:pt x="1831" y="1786"/>
                  <a:pt x="1829" y="1783"/>
                  <a:pt x="1829" y="1783"/>
                </a:cubicBezTo>
                <a:cubicBezTo>
                  <a:pt x="1828" y="1782"/>
                  <a:pt x="1827" y="1781"/>
                  <a:pt x="1827" y="1780"/>
                </a:cubicBezTo>
                <a:close/>
                <a:moveTo>
                  <a:pt x="1877" y="1720"/>
                </a:moveTo>
                <a:cubicBezTo>
                  <a:pt x="1876" y="1720"/>
                  <a:pt x="1876" y="1719"/>
                  <a:pt x="1875" y="1719"/>
                </a:cubicBezTo>
                <a:cubicBezTo>
                  <a:pt x="1874" y="1719"/>
                  <a:pt x="1874" y="1719"/>
                  <a:pt x="1874" y="1718"/>
                </a:cubicBezTo>
                <a:cubicBezTo>
                  <a:pt x="1873" y="1718"/>
                  <a:pt x="1874" y="1717"/>
                  <a:pt x="1873" y="1717"/>
                </a:cubicBezTo>
                <a:cubicBezTo>
                  <a:pt x="1873" y="1716"/>
                  <a:pt x="1872" y="1716"/>
                  <a:pt x="1872" y="1716"/>
                </a:cubicBezTo>
                <a:cubicBezTo>
                  <a:pt x="1871" y="1715"/>
                  <a:pt x="1870" y="1714"/>
                  <a:pt x="1869" y="1713"/>
                </a:cubicBezTo>
                <a:cubicBezTo>
                  <a:pt x="1868" y="1712"/>
                  <a:pt x="1866" y="1712"/>
                  <a:pt x="1865" y="1712"/>
                </a:cubicBezTo>
                <a:cubicBezTo>
                  <a:pt x="1864" y="1711"/>
                  <a:pt x="1861" y="1711"/>
                  <a:pt x="1861" y="1713"/>
                </a:cubicBezTo>
                <a:cubicBezTo>
                  <a:pt x="1862" y="1713"/>
                  <a:pt x="1863" y="1712"/>
                  <a:pt x="1864" y="1713"/>
                </a:cubicBezTo>
                <a:cubicBezTo>
                  <a:pt x="1865" y="1713"/>
                  <a:pt x="1866" y="1713"/>
                  <a:pt x="1866" y="1713"/>
                </a:cubicBezTo>
                <a:cubicBezTo>
                  <a:pt x="1867" y="1713"/>
                  <a:pt x="1867" y="1713"/>
                  <a:pt x="1868" y="1714"/>
                </a:cubicBezTo>
                <a:cubicBezTo>
                  <a:pt x="1868" y="1714"/>
                  <a:pt x="1869" y="1714"/>
                  <a:pt x="1869" y="1714"/>
                </a:cubicBezTo>
                <a:cubicBezTo>
                  <a:pt x="1870" y="1715"/>
                  <a:pt x="1869" y="1716"/>
                  <a:pt x="1870" y="1716"/>
                </a:cubicBezTo>
                <a:cubicBezTo>
                  <a:pt x="1870" y="1718"/>
                  <a:pt x="1872" y="1716"/>
                  <a:pt x="1872" y="1718"/>
                </a:cubicBezTo>
                <a:cubicBezTo>
                  <a:pt x="1872" y="1719"/>
                  <a:pt x="1872" y="1719"/>
                  <a:pt x="1872" y="1720"/>
                </a:cubicBezTo>
                <a:cubicBezTo>
                  <a:pt x="1873" y="1720"/>
                  <a:pt x="1873" y="1720"/>
                  <a:pt x="1874" y="1720"/>
                </a:cubicBezTo>
                <a:cubicBezTo>
                  <a:pt x="1876" y="1720"/>
                  <a:pt x="1873" y="1721"/>
                  <a:pt x="1873" y="1722"/>
                </a:cubicBezTo>
                <a:cubicBezTo>
                  <a:pt x="1874" y="1723"/>
                  <a:pt x="1874" y="1722"/>
                  <a:pt x="1875" y="1722"/>
                </a:cubicBezTo>
                <a:cubicBezTo>
                  <a:pt x="1875" y="1722"/>
                  <a:pt x="1875" y="1723"/>
                  <a:pt x="1875" y="1723"/>
                </a:cubicBezTo>
                <a:cubicBezTo>
                  <a:pt x="1874" y="1724"/>
                  <a:pt x="1872" y="1724"/>
                  <a:pt x="1873" y="1725"/>
                </a:cubicBezTo>
                <a:cubicBezTo>
                  <a:pt x="1873" y="1726"/>
                  <a:pt x="1876" y="1724"/>
                  <a:pt x="1875" y="1726"/>
                </a:cubicBezTo>
                <a:cubicBezTo>
                  <a:pt x="1873" y="1726"/>
                  <a:pt x="1874" y="1728"/>
                  <a:pt x="1874" y="1729"/>
                </a:cubicBezTo>
                <a:cubicBezTo>
                  <a:pt x="1874" y="1731"/>
                  <a:pt x="1873" y="1731"/>
                  <a:pt x="1872" y="1732"/>
                </a:cubicBezTo>
                <a:cubicBezTo>
                  <a:pt x="1871" y="1732"/>
                  <a:pt x="1870" y="1732"/>
                  <a:pt x="1871" y="1733"/>
                </a:cubicBezTo>
                <a:cubicBezTo>
                  <a:pt x="1871" y="1733"/>
                  <a:pt x="1872" y="1733"/>
                  <a:pt x="1872" y="1733"/>
                </a:cubicBezTo>
                <a:cubicBezTo>
                  <a:pt x="1873" y="1734"/>
                  <a:pt x="1874" y="1738"/>
                  <a:pt x="1875" y="1736"/>
                </a:cubicBezTo>
                <a:cubicBezTo>
                  <a:pt x="1876" y="1735"/>
                  <a:pt x="1875" y="1735"/>
                  <a:pt x="1875" y="1734"/>
                </a:cubicBezTo>
                <a:cubicBezTo>
                  <a:pt x="1875" y="1733"/>
                  <a:pt x="1875" y="1732"/>
                  <a:pt x="1875" y="1730"/>
                </a:cubicBezTo>
                <a:cubicBezTo>
                  <a:pt x="1875" y="1729"/>
                  <a:pt x="1876" y="1728"/>
                  <a:pt x="1877" y="1727"/>
                </a:cubicBezTo>
                <a:cubicBezTo>
                  <a:pt x="1877" y="1726"/>
                  <a:pt x="1878" y="1727"/>
                  <a:pt x="1878" y="1726"/>
                </a:cubicBezTo>
                <a:cubicBezTo>
                  <a:pt x="1879" y="1726"/>
                  <a:pt x="1879" y="1725"/>
                  <a:pt x="1879" y="1725"/>
                </a:cubicBezTo>
                <a:cubicBezTo>
                  <a:pt x="1879" y="1724"/>
                  <a:pt x="1879" y="1724"/>
                  <a:pt x="1878" y="1724"/>
                </a:cubicBezTo>
                <a:cubicBezTo>
                  <a:pt x="1878" y="1724"/>
                  <a:pt x="1878" y="1723"/>
                  <a:pt x="1878" y="1723"/>
                </a:cubicBezTo>
                <a:cubicBezTo>
                  <a:pt x="1878" y="1722"/>
                  <a:pt x="1878" y="1721"/>
                  <a:pt x="1878" y="1721"/>
                </a:cubicBezTo>
                <a:cubicBezTo>
                  <a:pt x="1878" y="1720"/>
                  <a:pt x="1877" y="1720"/>
                  <a:pt x="1877" y="1720"/>
                </a:cubicBezTo>
                <a:close/>
                <a:moveTo>
                  <a:pt x="1911" y="1768"/>
                </a:moveTo>
                <a:cubicBezTo>
                  <a:pt x="1910" y="1767"/>
                  <a:pt x="1910" y="1766"/>
                  <a:pt x="1909" y="1765"/>
                </a:cubicBezTo>
                <a:cubicBezTo>
                  <a:pt x="1908" y="1764"/>
                  <a:pt x="1908" y="1763"/>
                  <a:pt x="1908" y="1762"/>
                </a:cubicBezTo>
                <a:cubicBezTo>
                  <a:pt x="1907" y="1761"/>
                  <a:pt x="1906" y="1760"/>
                  <a:pt x="1905" y="1761"/>
                </a:cubicBezTo>
                <a:cubicBezTo>
                  <a:pt x="1904" y="1762"/>
                  <a:pt x="1907" y="1763"/>
                  <a:pt x="1907" y="1764"/>
                </a:cubicBezTo>
                <a:cubicBezTo>
                  <a:pt x="1908" y="1765"/>
                  <a:pt x="1909" y="1766"/>
                  <a:pt x="1910" y="1768"/>
                </a:cubicBezTo>
                <a:cubicBezTo>
                  <a:pt x="1911" y="1768"/>
                  <a:pt x="1912" y="1771"/>
                  <a:pt x="1912" y="1772"/>
                </a:cubicBezTo>
                <a:cubicBezTo>
                  <a:pt x="1912" y="1772"/>
                  <a:pt x="1911" y="1772"/>
                  <a:pt x="1911" y="1772"/>
                </a:cubicBezTo>
                <a:cubicBezTo>
                  <a:pt x="1910" y="1773"/>
                  <a:pt x="1910" y="1774"/>
                  <a:pt x="1911" y="1774"/>
                </a:cubicBezTo>
                <a:cubicBezTo>
                  <a:pt x="1911" y="1774"/>
                  <a:pt x="1912" y="1773"/>
                  <a:pt x="1913" y="1773"/>
                </a:cubicBezTo>
                <a:cubicBezTo>
                  <a:pt x="1913" y="1773"/>
                  <a:pt x="1914" y="1774"/>
                  <a:pt x="1914" y="1774"/>
                </a:cubicBezTo>
                <a:cubicBezTo>
                  <a:pt x="1915" y="1773"/>
                  <a:pt x="1914" y="1771"/>
                  <a:pt x="1914" y="1771"/>
                </a:cubicBezTo>
                <a:cubicBezTo>
                  <a:pt x="1913" y="1769"/>
                  <a:pt x="1912" y="1769"/>
                  <a:pt x="1911" y="1768"/>
                </a:cubicBezTo>
                <a:close/>
                <a:moveTo>
                  <a:pt x="1917" y="1452"/>
                </a:moveTo>
                <a:cubicBezTo>
                  <a:pt x="1916" y="1453"/>
                  <a:pt x="1916" y="1455"/>
                  <a:pt x="1916" y="1456"/>
                </a:cubicBezTo>
                <a:cubicBezTo>
                  <a:pt x="1915" y="1457"/>
                  <a:pt x="1915" y="1458"/>
                  <a:pt x="1914" y="1460"/>
                </a:cubicBezTo>
                <a:cubicBezTo>
                  <a:pt x="1914" y="1460"/>
                  <a:pt x="1914" y="1461"/>
                  <a:pt x="1915" y="1461"/>
                </a:cubicBezTo>
                <a:cubicBezTo>
                  <a:pt x="1915" y="1460"/>
                  <a:pt x="1916" y="1460"/>
                  <a:pt x="1916" y="1459"/>
                </a:cubicBezTo>
                <a:cubicBezTo>
                  <a:pt x="1916" y="1458"/>
                  <a:pt x="1917" y="1456"/>
                  <a:pt x="1917" y="1455"/>
                </a:cubicBezTo>
                <a:cubicBezTo>
                  <a:pt x="1917" y="1455"/>
                  <a:pt x="1919" y="1451"/>
                  <a:pt x="1919" y="1451"/>
                </a:cubicBezTo>
                <a:cubicBezTo>
                  <a:pt x="1919" y="1450"/>
                  <a:pt x="1917" y="1452"/>
                  <a:pt x="1917" y="1452"/>
                </a:cubicBezTo>
                <a:close/>
                <a:moveTo>
                  <a:pt x="1898" y="1781"/>
                </a:moveTo>
                <a:cubicBezTo>
                  <a:pt x="1898" y="1781"/>
                  <a:pt x="1897" y="1779"/>
                  <a:pt x="1897" y="1780"/>
                </a:cubicBezTo>
                <a:cubicBezTo>
                  <a:pt x="1897" y="1781"/>
                  <a:pt x="1898" y="1782"/>
                  <a:pt x="1898" y="1782"/>
                </a:cubicBezTo>
                <a:cubicBezTo>
                  <a:pt x="1899" y="1783"/>
                  <a:pt x="1899" y="1784"/>
                  <a:pt x="1900" y="1785"/>
                </a:cubicBezTo>
                <a:cubicBezTo>
                  <a:pt x="1900" y="1785"/>
                  <a:pt x="1901" y="1785"/>
                  <a:pt x="1902" y="1785"/>
                </a:cubicBezTo>
                <a:cubicBezTo>
                  <a:pt x="1903" y="1785"/>
                  <a:pt x="1904" y="1786"/>
                  <a:pt x="1905" y="1787"/>
                </a:cubicBezTo>
                <a:cubicBezTo>
                  <a:pt x="1906" y="1788"/>
                  <a:pt x="1907" y="1789"/>
                  <a:pt x="1908" y="1789"/>
                </a:cubicBezTo>
                <a:cubicBezTo>
                  <a:pt x="1909" y="1789"/>
                  <a:pt x="1909" y="1789"/>
                  <a:pt x="1910" y="1788"/>
                </a:cubicBezTo>
                <a:cubicBezTo>
                  <a:pt x="1910" y="1788"/>
                  <a:pt x="1910" y="1788"/>
                  <a:pt x="1910" y="1787"/>
                </a:cubicBezTo>
                <a:cubicBezTo>
                  <a:pt x="1910" y="1787"/>
                  <a:pt x="1911" y="1787"/>
                  <a:pt x="1911" y="1787"/>
                </a:cubicBezTo>
                <a:cubicBezTo>
                  <a:pt x="1911" y="1787"/>
                  <a:pt x="1912" y="1786"/>
                  <a:pt x="1912" y="1786"/>
                </a:cubicBezTo>
                <a:cubicBezTo>
                  <a:pt x="1911" y="1785"/>
                  <a:pt x="1910" y="1786"/>
                  <a:pt x="1910" y="1786"/>
                </a:cubicBezTo>
                <a:cubicBezTo>
                  <a:pt x="1909" y="1787"/>
                  <a:pt x="1908" y="1788"/>
                  <a:pt x="1906" y="1787"/>
                </a:cubicBezTo>
                <a:cubicBezTo>
                  <a:pt x="1905" y="1787"/>
                  <a:pt x="1904" y="1786"/>
                  <a:pt x="1904" y="1785"/>
                </a:cubicBezTo>
                <a:cubicBezTo>
                  <a:pt x="1903" y="1784"/>
                  <a:pt x="1901" y="1784"/>
                  <a:pt x="1901" y="1783"/>
                </a:cubicBezTo>
                <a:cubicBezTo>
                  <a:pt x="1900" y="1783"/>
                  <a:pt x="1900" y="1782"/>
                  <a:pt x="1900" y="1782"/>
                </a:cubicBezTo>
                <a:cubicBezTo>
                  <a:pt x="1899" y="1781"/>
                  <a:pt x="1899" y="1781"/>
                  <a:pt x="1898" y="1781"/>
                </a:cubicBezTo>
                <a:close/>
                <a:moveTo>
                  <a:pt x="1906" y="1797"/>
                </a:moveTo>
                <a:cubicBezTo>
                  <a:pt x="1907" y="1796"/>
                  <a:pt x="1907" y="1796"/>
                  <a:pt x="1908" y="1795"/>
                </a:cubicBezTo>
                <a:cubicBezTo>
                  <a:pt x="1909" y="1795"/>
                  <a:pt x="1910" y="1795"/>
                  <a:pt x="1910" y="1794"/>
                </a:cubicBezTo>
                <a:cubicBezTo>
                  <a:pt x="1908" y="1793"/>
                  <a:pt x="1907" y="1796"/>
                  <a:pt x="1905" y="1797"/>
                </a:cubicBezTo>
                <a:cubicBezTo>
                  <a:pt x="1904" y="1798"/>
                  <a:pt x="1903" y="1799"/>
                  <a:pt x="1903" y="1800"/>
                </a:cubicBezTo>
                <a:cubicBezTo>
                  <a:pt x="1902" y="1803"/>
                  <a:pt x="1902" y="1806"/>
                  <a:pt x="1903" y="1809"/>
                </a:cubicBezTo>
                <a:cubicBezTo>
                  <a:pt x="1904" y="1810"/>
                  <a:pt x="1904" y="1811"/>
                  <a:pt x="1905" y="1813"/>
                </a:cubicBezTo>
                <a:cubicBezTo>
                  <a:pt x="1905" y="1813"/>
                  <a:pt x="1906" y="1816"/>
                  <a:pt x="1907" y="1816"/>
                </a:cubicBezTo>
                <a:cubicBezTo>
                  <a:pt x="1908" y="1815"/>
                  <a:pt x="1906" y="1813"/>
                  <a:pt x="1906" y="1813"/>
                </a:cubicBezTo>
                <a:cubicBezTo>
                  <a:pt x="1905" y="1811"/>
                  <a:pt x="1905" y="1811"/>
                  <a:pt x="1904" y="1810"/>
                </a:cubicBezTo>
                <a:cubicBezTo>
                  <a:pt x="1904" y="1809"/>
                  <a:pt x="1904" y="1808"/>
                  <a:pt x="1904" y="1808"/>
                </a:cubicBezTo>
                <a:cubicBezTo>
                  <a:pt x="1904" y="1807"/>
                  <a:pt x="1903" y="1807"/>
                  <a:pt x="1903" y="1806"/>
                </a:cubicBezTo>
                <a:cubicBezTo>
                  <a:pt x="1903" y="1805"/>
                  <a:pt x="1903" y="1805"/>
                  <a:pt x="1903" y="1804"/>
                </a:cubicBezTo>
                <a:cubicBezTo>
                  <a:pt x="1903" y="1804"/>
                  <a:pt x="1903" y="1803"/>
                  <a:pt x="1903" y="1802"/>
                </a:cubicBezTo>
                <a:cubicBezTo>
                  <a:pt x="1904" y="1802"/>
                  <a:pt x="1903" y="1801"/>
                  <a:pt x="1903" y="1800"/>
                </a:cubicBezTo>
                <a:cubicBezTo>
                  <a:pt x="1903" y="1800"/>
                  <a:pt x="1904" y="1799"/>
                  <a:pt x="1904" y="1799"/>
                </a:cubicBezTo>
                <a:cubicBezTo>
                  <a:pt x="1904" y="1798"/>
                  <a:pt x="1905" y="1797"/>
                  <a:pt x="1906" y="1797"/>
                </a:cubicBezTo>
                <a:close/>
                <a:moveTo>
                  <a:pt x="1925" y="1784"/>
                </a:moveTo>
                <a:cubicBezTo>
                  <a:pt x="1926" y="1783"/>
                  <a:pt x="1926" y="1782"/>
                  <a:pt x="1925" y="1782"/>
                </a:cubicBezTo>
                <a:cubicBezTo>
                  <a:pt x="1924" y="1782"/>
                  <a:pt x="1924" y="1782"/>
                  <a:pt x="1923" y="1782"/>
                </a:cubicBezTo>
                <a:cubicBezTo>
                  <a:pt x="1923" y="1783"/>
                  <a:pt x="1922" y="1783"/>
                  <a:pt x="1922" y="1783"/>
                </a:cubicBezTo>
                <a:cubicBezTo>
                  <a:pt x="1922" y="1783"/>
                  <a:pt x="1922" y="1784"/>
                  <a:pt x="1923" y="1784"/>
                </a:cubicBezTo>
                <a:cubicBezTo>
                  <a:pt x="1923" y="1784"/>
                  <a:pt x="1925" y="1784"/>
                  <a:pt x="1925" y="1784"/>
                </a:cubicBezTo>
                <a:close/>
                <a:moveTo>
                  <a:pt x="1919" y="1790"/>
                </a:moveTo>
                <a:cubicBezTo>
                  <a:pt x="1918" y="1789"/>
                  <a:pt x="1917" y="1788"/>
                  <a:pt x="1917" y="1787"/>
                </a:cubicBezTo>
                <a:cubicBezTo>
                  <a:pt x="1917" y="1786"/>
                  <a:pt x="1917" y="1785"/>
                  <a:pt x="1916" y="1785"/>
                </a:cubicBezTo>
                <a:cubicBezTo>
                  <a:pt x="1916" y="1784"/>
                  <a:pt x="1915" y="1784"/>
                  <a:pt x="1915" y="1783"/>
                </a:cubicBezTo>
                <a:cubicBezTo>
                  <a:pt x="1915" y="1782"/>
                  <a:pt x="1914" y="1782"/>
                  <a:pt x="1914" y="1783"/>
                </a:cubicBezTo>
                <a:cubicBezTo>
                  <a:pt x="1913" y="1784"/>
                  <a:pt x="1914" y="1784"/>
                  <a:pt x="1915" y="1785"/>
                </a:cubicBezTo>
                <a:cubicBezTo>
                  <a:pt x="1916" y="1786"/>
                  <a:pt x="1916" y="1787"/>
                  <a:pt x="1917" y="1788"/>
                </a:cubicBezTo>
                <a:cubicBezTo>
                  <a:pt x="1917" y="1789"/>
                  <a:pt x="1918" y="1789"/>
                  <a:pt x="1918" y="1790"/>
                </a:cubicBezTo>
                <a:cubicBezTo>
                  <a:pt x="1918" y="1791"/>
                  <a:pt x="1918" y="1792"/>
                  <a:pt x="1918" y="1792"/>
                </a:cubicBezTo>
                <a:cubicBezTo>
                  <a:pt x="1918" y="1793"/>
                  <a:pt x="1918" y="1794"/>
                  <a:pt x="1917" y="1793"/>
                </a:cubicBezTo>
                <a:cubicBezTo>
                  <a:pt x="1917" y="1793"/>
                  <a:pt x="1916" y="1792"/>
                  <a:pt x="1916" y="1793"/>
                </a:cubicBezTo>
                <a:cubicBezTo>
                  <a:pt x="1916" y="1794"/>
                  <a:pt x="1917" y="1794"/>
                  <a:pt x="1918" y="1795"/>
                </a:cubicBezTo>
                <a:cubicBezTo>
                  <a:pt x="1918" y="1795"/>
                  <a:pt x="1918" y="1796"/>
                  <a:pt x="1919" y="1796"/>
                </a:cubicBezTo>
                <a:cubicBezTo>
                  <a:pt x="1919" y="1796"/>
                  <a:pt x="1920" y="1796"/>
                  <a:pt x="1920" y="1796"/>
                </a:cubicBezTo>
                <a:cubicBezTo>
                  <a:pt x="1921" y="1796"/>
                  <a:pt x="1921" y="1796"/>
                  <a:pt x="1922" y="1797"/>
                </a:cubicBezTo>
                <a:cubicBezTo>
                  <a:pt x="1923" y="1798"/>
                  <a:pt x="1923" y="1799"/>
                  <a:pt x="1923" y="1800"/>
                </a:cubicBezTo>
                <a:cubicBezTo>
                  <a:pt x="1924" y="1801"/>
                  <a:pt x="1924" y="1801"/>
                  <a:pt x="1924" y="1800"/>
                </a:cubicBezTo>
                <a:cubicBezTo>
                  <a:pt x="1925" y="1800"/>
                  <a:pt x="1924" y="1799"/>
                  <a:pt x="1924" y="1799"/>
                </a:cubicBezTo>
                <a:cubicBezTo>
                  <a:pt x="1923" y="1797"/>
                  <a:pt x="1923" y="1796"/>
                  <a:pt x="1921" y="1795"/>
                </a:cubicBezTo>
                <a:cubicBezTo>
                  <a:pt x="1921" y="1795"/>
                  <a:pt x="1919" y="1795"/>
                  <a:pt x="1919" y="1793"/>
                </a:cubicBezTo>
                <a:cubicBezTo>
                  <a:pt x="1919" y="1793"/>
                  <a:pt x="1919" y="1792"/>
                  <a:pt x="1920" y="1792"/>
                </a:cubicBezTo>
                <a:cubicBezTo>
                  <a:pt x="1920" y="1791"/>
                  <a:pt x="1919" y="1790"/>
                  <a:pt x="1919" y="1790"/>
                </a:cubicBezTo>
                <a:close/>
                <a:moveTo>
                  <a:pt x="1893" y="1534"/>
                </a:moveTo>
                <a:cubicBezTo>
                  <a:pt x="1893" y="1533"/>
                  <a:pt x="1896" y="1531"/>
                  <a:pt x="1896" y="1530"/>
                </a:cubicBezTo>
                <a:cubicBezTo>
                  <a:pt x="1896" y="1529"/>
                  <a:pt x="1894" y="1531"/>
                  <a:pt x="1894" y="1531"/>
                </a:cubicBezTo>
                <a:cubicBezTo>
                  <a:pt x="1893" y="1532"/>
                  <a:pt x="1892" y="1533"/>
                  <a:pt x="1892" y="1534"/>
                </a:cubicBezTo>
                <a:cubicBezTo>
                  <a:pt x="1891" y="1534"/>
                  <a:pt x="1888" y="1537"/>
                  <a:pt x="1889" y="1537"/>
                </a:cubicBezTo>
                <a:cubicBezTo>
                  <a:pt x="1890" y="1538"/>
                  <a:pt x="1892" y="1534"/>
                  <a:pt x="1893" y="1534"/>
                </a:cubicBezTo>
                <a:close/>
                <a:moveTo>
                  <a:pt x="1888" y="1744"/>
                </a:moveTo>
                <a:cubicBezTo>
                  <a:pt x="1887" y="1743"/>
                  <a:pt x="1887" y="1741"/>
                  <a:pt x="1885" y="1741"/>
                </a:cubicBezTo>
                <a:cubicBezTo>
                  <a:pt x="1884" y="1741"/>
                  <a:pt x="1884" y="1741"/>
                  <a:pt x="1883" y="1742"/>
                </a:cubicBezTo>
                <a:cubicBezTo>
                  <a:pt x="1883" y="1742"/>
                  <a:pt x="1882" y="1743"/>
                  <a:pt x="1882" y="1743"/>
                </a:cubicBezTo>
                <a:cubicBezTo>
                  <a:pt x="1883" y="1743"/>
                  <a:pt x="1884" y="1742"/>
                  <a:pt x="1884" y="1743"/>
                </a:cubicBezTo>
                <a:cubicBezTo>
                  <a:pt x="1885" y="1744"/>
                  <a:pt x="1883" y="1745"/>
                  <a:pt x="1883" y="1746"/>
                </a:cubicBezTo>
                <a:cubicBezTo>
                  <a:pt x="1883" y="1746"/>
                  <a:pt x="1882" y="1747"/>
                  <a:pt x="1883" y="1747"/>
                </a:cubicBezTo>
                <a:cubicBezTo>
                  <a:pt x="1883" y="1747"/>
                  <a:pt x="1884" y="1746"/>
                  <a:pt x="1884" y="1746"/>
                </a:cubicBezTo>
                <a:cubicBezTo>
                  <a:pt x="1884" y="1745"/>
                  <a:pt x="1886" y="1744"/>
                  <a:pt x="1887" y="1744"/>
                </a:cubicBezTo>
                <a:cubicBezTo>
                  <a:pt x="1888" y="1745"/>
                  <a:pt x="1888" y="1747"/>
                  <a:pt x="1889" y="1747"/>
                </a:cubicBezTo>
                <a:cubicBezTo>
                  <a:pt x="1890" y="1748"/>
                  <a:pt x="1892" y="1747"/>
                  <a:pt x="1893" y="1748"/>
                </a:cubicBezTo>
                <a:cubicBezTo>
                  <a:pt x="1893" y="1748"/>
                  <a:pt x="1893" y="1749"/>
                  <a:pt x="1894" y="1749"/>
                </a:cubicBezTo>
                <a:cubicBezTo>
                  <a:pt x="1894" y="1750"/>
                  <a:pt x="1894" y="1750"/>
                  <a:pt x="1895" y="1751"/>
                </a:cubicBezTo>
                <a:cubicBezTo>
                  <a:pt x="1896" y="1751"/>
                  <a:pt x="1897" y="1752"/>
                  <a:pt x="1897" y="1753"/>
                </a:cubicBezTo>
                <a:cubicBezTo>
                  <a:pt x="1897" y="1754"/>
                  <a:pt x="1895" y="1755"/>
                  <a:pt x="1895" y="1756"/>
                </a:cubicBezTo>
                <a:cubicBezTo>
                  <a:pt x="1896" y="1757"/>
                  <a:pt x="1896" y="1758"/>
                  <a:pt x="1895" y="1758"/>
                </a:cubicBezTo>
                <a:cubicBezTo>
                  <a:pt x="1895" y="1759"/>
                  <a:pt x="1895" y="1759"/>
                  <a:pt x="1895" y="1760"/>
                </a:cubicBezTo>
                <a:cubicBezTo>
                  <a:pt x="1895" y="1761"/>
                  <a:pt x="1897" y="1763"/>
                  <a:pt x="1897" y="1762"/>
                </a:cubicBezTo>
                <a:cubicBezTo>
                  <a:pt x="1897" y="1762"/>
                  <a:pt x="1896" y="1761"/>
                  <a:pt x="1896" y="1760"/>
                </a:cubicBezTo>
                <a:cubicBezTo>
                  <a:pt x="1896" y="1760"/>
                  <a:pt x="1897" y="1759"/>
                  <a:pt x="1897" y="1759"/>
                </a:cubicBezTo>
                <a:cubicBezTo>
                  <a:pt x="1897" y="1758"/>
                  <a:pt x="1898" y="1758"/>
                  <a:pt x="1898" y="1757"/>
                </a:cubicBezTo>
                <a:cubicBezTo>
                  <a:pt x="1897" y="1756"/>
                  <a:pt x="1897" y="1756"/>
                  <a:pt x="1897" y="1756"/>
                </a:cubicBezTo>
                <a:cubicBezTo>
                  <a:pt x="1897" y="1754"/>
                  <a:pt x="1898" y="1754"/>
                  <a:pt x="1898" y="1752"/>
                </a:cubicBezTo>
                <a:cubicBezTo>
                  <a:pt x="1898" y="1751"/>
                  <a:pt x="1897" y="1750"/>
                  <a:pt x="1896" y="1750"/>
                </a:cubicBezTo>
                <a:cubicBezTo>
                  <a:pt x="1895" y="1749"/>
                  <a:pt x="1895" y="1748"/>
                  <a:pt x="1894" y="1747"/>
                </a:cubicBezTo>
                <a:cubicBezTo>
                  <a:pt x="1893" y="1746"/>
                  <a:pt x="1892" y="1746"/>
                  <a:pt x="1891" y="1746"/>
                </a:cubicBezTo>
                <a:cubicBezTo>
                  <a:pt x="1890" y="1746"/>
                  <a:pt x="1889" y="1745"/>
                  <a:pt x="1888" y="1744"/>
                </a:cubicBezTo>
                <a:close/>
                <a:moveTo>
                  <a:pt x="1792" y="1762"/>
                </a:moveTo>
                <a:cubicBezTo>
                  <a:pt x="1792" y="1762"/>
                  <a:pt x="1792" y="1761"/>
                  <a:pt x="1792" y="1761"/>
                </a:cubicBezTo>
                <a:cubicBezTo>
                  <a:pt x="1791" y="1760"/>
                  <a:pt x="1789" y="1763"/>
                  <a:pt x="1791" y="1763"/>
                </a:cubicBezTo>
                <a:cubicBezTo>
                  <a:pt x="1791" y="1763"/>
                  <a:pt x="1792" y="1762"/>
                  <a:pt x="1792" y="1762"/>
                </a:cubicBezTo>
                <a:close/>
                <a:moveTo>
                  <a:pt x="1908" y="1523"/>
                </a:moveTo>
                <a:cubicBezTo>
                  <a:pt x="1907" y="1523"/>
                  <a:pt x="1905" y="1523"/>
                  <a:pt x="1904" y="1524"/>
                </a:cubicBezTo>
                <a:cubicBezTo>
                  <a:pt x="1903" y="1525"/>
                  <a:pt x="1902" y="1525"/>
                  <a:pt x="1901" y="1526"/>
                </a:cubicBezTo>
                <a:cubicBezTo>
                  <a:pt x="1900" y="1526"/>
                  <a:pt x="1899" y="1527"/>
                  <a:pt x="1900" y="1527"/>
                </a:cubicBezTo>
                <a:cubicBezTo>
                  <a:pt x="1901" y="1527"/>
                  <a:pt x="1902" y="1526"/>
                  <a:pt x="1902" y="1526"/>
                </a:cubicBezTo>
                <a:cubicBezTo>
                  <a:pt x="1903" y="1526"/>
                  <a:pt x="1904" y="1525"/>
                  <a:pt x="1906" y="1525"/>
                </a:cubicBezTo>
                <a:cubicBezTo>
                  <a:pt x="1906" y="1524"/>
                  <a:pt x="1907" y="1524"/>
                  <a:pt x="1908" y="1524"/>
                </a:cubicBezTo>
                <a:cubicBezTo>
                  <a:pt x="1908" y="1524"/>
                  <a:pt x="1909" y="1524"/>
                  <a:pt x="1910" y="1523"/>
                </a:cubicBezTo>
                <a:cubicBezTo>
                  <a:pt x="1911" y="1523"/>
                  <a:pt x="1911" y="1521"/>
                  <a:pt x="1911" y="1520"/>
                </a:cubicBezTo>
                <a:cubicBezTo>
                  <a:pt x="1911" y="1516"/>
                  <a:pt x="1911" y="1512"/>
                  <a:pt x="1910" y="1508"/>
                </a:cubicBezTo>
                <a:cubicBezTo>
                  <a:pt x="1910" y="1507"/>
                  <a:pt x="1909" y="1506"/>
                  <a:pt x="1909" y="1505"/>
                </a:cubicBezTo>
                <a:cubicBezTo>
                  <a:pt x="1909" y="1505"/>
                  <a:pt x="1909" y="1503"/>
                  <a:pt x="1909" y="1503"/>
                </a:cubicBezTo>
                <a:cubicBezTo>
                  <a:pt x="1908" y="1502"/>
                  <a:pt x="1908" y="1502"/>
                  <a:pt x="1908" y="1503"/>
                </a:cubicBezTo>
                <a:cubicBezTo>
                  <a:pt x="1907" y="1504"/>
                  <a:pt x="1908" y="1504"/>
                  <a:pt x="1908" y="1505"/>
                </a:cubicBezTo>
                <a:cubicBezTo>
                  <a:pt x="1908" y="1506"/>
                  <a:pt x="1909" y="1507"/>
                  <a:pt x="1909" y="1508"/>
                </a:cubicBezTo>
                <a:cubicBezTo>
                  <a:pt x="1909" y="1510"/>
                  <a:pt x="1909" y="1512"/>
                  <a:pt x="1910" y="1513"/>
                </a:cubicBezTo>
                <a:cubicBezTo>
                  <a:pt x="1910" y="1514"/>
                  <a:pt x="1910" y="1515"/>
                  <a:pt x="1910" y="1515"/>
                </a:cubicBezTo>
                <a:cubicBezTo>
                  <a:pt x="1910" y="1516"/>
                  <a:pt x="1910" y="1517"/>
                  <a:pt x="1910" y="1518"/>
                </a:cubicBezTo>
                <a:cubicBezTo>
                  <a:pt x="1910" y="1520"/>
                  <a:pt x="1911" y="1521"/>
                  <a:pt x="1908" y="1523"/>
                </a:cubicBezTo>
                <a:close/>
                <a:moveTo>
                  <a:pt x="1767" y="1830"/>
                </a:moveTo>
                <a:cubicBezTo>
                  <a:pt x="1766" y="1830"/>
                  <a:pt x="1766" y="1831"/>
                  <a:pt x="1767" y="1831"/>
                </a:cubicBezTo>
                <a:cubicBezTo>
                  <a:pt x="1767" y="1831"/>
                  <a:pt x="1768" y="1831"/>
                  <a:pt x="1768" y="1831"/>
                </a:cubicBezTo>
                <a:cubicBezTo>
                  <a:pt x="1769" y="1831"/>
                  <a:pt x="1769" y="1831"/>
                  <a:pt x="1769" y="1831"/>
                </a:cubicBezTo>
                <a:cubicBezTo>
                  <a:pt x="1770" y="1831"/>
                  <a:pt x="1770" y="1831"/>
                  <a:pt x="1770" y="1831"/>
                </a:cubicBezTo>
                <a:cubicBezTo>
                  <a:pt x="1771" y="1830"/>
                  <a:pt x="1769" y="1831"/>
                  <a:pt x="1768" y="1831"/>
                </a:cubicBezTo>
                <a:cubicBezTo>
                  <a:pt x="1768" y="1831"/>
                  <a:pt x="1768" y="1830"/>
                  <a:pt x="1767" y="1830"/>
                </a:cubicBezTo>
                <a:close/>
                <a:moveTo>
                  <a:pt x="1790" y="1880"/>
                </a:moveTo>
                <a:cubicBezTo>
                  <a:pt x="1790" y="1879"/>
                  <a:pt x="1791" y="1879"/>
                  <a:pt x="1791" y="1879"/>
                </a:cubicBezTo>
                <a:cubicBezTo>
                  <a:pt x="1792" y="1879"/>
                  <a:pt x="1793" y="1879"/>
                  <a:pt x="1794" y="1879"/>
                </a:cubicBezTo>
                <a:cubicBezTo>
                  <a:pt x="1794" y="1879"/>
                  <a:pt x="1795" y="1879"/>
                  <a:pt x="1795" y="1878"/>
                </a:cubicBezTo>
                <a:cubicBezTo>
                  <a:pt x="1795" y="1878"/>
                  <a:pt x="1795" y="1878"/>
                  <a:pt x="1794" y="1877"/>
                </a:cubicBezTo>
                <a:cubicBezTo>
                  <a:pt x="1793" y="1877"/>
                  <a:pt x="1793" y="1878"/>
                  <a:pt x="1792" y="1878"/>
                </a:cubicBezTo>
                <a:cubicBezTo>
                  <a:pt x="1792" y="1878"/>
                  <a:pt x="1791" y="1877"/>
                  <a:pt x="1791" y="1877"/>
                </a:cubicBezTo>
                <a:cubicBezTo>
                  <a:pt x="1791" y="1877"/>
                  <a:pt x="1790" y="1877"/>
                  <a:pt x="1790" y="1878"/>
                </a:cubicBezTo>
                <a:cubicBezTo>
                  <a:pt x="1789" y="1878"/>
                  <a:pt x="1789" y="1877"/>
                  <a:pt x="1789" y="1877"/>
                </a:cubicBezTo>
                <a:cubicBezTo>
                  <a:pt x="1788" y="1876"/>
                  <a:pt x="1788" y="1876"/>
                  <a:pt x="1788" y="1877"/>
                </a:cubicBezTo>
                <a:cubicBezTo>
                  <a:pt x="1788" y="1877"/>
                  <a:pt x="1788" y="1877"/>
                  <a:pt x="1788" y="1878"/>
                </a:cubicBezTo>
                <a:cubicBezTo>
                  <a:pt x="1788" y="1878"/>
                  <a:pt x="1789" y="1878"/>
                  <a:pt x="1789" y="1879"/>
                </a:cubicBezTo>
                <a:cubicBezTo>
                  <a:pt x="1789" y="1879"/>
                  <a:pt x="1788" y="1881"/>
                  <a:pt x="1790" y="1880"/>
                </a:cubicBezTo>
                <a:close/>
                <a:moveTo>
                  <a:pt x="1823" y="1870"/>
                </a:moveTo>
                <a:cubicBezTo>
                  <a:pt x="1822" y="1870"/>
                  <a:pt x="1822" y="1871"/>
                  <a:pt x="1822" y="1871"/>
                </a:cubicBezTo>
                <a:cubicBezTo>
                  <a:pt x="1821" y="1871"/>
                  <a:pt x="1820" y="1871"/>
                  <a:pt x="1821" y="1872"/>
                </a:cubicBezTo>
                <a:cubicBezTo>
                  <a:pt x="1821" y="1872"/>
                  <a:pt x="1821" y="1872"/>
                  <a:pt x="1821" y="1872"/>
                </a:cubicBezTo>
                <a:cubicBezTo>
                  <a:pt x="1822" y="1872"/>
                  <a:pt x="1822" y="1871"/>
                  <a:pt x="1822" y="1871"/>
                </a:cubicBezTo>
                <a:cubicBezTo>
                  <a:pt x="1822" y="1871"/>
                  <a:pt x="1823" y="1871"/>
                  <a:pt x="1823" y="1871"/>
                </a:cubicBezTo>
                <a:cubicBezTo>
                  <a:pt x="1824" y="1870"/>
                  <a:pt x="1823" y="1870"/>
                  <a:pt x="1823" y="1870"/>
                </a:cubicBezTo>
                <a:close/>
                <a:moveTo>
                  <a:pt x="1776" y="1830"/>
                </a:moveTo>
                <a:cubicBezTo>
                  <a:pt x="1775" y="1830"/>
                  <a:pt x="1774" y="1831"/>
                  <a:pt x="1773" y="1831"/>
                </a:cubicBezTo>
                <a:cubicBezTo>
                  <a:pt x="1775" y="1831"/>
                  <a:pt x="1776" y="1830"/>
                  <a:pt x="1777" y="1830"/>
                </a:cubicBezTo>
                <a:cubicBezTo>
                  <a:pt x="1777" y="1830"/>
                  <a:pt x="1780" y="1830"/>
                  <a:pt x="1779" y="1829"/>
                </a:cubicBezTo>
                <a:cubicBezTo>
                  <a:pt x="1779" y="1829"/>
                  <a:pt x="1778" y="1829"/>
                  <a:pt x="1778" y="1829"/>
                </a:cubicBezTo>
                <a:cubicBezTo>
                  <a:pt x="1777" y="1830"/>
                  <a:pt x="1776" y="1829"/>
                  <a:pt x="1776" y="1830"/>
                </a:cubicBezTo>
                <a:close/>
                <a:moveTo>
                  <a:pt x="1788" y="1828"/>
                </a:moveTo>
                <a:cubicBezTo>
                  <a:pt x="1788" y="1828"/>
                  <a:pt x="1788" y="1829"/>
                  <a:pt x="1787" y="1829"/>
                </a:cubicBezTo>
                <a:cubicBezTo>
                  <a:pt x="1786" y="1829"/>
                  <a:pt x="1786" y="1829"/>
                  <a:pt x="1785" y="1829"/>
                </a:cubicBezTo>
                <a:cubicBezTo>
                  <a:pt x="1785" y="1830"/>
                  <a:pt x="1783" y="1829"/>
                  <a:pt x="1783" y="1830"/>
                </a:cubicBezTo>
                <a:cubicBezTo>
                  <a:pt x="1783" y="1831"/>
                  <a:pt x="1785" y="1831"/>
                  <a:pt x="1785" y="1830"/>
                </a:cubicBezTo>
                <a:cubicBezTo>
                  <a:pt x="1786" y="1830"/>
                  <a:pt x="1786" y="1829"/>
                  <a:pt x="1787" y="1829"/>
                </a:cubicBezTo>
                <a:cubicBezTo>
                  <a:pt x="1788" y="1829"/>
                  <a:pt x="1789" y="1829"/>
                  <a:pt x="1788" y="1828"/>
                </a:cubicBezTo>
                <a:close/>
                <a:moveTo>
                  <a:pt x="1817" y="1871"/>
                </a:moveTo>
                <a:cubicBezTo>
                  <a:pt x="1816" y="1871"/>
                  <a:pt x="1816" y="1872"/>
                  <a:pt x="1816" y="1872"/>
                </a:cubicBezTo>
                <a:cubicBezTo>
                  <a:pt x="1816" y="1873"/>
                  <a:pt x="1817" y="1872"/>
                  <a:pt x="1817" y="1872"/>
                </a:cubicBezTo>
                <a:cubicBezTo>
                  <a:pt x="1817" y="1872"/>
                  <a:pt x="1818" y="1872"/>
                  <a:pt x="1818" y="1871"/>
                </a:cubicBezTo>
                <a:cubicBezTo>
                  <a:pt x="1818" y="1871"/>
                  <a:pt x="1817" y="1871"/>
                  <a:pt x="1817" y="1871"/>
                </a:cubicBezTo>
                <a:close/>
                <a:moveTo>
                  <a:pt x="2023" y="2021"/>
                </a:moveTo>
                <a:cubicBezTo>
                  <a:pt x="2023" y="2021"/>
                  <a:pt x="2024" y="2022"/>
                  <a:pt x="2024" y="2022"/>
                </a:cubicBezTo>
                <a:cubicBezTo>
                  <a:pt x="2024" y="2022"/>
                  <a:pt x="2024" y="2023"/>
                  <a:pt x="2025" y="2023"/>
                </a:cubicBezTo>
                <a:cubicBezTo>
                  <a:pt x="2025" y="2024"/>
                  <a:pt x="2027" y="2025"/>
                  <a:pt x="2026" y="2024"/>
                </a:cubicBezTo>
                <a:cubicBezTo>
                  <a:pt x="2026" y="2023"/>
                  <a:pt x="2025" y="2022"/>
                  <a:pt x="2025" y="2021"/>
                </a:cubicBezTo>
                <a:cubicBezTo>
                  <a:pt x="2024" y="2021"/>
                  <a:pt x="2023" y="2019"/>
                  <a:pt x="2023" y="2021"/>
                </a:cubicBezTo>
                <a:close/>
                <a:moveTo>
                  <a:pt x="1994" y="1916"/>
                </a:moveTo>
                <a:cubicBezTo>
                  <a:pt x="1994" y="1916"/>
                  <a:pt x="1994" y="1916"/>
                  <a:pt x="1994" y="1916"/>
                </a:cubicBezTo>
                <a:cubicBezTo>
                  <a:pt x="1994" y="1917"/>
                  <a:pt x="1995" y="1917"/>
                  <a:pt x="1995" y="1916"/>
                </a:cubicBezTo>
                <a:cubicBezTo>
                  <a:pt x="1995" y="1916"/>
                  <a:pt x="1995" y="1915"/>
                  <a:pt x="1995" y="1915"/>
                </a:cubicBezTo>
                <a:cubicBezTo>
                  <a:pt x="1994" y="1914"/>
                  <a:pt x="1994" y="1915"/>
                  <a:pt x="1994" y="1916"/>
                </a:cubicBezTo>
                <a:close/>
                <a:moveTo>
                  <a:pt x="1787" y="1763"/>
                </a:moveTo>
                <a:cubicBezTo>
                  <a:pt x="1787" y="1763"/>
                  <a:pt x="1786" y="1763"/>
                  <a:pt x="1785" y="1763"/>
                </a:cubicBezTo>
                <a:cubicBezTo>
                  <a:pt x="1785" y="1763"/>
                  <a:pt x="1782" y="1764"/>
                  <a:pt x="1782" y="1764"/>
                </a:cubicBezTo>
                <a:cubicBezTo>
                  <a:pt x="1783" y="1765"/>
                  <a:pt x="1785" y="1764"/>
                  <a:pt x="1786" y="1764"/>
                </a:cubicBezTo>
                <a:cubicBezTo>
                  <a:pt x="1786" y="1764"/>
                  <a:pt x="1788" y="1763"/>
                  <a:pt x="1787" y="1763"/>
                </a:cubicBezTo>
                <a:close/>
                <a:moveTo>
                  <a:pt x="1901" y="1865"/>
                </a:moveTo>
                <a:cubicBezTo>
                  <a:pt x="1902" y="1865"/>
                  <a:pt x="1903" y="1864"/>
                  <a:pt x="1904" y="1865"/>
                </a:cubicBezTo>
                <a:cubicBezTo>
                  <a:pt x="1905" y="1865"/>
                  <a:pt x="1905" y="1865"/>
                  <a:pt x="1906" y="1865"/>
                </a:cubicBezTo>
                <a:cubicBezTo>
                  <a:pt x="1907" y="1865"/>
                  <a:pt x="1907" y="1865"/>
                  <a:pt x="1908" y="1865"/>
                </a:cubicBezTo>
                <a:cubicBezTo>
                  <a:pt x="1908" y="1866"/>
                  <a:pt x="1909" y="1866"/>
                  <a:pt x="1909" y="1867"/>
                </a:cubicBezTo>
                <a:cubicBezTo>
                  <a:pt x="1910" y="1867"/>
                  <a:pt x="1910" y="1867"/>
                  <a:pt x="1911" y="1867"/>
                </a:cubicBezTo>
                <a:cubicBezTo>
                  <a:pt x="1913" y="1866"/>
                  <a:pt x="1914" y="1867"/>
                  <a:pt x="1916" y="1866"/>
                </a:cubicBezTo>
                <a:cubicBezTo>
                  <a:pt x="1916" y="1866"/>
                  <a:pt x="1917" y="1865"/>
                  <a:pt x="1917" y="1865"/>
                </a:cubicBezTo>
                <a:cubicBezTo>
                  <a:pt x="1918" y="1865"/>
                  <a:pt x="1918" y="1866"/>
                  <a:pt x="1919" y="1866"/>
                </a:cubicBezTo>
                <a:cubicBezTo>
                  <a:pt x="1919" y="1866"/>
                  <a:pt x="1920" y="1866"/>
                  <a:pt x="1920" y="1866"/>
                </a:cubicBezTo>
                <a:cubicBezTo>
                  <a:pt x="1922" y="1866"/>
                  <a:pt x="1921" y="1865"/>
                  <a:pt x="1922" y="1864"/>
                </a:cubicBezTo>
                <a:cubicBezTo>
                  <a:pt x="1923" y="1864"/>
                  <a:pt x="1924" y="1864"/>
                  <a:pt x="1924" y="1863"/>
                </a:cubicBezTo>
                <a:cubicBezTo>
                  <a:pt x="1925" y="1863"/>
                  <a:pt x="1925" y="1863"/>
                  <a:pt x="1926" y="1863"/>
                </a:cubicBezTo>
                <a:cubicBezTo>
                  <a:pt x="1927" y="1863"/>
                  <a:pt x="1927" y="1862"/>
                  <a:pt x="1928" y="1862"/>
                </a:cubicBezTo>
                <a:cubicBezTo>
                  <a:pt x="1929" y="1862"/>
                  <a:pt x="1930" y="1862"/>
                  <a:pt x="1931" y="1862"/>
                </a:cubicBezTo>
                <a:cubicBezTo>
                  <a:pt x="1933" y="1862"/>
                  <a:pt x="1934" y="1861"/>
                  <a:pt x="1935" y="1861"/>
                </a:cubicBezTo>
                <a:cubicBezTo>
                  <a:pt x="1936" y="1862"/>
                  <a:pt x="1936" y="1862"/>
                  <a:pt x="1937" y="1862"/>
                </a:cubicBezTo>
                <a:cubicBezTo>
                  <a:pt x="1937" y="1862"/>
                  <a:pt x="1937" y="1861"/>
                  <a:pt x="1938" y="1861"/>
                </a:cubicBezTo>
                <a:cubicBezTo>
                  <a:pt x="1938" y="1860"/>
                  <a:pt x="1940" y="1859"/>
                  <a:pt x="1939" y="1858"/>
                </a:cubicBezTo>
                <a:cubicBezTo>
                  <a:pt x="1939" y="1857"/>
                  <a:pt x="1938" y="1857"/>
                  <a:pt x="1938" y="1857"/>
                </a:cubicBezTo>
                <a:cubicBezTo>
                  <a:pt x="1937" y="1857"/>
                  <a:pt x="1937" y="1856"/>
                  <a:pt x="1936" y="1856"/>
                </a:cubicBezTo>
                <a:cubicBezTo>
                  <a:pt x="1936" y="1856"/>
                  <a:pt x="1935" y="1857"/>
                  <a:pt x="1934" y="1856"/>
                </a:cubicBezTo>
                <a:cubicBezTo>
                  <a:pt x="1934" y="1856"/>
                  <a:pt x="1934" y="1855"/>
                  <a:pt x="1934" y="1855"/>
                </a:cubicBezTo>
                <a:cubicBezTo>
                  <a:pt x="1933" y="1854"/>
                  <a:pt x="1933" y="1855"/>
                  <a:pt x="1932" y="1855"/>
                </a:cubicBezTo>
                <a:cubicBezTo>
                  <a:pt x="1932" y="1855"/>
                  <a:pt x="1931" y="1855"/>
                  <a:pt x="1931" y="1854"/>
                </a:cubicBezTo>
                <a:cubicBezTo>
                  <a:pt x="1930" y="1854"/>
                  <a:pt x="1930" y="1854"/>
                  <a:pt x="1930" y="1853"/>
                </a:cubicBezTo>
                <a:cubicBezTo>
                  <a:pt x="1929" y="1852"/>
                  <a:pt x="1928" y="1852"/>
                  <a:pt x="1927" y="1851"/>
                </a:cubicBezTo>
                <a:cubicBezTo>
                  <a:pt x="1926" y="1850"/>
                  <a:pt x="1926" y="1850"/>
                  <a:pt x="1926" y="1850"/>
                </a:cubicBezTo>
                <a:cubicBezTo>
                  <a:pt x="1925" y="1849"/>
                  <a:pt x="1925" y="1850"/>
                  <a:pt x="1924" y="1849"/>
                </a:cubicBezTo>
                <a:cubicBezTo>
                  <a:pt x="1924" y="1849"/>
                  <a:pt x="1923" y="1849"/>
                  <a:pt x="1923" y="1849"/>
                </a:cubicBezTo>
                <a:cubicBezTo>
                  <a:pt x="1923" y="1849"/>
                  <a:pt x="1922" y="1849"/>
                  <a:pt x="1922" y="1849"/>
                </a:cubicBezTo>
                <a:cubicBezTo>
                  <a:pt x="1922" y="1848"/>
                  <a:pt x="1922" y="1848"/>
                  <a:pt x="1922" y="1848"/>
                </a:cubicBezTo>
                <a:cubicBezTo>
                  <a:pt x="1922" y="1848"/>
                  <a:pt x="1921" y="1848"/>
                  <a:pt x="1921" y="1848"/>
                </a:cubicBezTo>
                <a:cubicBezTo>
                  <a:pt x="1920" y="1848"/>
                  <a:pt x="1920" y="1849"/>
                  <a:pt x="1919" y="1849"/>
                </a:cubicBezTo>
                <a:cubicBezTo>
                  <a:pt x="1919" y="1849"/>
                  <a:pt x="1918" y="1849"/>
                  <a:pt x="1918" y="1848"/>
                </a:cubicBezTo>
                <a:cubicBezTo>
                  <a:pt x="1917" y="1848"/>
                  <a:pt x="1917" y="1847"/>
                  <a:pt x="1916" y="1848"/>
                </a:cubicBezTo>
                <a:cubicBezTo>
                  <a:pt x="1916" y="1848"/>
                  <a:pt x="1915" y="1849"/>
                  <a:pt x="1915" y="1849"/>
                </a:cubicBezTo>
                <a:cubicBezTo>
                  <a:pt x="1914" y="1849"/>
                  <a:pt x="1914" y="1849"/>
                  <a:pt x="1914" y="1848"/>
                </a:cubicBezTo>
                <a:cubicBezTo>
                  <a:pt x="1913" y="1848"/>
                  <a:pt x="1913" y="1847"/>
                  <a:pt x="1912" y="1847"/>
                </a:cubicBezTo>
                <a:cubicBezTo>
                  <a:pt x="1912" y="1848"/>
                  <a:pt x="1911" y="1849"/>
                  <a:pt x="1911" y="1848"/>
                </a:cubicBezTo>
                <a:cubicBezTo>
                  <a:pt x="1911" y="1848"/>
                  <a:pt x="1911" y="1847"/>
                  <a:pt x="1911" y="1847"/>
                </a:cubicBezTo>
                <a:cubicBezTo>
                  <a:pt x="1910" y="1847"/>
                  <a:pt x="1910" y="1846"/>
                  <a:pt x="1910" y="1846"/>
                </a:cubicBezTo>
                <a:cubicBezTo>
                  <a:pt x="1910" y="1846"/>
                  <a:pt x="1910" y="1845"/>
                  <a:pt x="1909" y="1845"/>
                </a:cubicBezTo>
                <a:cubicBezTo>
                  <a:pt x="1909" y="1845"/>
                  <a:pt x="1909" y="1846"/>
                  <a:pt x="1909" y="1846"/>
                </a:cubicBezTo>
                <a:cubicBezTo>
                  <a:pt x="1910" y="1847"/>
                  <a:pt x="1910" y="1847"/>
                  <a:pt x="1910" y="1848"/>
                </a:cubicBezTo>
                <a:cubicBezTo>
                  <a:pt x="1910" y="1848"/>
                  <a:pt x="1909" y="1848"/>
                  <a:pt x="1909" y="1849"/>
                </a:cubicBezTo>
                <a:cubicBezTo>
                  <a:pt x="1909" y="1849"/>
                  <a:pt x="1909" y="1848"/>
                  <a:pt x="1909" y="1848"/>
                </a:cubicBezTo>
                <a:cubicBezTo>
                  <a:pt x="1908" y="1848"/>
                  <a:pt x="1908" y="1847"/>
                  <a:pt x="1907" y="1847"/>
                </a:cubicBezTo>
                <a:cubicBezTo>
                  <a:pt x="1907" y="1848"/>
                  <a:pt x="1907" y="1849"/>
                  <a:pt x="1906" y="1849"/>
                </a:cubicBezTo>
                <a:cubicBezTo>
                  <a:pt x="1906" y="1849"/>
                  <a:pt x="1905" y="1848"/>
                  <a:pt x="1905" y="1848"/>
                </a:cubicBezTo>
                <a:cubicBezTo>
                  <a:pt x="1905" y="1847"/>
                  <a:pt x="1905" y="1847"/>
                  <a:pt x="1905" y="1846"/>
                </a:cubicBezTo>
                <a:cubicBezTo>
                  <a:pt x="1906" y="1846"/>
                  <a:pt x="1907" y="1846"/>
                  <a:pt x="1906" y="1845"/>
                </a:cubicBezTo>
                <a:cubicBezTo>
                  <a:pt x="1906" y="1845"/>
                  <a:pt x="1905" y="1844"/>
                  <a:pt x="1906" y="1844"/>
                </a:cubicBezTo>
                <a:cubicBezTo>
                  <a:pt x="1906" y="1843"/>
                  <a:pt x="1906" y="1844"/>
                  <a:pt x="1907" y="1844"/>
                </a:cubicBezTo>
                <a:cubicBezTo>
                  <a:pt x="1907" y="1845"/>
                  <a:pt x="1907" y="1845"/>
                  <a:pt x="1907" y="1845"/>
                </a:cubicBezTo>
                <a:cubicBezTo>
                  <a:pt x="1908" y="1845"/>
                  <a:pt x="1909" y="1846"/>
                  <a:pt x="1909" y="1846"/>
                </a:cubicBezTo>
                <a:cubicBezTo>
                  <a:pt x="1909" y="1845"/>
                  <a:pt x="1908" y="1845"/>
                  <a:pt x="1908" y="1844"/>
                </a:cubicBezTo>
                <a:cubicBezTo>
                  <a:pt x="1907" y="1843"/>
                  <a:pt x="1909" y="1843"/>
                  <a:pt x="1909" y="1843"/>
                </a:cubicBezTo>
                <a:cubicBezTo>
                  <a:pt x="1909" y="1842"/>
                  <a:pt x="1909" y="1841"/>
                  <a:pt x="1908" y="1841"/>
                </a:cubicBezTo>
                <a:cubicBezTo>
                  <a:pt x="1907" y="1840"/>
                  <a:pt x="1907" y="1839"/>
                  <a:pt x="1906" y="1840"/>
                </a:cubicBezTo>
                <a:cubicBezTo>
                  <a:pt x="1905" y="1840"/>
                  <a:pt x="1905" y="1840"/>
                  <a:pt x="1905" y="1840"/>
                </a:cubicBezTo>
                <a:cubicBezTo>
                  <a:pt x="1905" y="1840"/>
                  <a:pt x="1904" y="1839"/>
                  <a:pt x="1904" y="1839"/>
                </a:cubicBezTo>
                <a:cubicBezTo>
                  <a:pt x="1904" y="1839"/>
                  <a:pt x="1903" y="1840"/>
                  <a:pt x="1903" y="1840"/>
                </a:cubicBezTo>
                <a:cubicBezTo>
                  <a:pt x="1902" y="1840"/>
                  <a:pt x="1902" y="1840"/>
                  <a:pt x="1901" y="1840"/>
                </a:cubicBezTo>
                <a:cubicBezTo>
                  <a:pt x="1901" y="1841"/>
                  <a:pt x="1901" y="1841"/>
                  <a:pt x="1900" y="1841"/>
                </a:cubicBezTo>
                <a:cubicBezTo>
                  <a:pt x="1900" y="1841"/>
                  <a:pt x="1899" y="1840"/>
                  <a:pt x="1899" y="1840"/>
                </a:cubicBezTo>
                <a:cubicBezTo>
                  <a:pt x="1898" y="1840"/>
                  <a:pt x="1898" y="1840"/>
                  <a:pt x="1897" y="1840"/>
                </a:cubicBezTo>
                <a:cubicBezTo>
                  <a:pt x="1897" y="1839"/>
                  <a:pt x="1897" y="1839"/>
                  <a:pt x="1896" y="1838"/>
                </a:cubicBezTo>
                <a:cubicBezTo>
                  <a:pt x="1896" y="1838"/>
                  <a:pt x="1895" y="1838"/>
                  <a:pt x="1895" y="1837"/>
                </a:cubicBezTo>
                <a:cubicBezTo>
                  <a:pt x="1894" y="1837"/>
                  <a:pt x="1893" y="1836"/>
                  <a:pt x="1891" y="1836"/>
                </a:cubicBezTo>
                <a:cubicBezTo>
                  <a:pt x="1891" y="1836"/>
                  <a:pt x="1890" y="1837"/>
                  <a:pt x="1890" y="1836"/>
                </a:cubicBezTo>
                <a:cubicBezTo>
                  <a:pt x="1889" y="1836"/>
                  <a:pt x="1889" y="1835"/>
                  <a:pt x="1888" y="1836"/>
                </a:cubicBezTo>
                <a:cubicBezTo>
                  <a:pt x="1888" y="1836"/>
                  <a:pt x="1888" y="1836"/>
                  <a:pt x="1888" y="1836"/>
                </a:cubicBezTo>
                <a:cubicBezTo>
                  <a:pt x="1888" y="1836"/>
                  <a:pt x="1889" y="1837"/>
                  <a:pt x="1889" y="1837"/>
                </a:cubicBezTo>
                <a:cubicBezTo>
                  <a:pt x="1889" y="1837"/>
                  <a:pt x="1889" y="1837"/>
                  <a:pt x="1890" y="1837"/>
                </a:cubicBezTo>
                <a:cubicBezTo>
                  <a:pt x="1890" y="1838"/>
                  <a:pt x="1891" y="1838"/>
                  <a:pt x="1890" y="1838"/>
                </a:cubicBezTo>
                <a:cubicBezTo>
                  <a:pt x="1889" y="1839"/>
                  <a:pt x="1889" y="1838"/>
                  <a:pt x="1889" y="1838"/>
                </a:cubicBezTo>
                <a:cubicBezTo>
                  <a:pt x="1888" y="1838"/>
                  <a:pt x="1888" y="1838"/>
                  <a:pt x="1888" y="1838"/>
                </a:cubicBezTo>
                <a:cubicBezTo>
                  <a:pt x="1887" y="1838"/>
                  <a:pt x="1888" y="1837"/>
                  <a:pt x="1887" y="1837"/>
                </a:cubicBezTo>
                <a:cubicBezTo>
                  <a:pt x="1887" y="1837"/>
                  <a:pt x="1886" y="1837"/>
                  <a:pt x="1886" y="1837"/>
                </a:cubicBezTo>
                <a:cubicBezTo>
                  <a:pt x="1885" y="1836"/>
                  <a:pt x="1886" y="1836"/>
                  <a:pt x="1887" y="1836"/>
                </a:cubicBezTo>
                <a:cubicBezTo>
                  <a:pt x="1888" y="1835"/>
                  <a:pt x="1887" y="1835"/>
                  <a:pt x="1886" y="1835"/>
                </a:cubicBezTo>
                <a:cubicBezTo>
                  <a:pt x="1885" y="1834"/>
                  <a:pt x="1884" y="1835"/>
                  <a:pt x="1883" y="1834"/>
                </a:cubicBezTo>
                <a:cubicBezTo>
                  <a:pt x="1883" y="1834"/>
                  <a:pt x="1883" y="1833"/>
                  <a:pt x="1882" y="1833"/>
                </a:cubicBezTo>
                <a:cubicBezTo>
                  <a:pt x="1881" y="1833"/>
                  <a:pt x="1881" y="1833"/>
                  <a:pt x="1881" y="1833"/>
                </a:cubicBezTo>
                <a:cubicBezTo>
                  <a:pt x="1880" y="1833"/>
                  <a:pt x="1881" y="1833"/>
                  <a:pt x="1880" y="1832"/>
                </a:cubicBezTo>
                <a:cubicBezTo>
                  <a:pt x="1880" y="1832"/>
                  <a:pt x="1880" y="1831"/>
                  <a:pt x="1879" y="1831"/>
                </a:cubicBezTo>
                <a:cubicBezTo>
                  <a:pt x="1879" y="1831"/>
                  <a:pt x="1879" y="1831"/>
                  <a:pt x="1878" y="1830"/>
                </a:cubicBezTo>
                <a:cubicBezTo>
                  <a:pt x="1878" y="1830"/>
                  <a:pt x="1878" y="1829"/>
                  <a:pt x="1877" y="1829"/>
                </a:cubicBezTo>
                <a:cubicBezTo>
                  <a:pt x="1876" y="1830"/>
                  <a:pt x="1877" y="1832"/>
                  <a:pt x="1876" y="1832"/>
                </a:cubicBezTo>
                <a:cubicBezTo>
                  <a:pt x="1875" y="1833"/>
                  <a:pt x="1874" y="1833"/>
                  <a:pt x="1873" y="1831"/>
                </a:cubicBezTo>
                <a:cubicBezTo>
                  <a:pt x="1873" y="1831"/>
                  <a:pt x="1873" y="1830"/>
                  <a:pt x="1873" y="1830"/>
                </a:cubicBezTo>
                <a:cubicBezTo>
                  <a:pt x="1872" y="1829"/>
                  <a:pt x="1872" y="1830"/>
                  <a:pt x="1871" y="1829"/>
                </a:cubicBezTo>
                <a:cubicBezTo>
                  <a:pt x="1871" y="1829"/>
                  <a:pt x="1871" y="1828"/>
                  <a:pt x="1871" y="1828"/>
                </a:cubicBezTo>
                <a:cubicBezTo>
                  <a:pt x="1871" y="1827"/>
                  <a:pt x="1869" y="1827"/>
                  <a:pt x="1870" y="1826"/>
                </a:cubicBezTo>
                <a:cubicBezTo>
                  <a:pt x="1870" y="1826"/>
                  <a:pt x="1872" y="1828"/>
                  <a:pt x="1872" y="1828"/>
                </a:cubicBezTo>
                <a:cubicBezTo>
                  <a:pt x="1872" y="1829"/>
                  <a:pt x="1872" y="1829"/>
                  <a:pt x="1873" y="1829"/>
                </a:cubicBezTo>
                <a:cubicBezTo>
                  <a:pt x="1873" y="1829"/>
                  <a:pt x="1873" y="1829"/>
                  <a:pt x="1874" y="1830"/>
                </a:cubicBezTo>
                <a:cubicBezTo>
                  <a:pt x="1874" y="1830"/>
                  <a:pt x="1874" y="1830"/>
                  <a:pt x="1874" y="1830"/>
                </a:cubicBezTo>
                <a:cubicBezTo>
                  <a:pt x="1874" y="1831"/>
                  <a:pt x="1875" y="1830"/>
                  <a:pt x="1875" y="1830"/>
                </a:cubicBezTo>
                <a:cubicBezTo>
                  <a:pt x="1876" y="1829"/>
                  <a:pt x="1876" y="1830"/>
                  <a:pt x="1877" y="1829"/>
                </a:cubicBezTo>
                <a:cubicBezTo>
                  <a:pt x="1878" y="1829"/>
                  <a:pt x="1875" y="1828"/>
                  <a:pt x="1875" y="1828"/>
                </a:cubicBezTo>
                <a:cubicBezTo>
                  <a:pt x="1874" y="1828"/>
                  <a:pt x="1874" y="1827"/>
                  <a:pt x="1873" y="1827"/>
                </a:cubicBezTo>
                <a:cubicBezTo>
                  <a:pt x="1873" y="1827"/>
                  <a:pt x="1872" y="1827"/>
                  <a:pt x="1872" y="1826"/>
                </a:cubicBezTo>
                <a:cubicBezTo>
                  <a:pt x="1871" y="1826"/>
                  <a:pt x="1870" y="1825"/>
                  <a:pt x="1870" y="1825"/>
                </a:cubicBezTo>
                <a:cubicBezTo>
                  <a:pt x="1869" y="1824"/>
                  <a:pt x="1870" y="1823"/>
                  <a:pt x="1869" y="1822"/>
                </a:cubicBezTo>
                <a:cubicBezTo>
                  <a:pt x="1868" y="1822"/>
                  <a:pt x="1868" y="1823"/>
                  <a:pt x="1867" y="1822"/>
                </a:cubicBezTo>
                <a:cubicBezTo>
                  <a:pt x="1866" y="1822"/>
                  <a:pt x="1866" y="1821"/>
                  <a:pt x="1866" y="1821"/>
                </a:cubicBezTo>
                <a:cubicBezTo>
                  <a:pt x="1866" y="1821"/>
                  <a:pt x="1867" y="1820"/>
                  <a:pt x="1867" y="1820"/>
                </a:cubicBezTo>
                <a:cubicBezTo>
                  <a:pt x="1867" y="1820"/>
                  <a:pt x="1866" y="1820"/>
                  <a:pt x="1866" y="1819"/>
                </a:cubicBezTo>
                <a:cubicBezTo>
                  <a:pt x="1866" y="1819"/>
                  <a:pt x="1867" y="1819"/>
                  <a:pt x="1866" y="1818"/>
                </a:cubicBezTo>
                <a:cubicBezTo>
                  <a:pt x="1866" y="1818"/>
                  <a:pt x="1866" y="1818"/>
                  <a:pt x="1866" y="1818"/>
                </a:cubicBezTo>
                <a:cubicBezTo>
                  <a:pt x="1866" y="1818"/>
                  <a:pt x="1865" y="1817"/>
                  <a:pt x="1865" y="1818"/>
                </a:cubicBezTo>
                <a:cubicBezTo>
                  <a:pt x="1865" y="1818"/>
                  <a:pt x="1866" y="1819"/>
                  <a:pt x="1865" y="1819"/>
                </a:cubicBezTo>
                <a:cubicBezTo>
                  <a:pt x="1864" y="1820"/>
                  <a:pt x="1864" y="1819"/>
                  <a:pt x="1864" y="1819"/>
                </a:cubicBezTo>
                <a:cubicBezTo>
                  <a:pt x="1863" y="1818"/>
                  <a:pt x="1863" y="1819"/>
                  <a:pt x="1862" y="1818"/>
                </a:cubicBezTo>
                <a:cubicBezTo>
                  <a:pt x="1862" y="1818"/>
                  <a:pt x="1862" y="1817"/>
                  <a:pt x="1861" y="1817"/>
                </a:cubicBezTo>
                <a:cubicBezTo>
                  <a:pt x="1861" y="1816"/>
                  <a:pt x="1860" y="1816"/>
                  <a:pt x="1860" y="1816"/>
                </a:cubicBezTo>
                <a:cubicBezTo>
                  <a:pt x="1860" y="1815"/>
                  <a:pt x="1860" y="1815"/>
                  <a:pt x="1859" y="1814"/>
                </a:cubicBezTo>
                <a:cubicBezTo>
                  <a:pt x="1859" y="1814"/>
                  <a:pt x="1858" y="1815"/>
                  <a:pt x="1858" y="1814"/>
                </a:cubicBezTo>
                <a:cubicBezTo>
                  <a:pt x="1857" y="1814"/>
                  <a:pt x="1857" y="1813"/>
                  <a:pt x="1857" y="1813"/>
                </a:cubicBezTo>
                <a:cubicBezTo>
                  <a:pt x="1857" y="1812"/>
                  <a:pt x="1856" y="1812"/>
                  <a:pt x="1856" y="1812"/>
                </a:cubicBezTo>
                <a:cubicBezTo>
                  <a:pt x="1856" y="1811"/>
                  <a:pt x="1856" y="1810"/>
                  <a:pt x="1855" y="1810"/>
                </a:cubicBezTo>
                <a:cubicBezTo>
                  <a:pt x="1855" y="1812"/>
                  <a:pt x="1853" y="1811"/>
                  <a:pt x="1853" y="1811"/>
                </a:cubicBezTo>
                <a:cubicBezTo>
                  <a:pt x="1852" y="1811"/>
                  <a:pt x="1852" y="1810"/>
                  <a:pt x="1851" y="1810"/>
                </a:cubicBezTo>
                <a:cubicBezTo>
                  <a:pt x="1851" y="1809"/>
                  <a:pt x="1851" y="1809"/>
                  <a:pt x="1850" y="1809"/>
                </a:cubicBezTo>
                <a:cubicBezTo>
                  <a:pt x="1850" y="1809"/>
                  <a:pt x="1850" y="1809"/>
                  <a:pt x="1849" y="1809"/>
                </a:cubicBezTo>
                <a:cubicBezTo>
                  <a:pt x="1848" y="1809"/>
                  <a:pt x="1848" y="1809"/>
                  <a:pt x="1847" y="1809"/>
                </a:cubicBezTo>
                <a:cubicBezTo>
                  <a:pt x="1847" y="1809"/>
                  <a:pt x="1846" y="1809"/>
                  <a:pt x="1846" y="1809"/>
                </a:cubicBezTo>
                <a:cubicBezTo>
                  <a:pt x="1845" y="1809"/>
                  <a:pt x="1845" y="1809"/>
                  <a:pt x="1844" y="1809"/>
                </a:cubicBezTo>
                <a:cubicBezTo>
                  <a:pt x="1844" y="1810"/>
                  <a:pt x="1845" y="1810"/>
                  <a:pt x="1846" y="1810"/>
                </a:cubicBezTo>
                <a:cubicBezTo>
                  <a:pt x="1846" y="1810"/>
                  <a:pt x="1846" y="1811"/>
                  <a:pt x="1847" y="1811"/>
                </a:cubicBezTo>
                <a:cubicBezTo>
                  <a:pt x="1847" y="1811"/>
                  <a:pt x="1847" y="1811"/>
                  <a:pt x="1848" y="1811"/>
                </a:cubicBezTo>
                <a:cubicBezTo>
                  <a:pt x="1848" y="1811"/>
                  <a:pt x="1848" y="1811"/>
                  <a:pt x="1848" y="1811"/>
                </a:cubicBezTo>
                <a:cubicBezTo>
                  <a:pt x="1849" y="1811"/>
                  <a:pt x="1849" y="1810"/>
                  <a:pt x="1850" y="1811"/>
                </a:cubicBezTo>
                <a:cubicBezTo>
                  <a:pt x="1850" y="1811"/>
                  <a:pt x="1850" y="1812"/>
                  <a:pt x="1851" y="1812"/>
                </a:cubicBezTo>
                <a:cubicBezTo>
                  <a:pt x="1852" y="1812"/>
                  <a:pt x="1852" y="1811"/>
                  <a:pt x="1852" y="1811"/>
                </a:cubicBezTo>
                <a:cubicBezTo>
                  <a:pt x="1853" y="1811"/>
                  <a:pt x="1853" y="1812"/>
                  <a:pt x="1853" y="1813"/>
                </a:cubicBezTo>
                <a:cubicBezTo>
                  <a:pt x="1853" y="1814"/>
                  <a:pt x="1854" y="1813"/>
                  <a:pt x="1855" y="1814"/>
                </a:cubicBezTo>
                <a:cubicBezTo>
                  <a:pt x="1855" y="1814"/>
                  <a:pt x="1855" y="1816"/>
                  <a:pt x="1856" y="1815"/>
                </a:cubicBezTo>
                <a:cubicBezTo>
                  <a:pt x="1856" y="1814"/>
                  <a:pt x="1857" y="1815"/>
                  <a:pt x="1857" y="1815"/>
                </a:cubicBezTo>
                <a:cubicBezTo>
                  <a:pt x="1858" y="1815"/>
                  <a:pt x="1858" y="1815"/>
                  <a:pt x="1859" y="1815"/>
                </a:cubicBezTo>
                <a:cubicBezTo>
                  <a:pt x="1859" y="1816"/>
                  <a:pt x="1859" y="1817"/>
                  <a:pt x="1858" y="1816"/>
                </a:cubicBezTo>
                <a:cubicBezTo>
                  <a:pt x="1858" y="1816"/>
                  <a:pt x="1857" y="1815"/>
                  <a:pt x="1857" y="1816"/>
                </a:cubicBezTo>
                <a:cubicBezTo>
                  <a:pt x="1857" y="1816"/>
                  <a:pt x="1857" y="1817"/>
                  <a:pt x="1858" y="1817"/>
                </a:cubicBezTo>
                <a:cubicBezTo>
                  <a:pt x="1858" y="1817"/>
                  <a:pt x="1858" y="1817"/>
                  <a:pt x="1858" y="1818"/>
                </a:cubicBezTo>
                <a:cubicBezTo>
                  <a:pt x="1858" y="1818"/>
                  <a:pt x="1859" y="1818"/>
                  <a:pt x="1859" y="1818"/>
                </a:cubicBezTo>
                <a:cubicBezTo>
                  <a:pt x="1860" y="1818"/>
                  <a:pt x="1860" y="1818"/>
                  <a:pt x="1861" y="1818"/>
                </a:cubicBezTo>
                <a:cubicBezTo>
                  <a:pt x="1862" y="1818"/>
                  <a:pt x="1861" y="1819"/>
                  <a:pt x="1861" y="1819"/>
                </a:cubicBezTo>
                <a:cubicBezTo>
                  <a:pt x="1860" y="1819"/>
                  <a:pt x="1859" y="1819"/>
                  <a:pt x="1860" y="1820"/>
                </a:cubicBezTo>
                <a:cubicBezTo>
                  <a:pt x="1860" y="1821"/>
                  <a:pt x="1861" y="1820"/>
                  <a:pt x="1861" y="1820"/>
                </a:cubicBezTo>
                <a:cubicBezTo>
                  <a:pt x="1862" y="1820"/>
                  <a:pt x="1862" y="1821"/>
                  <a:pt x="1862" y="1821"/>
                </a:cubicBezTo>
                <a:cubicBezTo>
                  <a:pt x="1862" y="1821"/>
                  <a:pt x="1863" y="1821"/>
                  <a:pt x="1863" y="1821"/>
                </a:cubicBezTo>
                <a:cubicBezTo>
                  <a:pt x="1864" y="1821"/>
                  <a:pt x="1863" y="1822"/>
                  <a:pt x="1864" y="1822"/>
                </a:cubicBezTo>
                <a:cubicBezTo>
                  <a:pt x="1864" y="1823"/>
                  <a:pt x="1865" y="1822"/>
                  <a:pt x="1866" y="1823"/>
                </a:cubicBezTo>
                <a:cubicBezTo>
                  <a:pt x="1866" y="1823"/>
                  <a:pt x="1867" y="1824"/>
                  <a:pt x="1867" y="1824"/>
                </a:cubicBezTo>
                <a:cubicBezTo>
                  <a:pt x="1867" y="1825"/>
                  <a:pt x="1868" y="1825"/>
                  <a:pt x="1868" y="1825"/>
                </a:cubicBezTo>
                <a:cubicBezTo>
                  <a:pt x="1869" y="1825"/>
                  <a:pt x="1870" y="1825"/>
                  <a:pt x="1869" y="1826"/>
                </a:cubicBezTo>
                <a:cubicBezTo>
                  <a:pt x="1869" y="1827"/>
                  <a:pt x="1868" y="1826"/>
                  <a:pt x="1868" y="1826"/>
                </a:cubicBezTo>
                <a:cubicBezTo>
                  <a:pt x="1867" y="1825"/>
                  <a:pt x="1865" y="1826"/>
                  <a:pt x="1864" y="1825"/>
                </a:cubicBezTo>
                <a:cubicBezTo>
                  <a:pt x="1863" y="1824"/>
                  <a:pt x="1863" y="1824"/>
                  <a:pt x="1863" y="1824"/>
                </a:cubicBezTo>
                <a:cubicBezTo>
                  <a:pt x="1862" y="1823"/>
                  <a:pt x="1862" y="1823"/>
                  <a:pt x="1862" y="1823"/>
                </a:cubicBezTo>
                <a:cubicBezTo>
                  <a:pt x="1861" y="1821"/>
                  <a:pt x="1862" y="1824"/>
                  <a:pt x="1861" y="1824"/>
                </a:cubicBezTo>
                <a:cubicBezTo>
                  <a:pt x="1860" y="1824"/>
                  <a:pt x="1860" y="1823"/>
                  <a:pt x="1860" y="1823"/>
                </a:cubicBezTo>
                <a:cubicBezTo>
                  <a:pt x="1860" y="1822"/>
                  <a:pt x="1859" y="1822"/>
                  <a:pt x="1859" y="1822"/>
                </a:cubicBezTo>
                <a:cubicBezTo>
                  <a:pt x="1858" y="1821"/>
                  <a:pt x="1859" y="1820"/>
                  <a:pt x="1858" y="1820"/>
                </a:cubicBezTo>
                <a:cubicBezTo>
                  <a:pt x="1857" y="1819"/>
                  <a:pt x="1857" y="1819"/>
                  <a:pt x="1856" y="1819"/>
                </a:cubicBezTo>
                <a:cubicBezTo>
                  <a:pt x="1855" y="1818"/>
                  <a:pt x="1855" y="1818"/>
                  <a:pt x="1854" y="1818"/>
                </a:cubicBezTo>
                <a:cubicBezTo>
                  <a:pt x="1854" y="1818"/>
                  <a:pt x="1853" y="1818"/>
                  <a:pt x="1853" y="1818"/>
                </a:cubicBezTo>
                <a:cubicBezTo>
                  <a:pt x="1852" y="1817"/>
                  <a:pt x="1852" y="1816"/>
                  <a:pt x="1851" y="1816"/>
                </a:cubicBezTo>
                <a:cubicBezTo>
                  <a:pt x="1850" y="1815"/>
                  <a:pt x="1849" y="1816"/>
                  <a:pt x="1848" y="1815"/>
                </a:cubicBezTo>
                <a:cubicBezTo>
                  <a:pt x="1848" y="1815"/>
                  <a:pt x="1847" y="1815"/>
                  <a:pt x="1847" y="1815"/>
                </a:cubicBezTo>
                <a:cubicBezTo>
                  <a:pt x="1847" y="1814"/>
                  <a:pt x="1846" y="1814"/>
                  <a:pt x="1846" y="1814"/>
                </a:cubicBezTo>
                <a:cubicBezTo>
                  <a:pt x="1845" y="1814"/>
                  <a:pt x="1844" y="1811"/>
                  <a:pt x="1844" y="1812"/>
                </a:cubicBezTo>
                <a:cubicBezTo>
                  <a:pt x="1843" y="1813"/>
                  <a:pt x="1845" y="1814"/>
                  <a:pt x="1843" y="1814"/>
                </a:cubicBezTo>
                <a:cubicBezTo>
                  <a:pt x="1842" y="1814"/>
                  <a:pt x="1843" y="1813"/>
                  <a:pt x="1843" y="1813"/>
                </a:cubicBezTo>
                <a:cubicBezTo>
                  <a:pt x="1842" y="1812"/>
                  <a:pt x="1840" y="1812"/>
                  <a:pt x="1839" y="1812"/>
                </a:cubicBezTo>
                <a:cubicBezTo>
                  <a:pt x="1837" y="1812"/>
                  <a:pt x="1836" y="1812"/>
                  <a:pt x="1835" y="1812"/>
                </a:cubicBezTo>
                <a:cubicBezTo>
                  <a:pt x="1833" y="1812"/>
                  <a:pt x="1832" y="1812"/>
                  <a:pt x="1831" y="1812"/>
                </a:cubicBezTo>
                <a:cubicBezTo>
                  <a:pt x="1831" y="1811"/>
                  <a:pt x="1830" y="1811"/>
                  <a:pt x="1830" y="1811"/>
                </a:cubicBezTo>
                <a:cubicBezTo>
                  <a:pt x="1829" y="1810"/>
                  <a:pt x="1829" y="1810"/>
                  <a:pt x="1828" y="1810"/>
                </a:cubicBezTo>
                <a:cubicBezTo>
                  <a:pt x="1827" y="1809"/>
                  <a:pt x="1827" y="1808"/>
                  <a:pt x="1826" y="1807"/>
                </a:cubicBezTo>
                <a:cubicBezTo>
                  <a:pt x="1826" y="1807"/>
                  <a:pt x="1825" y="1806"/>
                  <a:pt x="1825" y="1806"/>
                </a:cubicBezTo>
                <a:cubicBezTo>
                  <a:pt x="1825" y="1805"/>
                  <a:pt x="1825" y="1805"/>
                  <a:pt x="1824" y="1804"/>
                </a:cubicBezTo>
                <a:cubicBezTo>
                  <a:pt x="1824" y="1804"/>
                  <a:pt x="1823" y="1804"/>
                  <a:pt x="1823" y="1803"/>
                </a:cubicBezTo>
                <a:cubicBezTo>
                  <a:pt x="1822" y="1803"/>
                  <a:pt x="1821" y="1804"/>
                  <a:pt x="1821" y="1802"/>
                </a:cubicBezTo>
                <a:cubicBezTo>
                  <a:pt x="1821" y="1802"/>
                  <a:pt x="1821" y="1802"/>
                  <a:pt x="1820" y="1802"/>
                </a:cubicBezTo>
                <a:cubicBezTo>
                  <a:pt x="1819" y="1802"/>
                  <a:pt x="1819" y="1802"/>
                  <a:pt x="1818" y="1802"/>
                </a:cubicBezTo>
                <a:cubicBezTo>
                  <a:pt x="1818" y="1801"/>
                  <a:pt x="1818" y="1801"/>
                  <a:pt x="1818" y="1800"/>
                </a:cubicBezTo>
                <a:cubicBezTo>
                  <a:pt x="1817" y="1800"/>
                  <a:pt x="1816" y="1800"/>
                  <a:pt x="1816" y="1800"/>
                </a:cubicBezTo>
                <a:cubicBezTo>
                  <a:pt x="1814" y="1800"/>
                  <a:pt x="1813" y="1801"/>
                  <a:pt x="1812" y="1801"/>
                </a:cubicBezTo>
                <a:cubicBezTo>
                  <a:pt x="1811" y="1801"/>
                  <a:pt x="1810" y="1801"/>
                  <a:pt x="1811" y="1800"/>
                </a:cubicBezTo>
                <a:cubicBezTo>
                  <a:pt x="1811" y="1800"/>
                  <a:pt x="1812" y="1800"/>
                  <a:pt x="1812" y="1799"/>
                </a:cubicBezTo>
                <a:cubicBezTo>
                  <a:pt x="1811" y="1799"/>
                  <a:pt x="1810" y="1799"/>
                  <a:pt x="1810" y="1800"/>
                </a:cubicBezTo>
                <a:cubicBezTo>
                  <a:pt x="1809" y="1800"/>
                  <a:pt x="1809" y="1800"/>
                  <a:pt x="1808" y="1800"/>
                </a:cubicBezTo>
                <a:cubicBezTo>
                  <a:pt x="1807" y="1799"/>
                  <a:pt x="1807" y="1798"/>
                  <a:pt x="1806" y="1798"/>
                </a:cubicBezTo>
                <a:cubicBezTo>
                  <a:pt x="1805" y="1797"/>
                  <a:pt x="1805" y="1797"/>
                  <a:pt x="1804" y="1797"/>
                </a:cubicBezTo>
                <a:cubicBezTo>
                  <a:pt x="1803" y="1797"/>
                  <a:pt x="1803" y="1797"/>
                  <a:pt x="1802" y="1797"/>
                </a:cubicBezTo>
                <a:cubicBezTo>
                  <a:pt x="1802" y="1797"/>
                  <a:pt x="1801" y="1797"/>
                  <a:pt x="1800" y="1797"/>
                </a:cubicBezTo>
                <a:cubicBezTo>
                  <a:pt x="1800" y="1797"/>
                  <a:pt x="1799" y="1798"/>
                  <a:pt x="1799" y="1798"/>
                </a:cubicBezTo>
                <a:cubicBezTo>
                  <a:pt x="1798" y="1798"/>
                  <a:pt x="1797" y="1798"/>
                  <a:pt x="1798" y="1797"/>
                </a:cubicBezTo>
                <a:cubicBezTo>
                  <a:pt x="1798" y="1797"/>
                  <a:pt x="1799" y="1797"/>
                  <a:pt x="1799" y="1796"/>
                </a:cubicBezTo>
                <a:cubicBezTo>
                  <a:pt x="1798" y="1796"/>
                  <a:pt x="1798" y="1796"/>
                  <a:pt x="1798" y="1796"/>
                </a:cubicBezTo>
                <a:cubicBezTo>
                  <a:pt x="1798" y="1796"/>
                  <a:pt x="1797" y="1796"/>
                  <a:pt x="1797" y="1796"/>
                </a:cubicBezTo>
                <a:cubicBezTo>
                  <a:pt x="1796" y="1797"/>
                  <a:pt x="1795" y="1798"/>
                  <a:pt x="1794" y="1798"/>
                </a:cubicBezTo>
                <a:cubicBezTo>
                  <a:pt x="1793" y="1798"/>
                  <a:pt x="1793" y="1798"/>
                  <a:pt x="1792" y="1797"/>
                </a:cubicBezTo>
                <a:cubicBezTo>
                  <a:pt x="1792" y="1797"/>
                  <a:pt x="1791" y="1797"/>
                  <a:pt x="1792" y="1796"/>
                </a:cubicBezTo>
                <a:cubicBezTo>
                  <a:pt x="1792" y="1796"/>
                  <a:pt x="1793" y="1796"/>
                  <a:pt x="1793" y="1795"/>
                </a:cubicBezTo>
                <a:cubicBezTo>
                  <a:pt x="1792" y="1795"/>
                  <a:pt x="1792" y="1795"/>
                  <a:pt x="1791" y="1795"/>
                </a:cubicBezTo>
                <a:cubicBezTo>
                  <a:pt x="1791" y="1796"/>
                  <a:pt x="1790" y="1796"/>
                  <a:pt x="1789" y="1796"/>
                </a:cubicBezTo>
                <a:cubicBezTo>
                  <a:pt x="1789" y="1796"/>
                  <a:pt x="1787" y="1798"/>
                  <a:pt x="1786" y="1798"/>
                </a:cubicBezTo>
                <a:cubicBezTo>
                  <a:pt x="1786" y="1797"/>
                  <a:pt x="1786" y="1797"/>
                  <a:pt x="1785" y="1796"/>
                </a:cubicBezTo>
                <a:cubicBezTo>
                  <a:pt x="1785" y="1796"/>
                  <a:pt x="1784" y="1796"/>
                  <a:pt x="1784" y="1796"/>
                </a:cubicBezTo>
                <a:cubicBezTo>
                  <a:pt x="1782" y="1796"/>
                  <a:pt x="1781" y="1796"/>
                  <a:pt x="1780" y="1796"/>
                </a:cubicBezTo>
                <a:cubicBezTo>
                  <a:pt x="1779" y="1796"/>
                  <a:pt x="1778" y="1796"/>
                  <a:pt x="1778" y="1795"/>
                </a:cubicBezTo>
                <a:cubicBezTo>
                  <a:pt x="1777" y="1795"/>
                  <a:pt x="1777" y="1795"/>
                  <a:pt x="1776" y="1795"/>
                </a:cubicBezTo>
                <a:cubicBezTo>
                  <a:pt x="1775" y="1795"/>
                  <a:pt x="1774" y="1795"/>
                  <a:pt x="1773" y="1795"/>
                </a:cubicBezTo>
                <a:cubicBezTo>
                  <a:pt x="1771" y="1795"/>
                  <a:pt x="1770" y="1795"/>
                  <a:pt x="1769" y="1795"/>
                </a:cubicBezTo>
                <a:cubicBezTo>
                  <a:pt x="1768" y="1795"/>
                  <a:pt x="1768" y="1795"/>
                  <a:pt x="1767" y="1796"/>
                </a:cubicBezTo>
                <a:cubicBezTo>
                  <a:pt x="1767" y="1796"/>
                  <a:pt x="1766" y="1796"/>
                  <a:pt x="1766" y="1797"/>
                </a:cubicBezTo>
                <a:cubicBezTo>
                  <a:pt x="1765" y="1797"/>
                  <a:pt x="1765" y="1798"/>
                  <a:pt x="1765" y="1798"/>
                </a:cubicBezTo>
                <a:cubicBezTo>
                  <a:pt x="1763" y="1798"/>
                  <a:pt x="1762" y="1798"/>
                  <a:pt x="1761" y="1799"/>
                </a:cubicBezTo>
                <a:cubicBezTo>
                  <a:pt x="1761" y="1799"/>
                  <a:pt x="1761" y="1799"/>
                  <a:pt x="1761" y="1799"/>
                </a:cubicBezTo>
                <a:cubicBezTo>
                  <a:pt x="1760" y="1799"/>
                  <a:pt x="1761" y="1798"/>
                  <a:pt x="1760" y="1798"/>
                </a:cubicBezTo>
                <a:cubicBezTo>
                  <a:pt x="1760" y="1798"/>
                  <a:pt x="1759" y="1798"/>
                  <a:pt x="1759" y="1798"/>
                </a:cubicBezTo>
                <a:cubicBezTo>
                  <a:pt x="1758" y="1798"/>
                  <a:pt x="1758" y="1799"/>
                  <a:pt x="1757" y="1799"/>
                </a:cubicBezTo>
                <a:cubicBezTo>
                  <a:pt x="1757" y="1799"/>
                  <a:pt x="1756" y="1800"/>
                  <a:pt x="1756" y="1800"/>
                </a:cubicBezTo>
                <a:cubicBezTo>
                  <a:pt x="1755" y="1799"/>
                  <a:pt x="1756" y="1799"/>
                  <a:pt x="1755" y="1799"/>
                </a:cubicBezTo>
                <a:cubicBezTo>
                  <a:pt x="1755" y="1799"/>
                  <a:pt x="1755" y="1799"/>
                  <a:pt x="1755" y="1799"/>
                </a:cubicBezTo>
                <a:cubicBezTo>
                  <a:pt x="1754" y="1799"/>
                  <a:pt x="1754" y="1799"/>
                  <a:pt x="1753" y="1799"/>
                </a:cubicBezTo>
                <a:cubicBezTo>
                  <a:pt x="1753" y="1799"/>
                  <a:pt x="1752" y="1800"/>
                  <a:pt x="1752" y="1799"/>
                </a:cubicBezTo>
                <a:cubicBezTo>
                  <a:pt x="1751" y="1799"/>
                  <a:pt x="1752" y="1799"/>
                  <a:pt x="1751" y="1799"/>
                </a:cubicBezTo>
                <a:cubicBezTo>
                  <a:pt x="1751" y="1799"/>
                  <a:pt x="1750" y="1799"/>
                  <a:pt x="1750" y="1799"/>
                </a:cubicBezTo>
                <a:cubicBezTo>
                  <a:pt x="1750" y="1799"/>
                  <a:pt x="1750" y="1799"/>
                  <a:pt x="1749" y="1799"/>
                </a:cubicBezTo>
                <a:cubicBezTo>
                  <a:pt x="1749" y="1800"/>
                  <a:pt x="1749" y="1799"/>
                  <a:pt x="1749" y="1799"/>
                </a:cubicBezTo>
                <a:cubicBezTo>
                  <a:pt x="1748" y="1799"/>
                  <a:pt x="1748" y="1800"/>
                  <a:pt x="1747" y="1800"/>
                </a:cubicBezTo>
                <a:cubicBezTo>
                  <a:pt x="1746" y="1801"/>
                  <a:pt x="1747" y="1802"/>
                  <a:pt x="1745" y="1801"/>
                </a:cubicBezTo>
                <a:cubicBezTo>
                  <a:pt x="1745" y="1801"/>
                  <a:pt x="1744" y="1801"/>
                  <a:pt x="1744" y="1801"/>
                </a:cubicBezTo>
                <a:cubicBezTo>
                  <a:pt x="1743" y="1801"/>
                  <a:pt x="1743" y="1802"/>
                  <a:pt x="1744" y="1802"/>
                </a:cubicBezTo>
                <a:cubicBezTo>
                  <a:pt x="1744" y="1802"/>
                  <a:pt x="1744" y="1802"/>
                  <a:pt x="1743" y="1803"/>
                </a:cubicBezTo>
                <a:cubicBezTo>
                  <a:pt x="1743" y="1803"/>
                  <a:pt x="1742" y="1803"/>
                  <a:pt x="1742" y="1803"/>
                </a:cubicBezTo>
                <a:cubicBezTo>
                  <a:pt x="1741" y="1803"/>
                  <a:pt x="1741" y="1804"/>
                  <a:pt x="1740" y="1804"/>
                </a:cubicBezTo>
                <a:cubicBezTo>
                  <a:pt x="1740" y="1804"/>
                  <a:pt x="1739" y="1803"/>
                  <a:pt x="1739" y="1803"/>
                </a:cubicBezTo>
                <a:cubicBezTo>
                  <a:pt x="1738" y="1803"/>
                  <a:pt x="1738" y="1804"/>
                  <a:pt x="1738" y="1804"/>
                </a:cubicBezTo>
                <a:cubicBezTo>
                  <a:pt x="1737" y="1805"/>
                  <a:pt x="1737" y="1805"/>
                  <a:pt x="1737" y="1805"/>
                </a:cubicBezTo>
                <a:cubicBezTo>
                  <a:pt x="1736" y="1805"/>
                  <a:pt x="1736" y="1805"/>
                  <a:pt x="1736" y="1805"/>
                </a:cubicBezTo>
                <a:cubicBezTo>
                  <a:pt x="1735" y="1805"/>
                  <a:pt x="1735" y="1805"/>
                  <a:pt x="1735" y="1805"/>
                </a:cubicBezTo>
                <a:cubicBezTo>
                  <a:pt x="1734" y="1805"/>
                  <a:pt x="1734" y="1806"/>
                  <a:pt x="1733" y="1806"/>
                </a:cubicBezTo>
                <a:cubicBezTo>
                  <a:pt x="1733" y="1807"/>
                  <a:pt x="1732" y="1807"/>
                  <a:pt x="1732" y="1807"/>
                </a:cubicBezTo>
                <a:cubicBezTo>
                  <a:pt x="1731" y="1808"/>
                  <a:pt x="1731" y="1809"/>
                  <a:pt x="1730" y="1810"/>
                </a:cubicBezTo>
                <a:cubicBezTo>
                  <a:pt x="1729" y="1811"/>
                  <a:pt x="1728" y="1811"/>
                  <a:pt x="1727" y="1812"/>
                </a:cubicBezTo>
                <a:cubicBezTo>
                  <a:pt x="1727" y="1812"/>
                  <a:pt x="1727" y="1813"/>
                  <a:pt x="1727" y="1814"/>
                </a:cubicBezTo>
                <a:cubicBezTo>
                  <a:pt x="1727" y="1814"/>
                  <a:pt x="1726" y="1814"/>
                  <a:pt x="1726" y="1815"/>
                </a:cubicBezTo>
                <a:cubicBezTo>
                  <a:pt x="1726" y="1815"/>
                  <a:pt x="1726" y="1816"/>
                  <a:pt x="1726" y="1817"/>
                </a:cubicBezTo>
                <a:cubicBezTo>
                  <a:pt x="1726" y="1817"/>
                  <a:pt x="1727" y="1817"/>
                  <a:pt x="1727" y="1818"/>
                </a:cubicBezTo>
                <a:cubicBezTo>
                  <a:pt x="1728" y="1818"/>
                  <a:pt x="1728" y="1818"/>
                  <a:pt x="1728" y="1819"/>
                </a:cubicBezTo>
                <a:cubicBezTo>
                  <a:pt x="1729" y="1820"/>
                  <a:pt x="1730" y="1819"/>
                  <a:pt x="1729" y="1820"/>
                </a:cubicBezTo>
                <a:cubicBezTo>
                  <a:pt x="1729" y="1821"/>
                  <a:pt x="1728" y="1821"/>
                  <a:pt x="1728" y="1820"/>
                </a:cubicBezTo>
                <a:cubicBezTo>
                  <a:pt x="1727" y="1820"/>
                  <a:pt x="1727" y="1820"/>
                  <a:pt x="1726" y="1820"/>
                </a:cubicBezTo>
                <a:cubicBezTo>
                  <a:pt x="1726" y="1820"/>
                  <a:pt x="1726" y="1821"/>
                  <a:pt x="1725" y="1820"/>
                </a:cubicBezTo>
                <a:cubicBezTo>
                  <a:pt x="1725" y="1820"/>
                  <a:pt x="1725" y="1820"/>
                  <a:pt x="1724" y="1820"/>
                </a:cubicBezTo>
                <a:cubicBezTo>
                  <a:pt x="1724" y="1820"/>
                  <a:pt x="1724" y="1820"/>
                  <a:pt x="1724" y="1820"/>
                </a:cubicBezTo>
                <a:cubicBezTo>
                  <a:pt x="1723" y="1821"/>
                  <a:pt x="1722" y="1821"/>
                  <a:pt x="1721" y="1822"/>
                </a:cubicBezTo>
                <a:cubicBezTo>
                  <a:pt x="1720" y="1822"/>
                  <a:pt x="1720" y="1822"/>
                  <a:pt x="1719" y="1822"/>
                </a:cubicBezTo>
                <a:cubicBezTo>
                  <a:pt x="1718" y="1822"/>
                  <a:pt x="1718" y="1823"/>
                  <a:pt x="1718" y="1823"/>
                </a:cubicBezTo>
                <a:cubicBezTo>
                  <a:pt x="1717" y="1823"/>
                  <a:pt x="1717" y="1822"/>
                  <a:pt x="1716" y="1822"/>
                </a:cubicBezTo>
                <a:cubicBezTo>
                  <a:pt x="1715" y="1822"/>
                  <a:pt x="1715" y="1823"/>
                  <a:pt x="1716" y="1824"/>
                </a:cubicBezTo>
                <a:cubicBezTo>
                  <a:pt x="1717" y="1826"/>
                  <a:pt x="1720" y="1824"/>
                  <a:pt x="1721" y="1823"/>
                </a:cubicBezTo>
                <a:cubicBezTo>
                  <a:pt x="1722" y="1822"/>
                  <a:pt x="1722" y="1822"/>
                  <a:pt x="1723" y="1822"/>
                </a:cubicBezTo>
                <a:cubicBezTo>
                  <a:pt x="1725" y="1822"/>
                  <a:pt x="1726" y="1822"/>
                  <a:pt x="1725" y="1824"/>
                </a:cubicBezTo>
                <a:cubicBezTo>
                  <a:pt x="1725" y="1825"/>
                  <a:pt x="1724" y="1825"/>
                  <a:pt x="1724" y="1825"/>
                </a:cubicBezTo>
                <a:cubicBezTo>
                  <a:pt x="1724" y="1826"/>
                  <a:pt x="1725" y="1826"/>
                  <a:pt x="1726" y="1826"/>
                </a:cubicBezTo>
                <a:cubicBezTo>
                  <a:pt x="1727" y="1825"/>
                  <a:pt x="1727" y="1825"/>
                  <a:pt x="1728" y="1824"/>
                </a:cubicBezTo>
                <a:cubicBezTo>
                  <a:pt x="1728" y="1824"/>
                  <a:pt x="1728" y="1823"/>
                  <a:pt x="1729" y="1823"/>
                </a:cubicBezTo>
                <a:cubicBezTo>
                  <a:pt x="1730" y="1823"/>
                  <a:pt x="1730" y="1823"/>
                  <a:pt x="1731" y="1823"/>
                </a:cubicBezTo>
                <a:cubicBezTo>
                  <a:pt x="1732" y="1822"/>
                  <a:pt x="1732" y="1822"/>
                  <a:pt x="1733" y="1822"/>
                </a:cubicBezTo>
                <a:cubicBezTo>
                  <a:pt x="1733" y="1822"/>
                  <a:pt x="1733" y="1823"/>
                  <a:pt x="1734" y="1823"/>
                </a:cubicBezTo>
                <a:cubicBezTo>
                  <a:pt x="1735" y="1823"/>
                  <a:pt x="1735" y="1822"/>
                  <a:pt x="1735" y="1821"/>
                </a:cubicBezTo>
                <a:cubicBezTo>
                  <a:pt x="1735" y="1821"/>
                  <a:pt x="1736" y="1821"/>
                  <a:pt x="1735" y="1820"/>
                </a:cubicBezTo>
                <a:cubicBezTo>
                  <a:pt x="1735" y="1820"/>
                  <a:pt x="1735" y="1820"/>
                  <a:pt x="1735" y="1819"/>
                </a:cubicBezTo>
                <a:cubicBezTo>
                  <a:pt x="1735" y="1819"/>
                  <a:pt x="1735" y="1819"/>
                  <a:pt x="1735" y="1818"/>
                </a:cubicBezTo>
                <a:cubicBezTo>
                  <a:pt x="1736" y="1817"/>
                  <a:pt x="1737" y="1817"/>
                  <a:pt x="1739" y="1817"/>
                </a:cubicBezTo>
                <a:cubicBezTo>
                  <a:pt x="1740" y="1817"/>
                  <a:pt x="1741" y="1818"/>
                  <a:pt x="1742" y="1817"/>
                </a:cubicBezTo>
                <a:cubicBezTo>
                  <a:pt x="1743" y="1817"/>
                  <a:pt x="1743" y="1816"/>
                  <a:pt x="1743" y="1816"/>
                </a:cubicBezTo>
                <a:cubicBezTo>
                  <a:pt x="1744" y="1815"/>
                  <a:pt x="1744" y="1816"/>
                  <a:pt x="1745" y="1817"/>
                </a:cubicBezTo>
                <a:cubicBezTo>
                  <a:pt x="1746" y="1818"/>
                  <a:pt x="1746" y="1817"/>
                  <a:pt x="1747" y="1816"/>
                </a:cubicBezTo>
                <a:cubicBezTo>
                  <a:pt x="1747" y="1816"/>
                  <a:pt x="1748" y="1816"/>
                  <a:pt x="1748" y="1816"/>
                </a:cubicBezTo>
                <a:cubicBezTo>
                  <a:pt x="1749" y="1815"/>
                  <a:pt x="1749" y="1813"/>
                  <a:pt x="1750" y="1813"/>
                </a:cubicBezTo>
                <a:cubicBezTo>
                  <a:pt x="1751" y="1813"/>
                  <a:pt x="1751" y="1814"/>
                  <a:pt x="1751" y="1814"/>
                </a:cubicBezTo>
                <a:cubicBezTo>
                  <a:pt x="1753" y="1814"/>
                  <a:pt x="1753" y="1811"/>
                  <a:pt x="1754" y="1810"/>
                </a:cubicBezTo>
                <a:cubicBezTo>
                  <a:pt x="1754" y="1810"/>
                  <a:pt x="1755" y="1810"/>
                  <a:pt x="1755" y="1810"/>
                </a:cubicBezTo>
                <a:cubicBezTo>
                  <a:pt x="1755" y="1810"/>
                  <a:pt x="1756" y="1809"/>
                  <a:pt x="1756" y="1809"/>
                </a:cubicBezTo>
                <a:cubicBezTo>
                  <a:pt x="1756" y="1809"/>
                  <a:pt x="1757" y="1809"/>
                  <a:pt x="1757" y="1809"/>
                </a:cubicBezTo>
                <a:cubicBezTo>
                  <a:pt x="1758" y="1808"/>
                  <a:pt x="1760" y="1808"/>
                  <a:pt x="1761" y="1807"/>
                </a:cubicBezTo>
                <a:cubicBezTo>
                  <a:pt x="1761" y="1806"/>
                  <a:pt x="1760" y="1805"/>
                  <a:pt x="1761" y="1805"/>
                </a:cubicBezTo>
                <a:cubicBezTo>
                  <a:pt x="1762" y="1805"/>
                  <a:pt x="1763" y="1806"/>
                  <a:pt x="1763" y="1806"/>
                </a:cubicBezTo>
                <a:cubicBezTo>
                  <a:pt x="1766" y="1806"/>
                  <a:pt x="1768" y="1806"/>
                  <a:pt x="1771" y="1806"/>
                </a:cubicBezTo>
                <a:cubicBezTo>
                  <a:pt x="1772" y="1806"/>
                  <a:pt x="1773" y="1806"/>
                  <a:pt x="1775" y="1806"/>
                </a:cubicBezTo>
                <a:cubicBezTo>
                  <a:pt x="1776" y="1806"/>
                  <a:pt x="1778" y="1806"/>
                  <a:pt x="1779" y="1807"/>
                </a:cubicBezTo>
                <a:cubicBezTo>
                  <a:pt x="1780" y="1807"/>
                  <a:pt x="1780" y="1807"/>
                  <a:pt x="1781" y="1807"/>
                </a:cubicBezTo>
                <a:cubicBezTo>
                  <a:pt x="1781" y="1807"/>
                  <a:pt x="1782" y="1807"/>
                  <a:pt x="1782" y="1808"/>
                </a:cubicBezTo>
                <a:cubicBezTo>
                  <a:pt x="1783" y="1808"/>
                  <a:pt x="1784" y="1809"/>
                  <a:pt x="1783" y="1810"/>
                </a:cubicBezTo>
                <a:cubicBezTo>
                  <a:pt x="1783" y="1811"/>
                  <a:pt x="1782" y="1811"/>
                  <a:pt x="1781" y="1811"/>
                </a:cubicBezTo>
                <a:cubicBezTo>
                  <a:pt x="1780" y="1811"/>
                  <a:pt x="1780" y="1812"/>
                  <a:pt x="1779" y="1812"/>
                </a:cubicBezTo>
                <a:cubicBezTo>
                  <a:pt x="1779" y="1812"/>
                  <a:pt x="1778" y="1812"/>
                  <a:pt x="1777" y="1812"/>
                </a:cubicBezTo>
                <a:cubicBezTo>
                  <a:pt x="1777" y="1812"/>
                  <a:pt x="1776" y="1812"/>
                  <a:pt x="1776" y="1812"/>
                </a:cubicBezTo>
                <a:cubicBezTo>
                  <a:pt x="1775" y="1812"/>
                  <a:pt x="1775" y="1811"/>
                  <a:pt x="1774" y="1811"/>
                </a:cubicBezTo>
                <a:cubicBezTo>
                  <a:pt x="1772" y="1811"/>
                  <a:pt x="1773" y="1813"/>
                  <a:pt x="1774" y="1813"/>
                </a:cubicBezTo>
                <a:cubicBezTo>
                  <a:pt x="1775" y="1814"/>
                  <a:pt x="1775" y="1814"/>
                  <a:pt x="1776" y="1814"/>
                </a:cubicBezTo>
                <a:cubicBezTo>
                  <a:pt x="1776" y="1814"/>
                  <a:pt x="1776" y="1815"/>
                  <a:pt x="1777" y="1815"/>
                </a:cubicBezTo>
                <a:cubicBezTo>
                  <a:pt x="1777" y="1815"/>
                  <a:pt x="1777" y="1815"/>
                  <a:pt x="1778" y="1815"/>
                </a:cubicBezTo>
                <a:cubicBezTo>
                  <a:pt x="1779" y="1815"/>
                  <a:pt x="1779" y="1817"/>
                  <a:pt x="1780" y="1818"/>
                </a:cubicBezTo>
                <a:cubicBezTo>
                  <a:pt x="1781" y="1818"/>
                  <a:pt x="1781" y="1817"/>
                  <a:pt x="1782" y="1817"/>
                </a:cubicBezTo>
                <a:cubicBezTo>
                  <a:pt x="1783" y="1817"/>
                  <a:pt x="1783" y="1817"/>
                  <a:pt x="1784" y="1817"/>
                </a:cubicBezTo>
                <a:cubicBezTo>
                  <a:pt x="1785" y="1817"/>
                  <a:pt x="1786" y="1817"/>
                  <a:pt x="1787" y="1817"/>
                </a:cubicBezTo>
                <a:cubicBezTo>
                  <a:pt x="1788" y="1817"/>
                  <a:pt x="1788" y="1817"/>
                  <a:pt x="1788" y="1818"/>
                </a:cubicBezTo>
                <a:cubicBezTo>
                  <a:pt x="1789" y="1818"/>
                  <a:pt x="1789" y="1819"/>
                  <a:pt x="1789" y="1819"/>
                </a:cubicBezTo>
                <a:cubicBezTo>
                  <a:pt x="1789" y="1820"/>
                  <a:pt x="1788" y="1820"/>
                  <a:pt x="1788" y="1820"/>
                </a:cubicBezTo>
                <a:cubicBezTo>
                  <a:pt x="1788" y="1820"/>
                  <a:pt x="1788" y="1820"/>
                  <a:pt x="1789" y="1820"/>
                </a:cubicBezTo>
                <a:cubicBezTo>
                  <a:pt x="1789" y="1821"/>
                  <a:pt x="1789" y="1820"/>
                  <a:pt x="1789" y="1820"/>
                </a:cubicBezTo>
                <a:cubicBezTo>
                  <a:pt x="1790" y="1819"/>
                  <a:pt x="1790" y="1819"/>
                  <a:pt x="1791" y="1818"/>
                </a:cubicBezTo>
                <a:cubicBezTo>
                  <a:pt x="1792" y="1818"/>
                  <a:pt x="1792" y="1820"/>
                  <a:pt x="1792" y="1820"/>
                </a:cubicBezTo>
                <a:cubicBezTo>
                  <a:pt x="1792" y="1820"/>
                  <a:pt x="1794" y="1821"/>
                  <a:pt x="1793" y="1822"/>
                </a:cubicBezTo>
                <a:cubicBezTo>
                  <a:pt x="1793" y="1822"/>
                  <a:pt x="1793" y="1822"/>
                  <a:pt x="1793" y="1822"/>
                </a:cubicBezTo>
                <a:cubicBezTo>
                  <a:pt x="1795" y="1822"/>
                  <a:pt x="1794" y="1820"/>
                  <a:pt x="1793" y="1820"/>
                </a:cubicBezTo>
                <a:cubicBezTo>
                  <a:pt x="1793" y="1819"/>
                  <a:pt x="1793" y="1820"/>
                  <a:pt x="1792" y="1819"/>
                </a:cubicBezTo>
                <a:cubicBezTo>
                  <a:pt x="1792" y="1819"/>
                  <a:pt x="1793" y="1819"/>
                  <a:pt x="1793" y="1819"/>
                </a:cubicBezTo>
                <a:cubicBezTo>
                  <a:pt x="1793" y="1818"/>
                  <a:pt x="1792" y="1816"/>
                  <a:pt x="1793" y="1815"/>
                </a:cubicBezTo>
                <a:cubicBezTo>
                  <a:pt x="1794" y="1814"/>
                  <a:pt x="1794" y="1817"/>
                  <a:pt x="1794" y="1818"/>
                </a:cubicBezTo>
                <a:cubicBezTo>
                  <a:pt x="1794" y="1819"/>
                  <a:pt x="1796" y="1820"/>
                  <a:pt x="1797" y="1820"/>
                </a:cubicBezTo>
                <a:cubicBezTo>
                  <a:pt x="1798" y="1820"/>
                  <a:pt x="1799" y="1820"/>
                  <a:pt x="1801" y="1820"/>
                </a:cubicBezTo>
                <a:cubicBezTo>
                  <a:pt x="1802" y="1820"/>
                  <a:pt x="1802" y="1820"/>
                  <a:pt x="1803" y="1820"/>
                </a:cubicBezTo>
                <a:cubicBezTo>
                  <a:pt x="1804" y="1820"/>
                  <a:pt x="1804" y="1820"/>
                  <a:pt x="1805" y="1820"/>
                </a:cubicBezTo>
                <a:cubicBezTo>
                  <a:pt x="1806" y="1820"/>
                  <a:pt x="1806" y="1820"/>
                  <a:pt x="1806" y="1820"/>
                </a:cubicBezTo>
                <a:cubicBezTo>
                  <a:pt x="1807" y="1820"/>
                  <a:pt x="1808" y="1820"/>
                  <a:pt x="1808" y="1819"/>
                </a:cubicBezTo>
                <a:cubicBezTo>
                  <a:pt x="1808" y="1819"/>
                  <a:pt x="1808" y="1820"/>
                  <a:pt x="1809" y="1820"/>
                </a:cubicBezTo>
                <a:cubicBezTo>
                  <a:pt x="1809" y="1821"/>
                  <a:pt x="1810" y="1822"/>
                  <a:pt x="1810" y="1822"/>
                </a:cubicBezTo>
                <a:cubicBezTo>
                  <a:pt x="1811" y="1823"/>
                  <a:pt x="1811" y="1823"/>
                  <a:pt x="1812" y="1823"/>
                </a:cubicBezTo>
                <a:cubicBezTo>
                  <a:pt x="1813" y="1824"/>
                  <a:pt x="1813" y="1825"/>
                  <a:pt x="1814" y="1825"/>
                </a:cubicBezTo>
                <a:cubicBezTo>
                  <a:pt x="1814" y="1825"/>
                  <a:pt x="1815" y="1825"/>
                  <a:pt x="1815" y="1826"/>
                </a:cubicBezTo>
                <a:cubicBezTo>
                  <a:pt x="1816" y="1826"/>
                  <a:pt x="1816" y="1826"/>
                  <a:pt x="1817" y="1826"/>
                </a:cubicBezTo>
                <a:cubicBezTo>
                  <a:pt x="1817" y="1826"/>
                  <a:pt x="1817" y="1827"/>
                  <a:pt x="1818" y="1827"/>
                </a:cubicBezTo>
                <a:cubicBezTo>
                  <a:pt x="1818" y="1827"/>
                  <a:pt x="1818" y="1827"/>
                  <a:pt x="1819" y="1827"/>
                </a:cubicBezTo>
                <a:cubicBezTo>
                  <a:pt x="1819" y="1827"/>
                  <a:pt x="1820" y="1828"/>
                  <a:pt x="1821" y="1828"/>
                </a:cubicBezTo>
                <a:cubicBezTo>
                  <a:pt x="1821" y="1828"/>
                  <a:pt x="1821" y="1828"/>
                  <a:pt x="1821" y="1828"/>
                </a:cubicBezTo>
                <a:cubicBezTo>
                  <a:pt x="1822" y="1827"/>
                  <a:pt x="1822" y="1828"/>
                  <a:pt x="1823" y="1828"/>
                </a:cubicBezTo>
                <a:cubicBezTo>
                  <a:pt x="1823" y="1828"/>
                  <a:pt x="1824" y="1828"/>
                  <a:pt x="1824" y="1828"/>
                </a:cubicBezTo>
                <a:cubicBezTo>
                  <a:pt x="1825" y="1828"/>
                  <a:pt x="1825" y="1829"/>
                  <a:pt x="1825" y="1829"/>
                </a:cubicBezTo>
                <a:cubicBezTo>
                  <a:pt x="1826" y="1829"/>
                  <a:pt x="1827" y="1829"/>
                  <a:pt x="1827" y="1829"/>
                </a:cubicBezTo>
                <a:cubicBezTo>
                  <a:pt x="1828" y="1830"/>
                  <a:pt x="1828" y="1830"/>
                  <a:pt x="1829" y="1830"/>
                </a:cubicBezTo>
                <a:cubicBezTo>
                  <a:pt x="1830" y="1830"/>
                  <a:pt x="1830" y="1830"/>
                  <a:pt x="1831" y="1830"/>
                </a:cubicBezTo>
                <a:cubicBezTo>
                  <a:pt x="1831" y="1830"/>
                  <a:pt x="1832" y="1830"/>
                  <a:pt x="1832" y="1830"/>
                </a:cubicBezTo>
                <a:cubicBezTo>
                  <a:pt x="1833" y="1831"/>
                  <a:pt x="1834" y="1831"/>
                  <a:pt x="1835" y="1831"/>
                </a:cubicBezTo>
                <a:cubicBezTo>
                  <a:pt x="1836" y="1831"/>
                  <a:pt x="1836" y="1830"/>
                  <a:pt x="1837" y="1830"/>
                </a:cubicBezTo>
                <a:cubicBezTo>
                  <a:pt x="1838" y="1830"/>
                  <a:pt x="1839" y="1830"/>
                  <a:pt x="1840" y="1830"/>
                </a:cubicBezTo>
                <a:cubicBezTo>
                  <a:pt x="1841" y="1830"/>
                  <a:pt x="1841" y="1829"/>
                  <a:pt x="1842" y="1829"/>
                </a:cubicBezTo>
                <a:cubicBezTo>
                  <a:pt x="1843" y="1829"/>
                  <a:pt x="1845" y="1829"/>
                  <a:pt x="1844" y="1830"/>
                </a:cubicBezTo>
                <a:cubicBezTo>
                  <a:pt x="1844" y="1830"/>
                  <a:pt x="1843" y="1830"/>
                  <a:pt x="1843" y="1830"/>
                </a:cubicBezTo>
                <a:cubicBezTo>
                  <a:pt x="1843" y="1831"/>
                  <a:pt x="1845" y="1831"/>
                  <a:pt x="1845" y="1831"/>
                </a:cubicBezTo>
                <a:cubicBezTo>
                  <a:pt x="1846" y="1832"/>
                  <a:pt x="1847" y="1833"/>
                  <a:pt x="1847" y="1834"/>
                </a:cubicBezTo>
                <a:cubicBezTo>
                  <a:pt x="1848" y="1835"/>
                  <a:pt x="1847" y="1836"/>
                  <a:pt x="1848" y="1838"/>
                </a:cubicBezTo>
                <a:cubicBezTo>
                  <a:pt x="1848" y="1838"/>
                  <a:pt x="1849" y="1839"/>
                  <a:pt x="1849" y="1839"/>
                </a:cubicBezTo>
                <a:cubicBezTo>
                  <a:pt x="1849" y="1840"/>
                  <a:pt x="1848" y="1841"/>
                  <a:pt x="1849" y="1841"/>
                </a:cubicBezTo>
                <a:cubicBezTo>
                  <a:pt x="1849" y="1842"/>
                  <a:pt x="1850" y="1843"/>
                  <a:pt x="1851" y="1843"/>
                </a:cubicBezTo>
                <a:cubicBezTo>
                  <a:pt x="1853" y="1845"/>
                  <a:pt x="1855" y="1846"/>
                  <a:pt x="1857" y="1848"/>
                </a:cubicBezTo>
                <a:cubicBezTo>
                  <a:pt x="1857" y="1849"/>
                  <a:pt x="1858" y="1850"/>
                  <a:pt x="1860" y="1849"/>
                </a:cubicBezTo>
                <a:cubicBezTo>
                  <a:pt x="1860" y="1849"/>
                  <a:pt x="1861" y="1849"/>
                  <a:pt x="1861" y="1849"/>
                </a:cubicBezTo>
                <a:cubicBezTo>
                  <a:pt x="1862" y="1848"/>
                  <a:pt x="1862" y="1849"/>
                  <a:pt x="1863" y="1849"/>
                </a:cubicBezTo>
                <a:cubicBezTo>
                  <a:pt x="1864" y="1849"/>
                  <a:pt x="1864" y="1849"/>
                  <a:pt x="1865" y="1849"/>
                </a:cubicBezTo>
                <a:cubicBezTo>
                  <a:pt x="1866" y="1849"/>
                  <a:pt x="1866" y="1849"/>
                  <a:pt x="1867" y="1849"/>
                </a:cubicBezTo>
                <a:cubicBezTo>
                  <a:pt x="1868" y="1849"/>
                  <a:pt x="1868" y="1850"/>
                  <a:pt x="1869" y="1850"/>
                </a:cubicBezTo>
                <a:cubicBezTo>
                  <a:pt x="1870" y="1850"/>
                  <a:pt x="1872" y="1849"/>
                  <a:pt x="1873" y="1849"/>
                </a:cubicBezTo>
                <a:cubicBezTo>
                  <a:pt x="1873" y="1850"/>
                  <a:pt x="1873" y="1850"/>
                  <a:pt x="1874" y="1850"/>
                </a:cubicBezTo>
                <a:cubicBezTo>
                  <a:pt x="1875" y="1850"/>
                  <a:pt x="1875" y="1850"/>
                  <a:pt x="1875" y="1851"/>
                </a:cubicBezTo>
                <a:cubicBezTo>
                  <a:pt x="1876" y="1852"/>
                  <a:pt x="1875" y="1851"/>
                  <a:pt x="1875" y="1852"/>
                </a:cubicBezTo>
                <a:cubicBezTo>
                  <a:pt x="1875" y="1853"/>
                  <a:pt x="1876" y="1853"/>
                  <a:pt x="1876" y="1853"/>
                </a:cubicBezTo>
                <a:cubicBezTo>
                  <a:pt x="1877" y="1853"/>
                  <a:pt x="1877" y="1852"/>
                  <a:pt x="1878" y="1852"/>
                </a:cubicBezTo>
                <a:cubicBezTo>
                  <a:pt x="1879" y="1852"/>
                  <a:pt x="1879" y="1853"/>
                  <a:pt x="1878" y="1853"/>
                </a:cubicBezTo>
                <a:cubicBezTo>
                  <a:pt x="1878" y="1854"/>
                  <a:pt x="1878" y="1854"/>
                  <a:pt x="1878" y="1854"/>
                </a:cubicBezTo>
                <a:cubicBezTo>
                  <a:pt x="1878" y="1855"/>
                  <a:pt x="1878" y="1855"/>
                  <a:pt x="1877" y="1856"/>
                </a:cubicBezTo>
                <a:cubicBezTo>
                  <a:pt x="1877" y="1857"/>
                  <a:pt x="1877" y="1857"/>
                  <a:pt x="1876" y="1858"/>
                </a:cubicBezTo>
                <a:cubicBezTo>
                  <a:pt x="1876" y="1858"/>
                  <a:pt x="1876" y="1858"/>
                  <a:pt x="1875" y="1858"/>
                </a:cubicBezTo>
                <a:cubicBezTo>
                  <a:pt x="1875" y="1858"/>
                  <a:pt x="1874" y="1859"/>
                  <a:pt x="1874" y="1859"/>
                </a:cubicBezTo>
                <a:cubicBezTo>
                  <a:pt x="1873" y="1860"/>
                  <a:pt x="1873" y="1860"/>
                  <a:pt x="1872" y="1860"/>
                </a:cubicBezTo>
                <a:cubicBezTo>
                  <a:pt x="1871" y="1860"/>
                  <a:pt x="1870" y="1861"/>
                  <a:pt x="1869" y="1862"/>
                </a:cubicBezTo>
                <a:cubicBezTo>
                  <a:pt x="1868" y="1863"/>
                  <a:pt x="1867" y="1863"/>
                  <a:pt x="1866" y="1864"/>
                </a:cubicBezTo>
                <a:cubicBezTo>
                  <a:pt x="1866" y="1864"/>
                  <a:pt x="1866" y="1865"/>
                  <a:pt x="1866" y="1865"/>
                </a:cubicBezTo>
                <a:cubicBezTo>
                  <a:pt x="1865" y="1866"/>
                  <a:pt x="1865" y="1866"/>
                  <a:pt x="1864" y="1867"/>
                </a:cubicBezTo>
                <a:cubicBezTo>
                  <a:pt x="1864" y="1867"/>
                  <a:pt x="1864" y="1868"/>
                  <a:pt x="1865" y="1868"/>
                </a:cubicBezTo>
                <a:cubicBezTo>
                  <a:pt x="1865" y="1869"/>
                  <a:pt x="1866" y="1868"/>
                  <a:pt x="1866" y="1868"/>
                </a:cubicBezTo>
                <a:cubicBezTo>
                  <a:pt x="1867" y="1867"/>
                  <a:pt x="1868" y="1868"/>
                  <a:pt x="1868" y="1868"/>
                </a:cubicBezTo>
                <a:cubicBezTo>
                  <a:pt x="1869" y="1868"/>
                  <a:pt x="1872" y="1868"/>
                  <a:pt x="1872" y="1868"/>
                </a:cubicBezTo>
                <a:cubicBezTo>
                  <a:pt x="1873" y="1867"/>
                  <a:pt x="1873" y="1867"/>
                  <a:pt x="1874" y="1867"/>
                </a:cubicBezTo>
                <a:cubicBezTo>
                  <a:pt x="1874" y="1867"/>
                  <a:pt x="1874" y="1867"/>
                  <a:pt x="1874" y="1867"/>
                </a:cubicBezTo>
                <a:cubicBezTo>
                  <a:pt x="1875" y="1867"/>
                  <a:pt x="1875" y="1866"/>
                  <a:pt x="1875" y="1866"/>
                </a:cubicBezTo>
                <a:cubicBezTo>
                  <a:pt x="1876" y="1866"/>
                  <a:pt x="1876" y="1866"/>
                  <a:pt x="1877" y="1866"/>
                </a:cubicBezTo>
                <a:cubicBezTo>
                  <a:pt x="1877" y="1867"/>
                  <a:pt x="1877" y="1867"/>
                  <a:pt x="1877" y="1867"/>
                </a:cubicBezTo>
                <a:cubicBezTo>
                  <a:pt x="1877" y="1867"/>
                  <a:pt x="1878" y="1867"/>
                  <a:pt x="1878" y="1867"/>
                </a:cubicBezTo>
                <a:cubicBezTo>
                  <a:pt x="1879" y="1867"/>
                  <a:pt x="1880" y="1867"/>
                  <a:pt x="1880" y="1867"/>
                </a:cubicBezTo>
                <a:cubicBezTo>
                  <a:pt x="1881" y="1867"/>
                  <a:pt x="1881" y="1867"/>
                  <a:pt x="1882" y="1866"/>
                </a:cubicBezTo>
                <a:cubicBezTo>
                  <a:pt x="1883" y="1865"/>
                  <a:pt x="1885" y="1865"/>
                  <a:pt x="1886" y="1865"/>
                </a:cubicBezTo>
                <a:cubicBezTo>
                  <a:pt x="1889" y="1865"/>
                  <a:pt x="1891" y="1865"/>
                  <a:pt x="1894" y="1864"/>
                </a:cubicBezTo>
                <a:cubicBezTo>
                  <a:pt x="1895" y="1864"/>
                  <a:pt x="1896" y="1864"/>
                  <a:pt x="1897" y="1864"/>
                </a:cubicBezTo>
                <a:cubicBezTo>
                  <a:pt x="1899" y="1865"/>
                  <a:pt x="1900" y="1865"/>
                  <a:pt x="1901" y="1865"/>
                </a:cubicBezTo>
                <a:close/>
                <a:moveTo>
                  <a:pt x="1951" y="1904"/>
                </a:moveTo>
                <a:cubicBezTo>
                  <a:pt x="1951" y="1904"/>
                  <a:pt x="1949" y="1903"/>
                  <a:pt x="1949" y="1905"/>
                </a:cubicBezTo>
                <a:cubicBezTo>
                  <a:pt x="1949" y="1905"/>
                  <a:pt x="1950" y="1905"/>
                  <a:pt x="1950" y="1905"/>
                </a:cubicBezTo>
                <a:cubicBezTo>
                  <a:pt x="1951" y="1905"/>
                  <a:pt x="1951" y="1905"/>
                  <a:pt x="1952" y="1905"/>
                </a:cubicBezTo>
                <a:cubicBezTo>
                  <a:pt x="1952" y="1905"/>
                  <a:pt x="1953" y="1904"/>
                  <a:pt x="1952" y="1904"/>
                </a:cubicBezTo>
                <a:cubicBezTo>
                  <a:pt x="1952" y="1904"/>
                  <a:pt x="1952" y="1904"/>
                  <a:pt x="1951" y="1904"/>
                </a:cubicBezTo>
                <a:close/>
                <a:moveTo>
                  <a:pt x="1875" y="1910"/>
                </a:moveTo>
                <a:cubicBezTo>
                  <a:pt x="1876" y="1910"/>
                  <a:pt x="1875" y="1908"/>
                  <a:pt x="1877" y="1908"/>
                </a:cubicBezTo>
                <a:cubicBezTo>
                  <a:pt x="1878" y="1908"/>
                  <a:pt x="1878" y="1909"/>
                  <a:pt x="1878" y="1910"/>
                </a:cubicBezTo>
                <a:cubicBezTo>
                  <a:pt x="1879" y="1910"/>
                  <a:pt x="1880" y="1910"/>
                  <a:pt x="1880" y="1909"/>
                </a:cubicBezTo>
                <a:cubicBezTo>
                  <a:pt x="1881" y="1909"/>
                  <a:pt x="1881" y="1909"/>
                  <a:pt x="1881" y="1909"/>
                </a:cubicBezTo>
                <a:cubicBezTo>
                  <a:pt x="1882" y="1908"/>
                  <a:pt x="1882" y="1908"/>
                  <a:pt x="1882" y="1908"/>
                </a:cubicBezTo>
                <a:cubicBezTo>
                  <a:pt x="1883" y="1908"/>
                  <a:pt x="1885" y="1907"/>
                  <a:pt x="1886" y="1908"/>
                </a:cubicBezTo>
                <a:cubicBezTo>
                  <a:pt x="1887" y="1908"/>
                  <a:pt x="1887" y="1909"/>
                  <a:pt x="1888" y="1909"/>
                </a:cubicBezTo>
                <a:cubicBezTo>
                  <a:pt x="1890" y="1909"/>
                  <a:pt x="1891" y="1909"/>
                  <a:pt x="1892" y="1909"/>
                </a:cubicBezTo>
                <a:cubicBezTo>
                  <a:pt x="1893" y="1909"/>
                  <a:pt x="1897" y="1909"/>
                  <a:pt x="1895" y="1908"/>
                </a:cubicBezTo>
                <a:cubicBezTo>
                  <a:pt x="1895" y="1907"/>
                  <a:pt x="1894" y="1907"/>
                  <a:pt x="1894" y="1906"/>
                </a:cubicBezTo>
                <a:cubicBezTo>
                  <a:pt x="1894" y="1906"/>
                  <a:pt x="1894" y="1905"/>
                  <a:pt x="1894" y="1905"/>
                </a:cubicBezTo>
                <a:cubicBezTo>
                  <a:pt x="1894" y="1904"/>
                  <a:pt x="1893" y="1904"/>
                  <a:pt x="1893" y="1904"/>
                </a:cubicBezTo>
                <a:cubicBezTo>
                  <a:pt x="1893" y="1904"/>
                  <a:pt x="1893" y="1903"/>
                  <a:pt x="1892" y="1903"/>
                </a:cubicBezTo>
                <a:cubicBezTo>
                  <a:pt x="1892" y="1902"/>
                  <a:pt x="1891" y="1902"/>
                  <a:pt x="1890" y="1902"/>
                </a:cubicBezTo>
                <a:cubicBezTo>
                  <a:pt x="1889" y="1902"/>
                  <a:pt x="1889" y="1902"/>
                  <a:pt x="1888" y="1901"/>
                </a:cubicBezTo>
                <a:cubicBezTo>
                  <a:pt x="1887" y="1901"/>
                  <a:pt x="1886" y="1901"/>
                  <a:pt x="1886" y="1900"/>
                </a:cubicBezTo>
                <a:cubicBezTo>
                  <a:pt x="1885" y="1900"/>
                  <a:pt x="1885" y="1900"/>
                  <a:pt x="1884" y="1900"/>
                </a:cubicBezTo>
                <a:cubicBezTo>
                  <a:pt x="1884" y="1900"/>
                  <a:pt x="1884" y="1900"/>
                  <a:pt x="1883" y="1900"/>
                </a:cubicBezTo>
                <a:cubicBezTo>
                  <a:pt x="1883" y="1899"/>
                  <a:pt x="1883" y="1898"/>
                  <a:pt x="1882" y="1897"/>
                </a:cubicBezTo>
                <a:cubicBezTo>
                  <a:pt x="1881" y="1897"/>
                  <a:pt x="1881" y="1897"/>
                  <a:pt x="1880" y="1897"/>
                </a:cubicBezTo>
                <a:cubicBezTo>
                  <a:pt x="1879" y="1897"/>
                  <a:pt x="1878" y="1897"/>
                  <a:pt x="1877" y="1897"/>
                </a:cubicBezTo>
                <a:cubicBezTo>
                  <a:pt x="1876" y="1897"/>
                  <a:pt x="1875" y="1896"/>
                  <a:pt x="1875" y="1896"/>
                </a:cubicBezTo>
                <a:cubicBezTo>
                  <a:pt x="1874" y="1896"/>
                  <a:pt x="1873" y="1895"/>
                  <a:pt x="1872" y="1896"/>
                </a:cubicBezTo>
                <a:cubicBezTo>
                  <a:pt x="1871" y="1896"/>
                  <a:pt x="1871" y="1896"/>
                  <a:pt x="1870" y="1896"/>
                </a:cubicBezTo>
                <a:cubicBezTo>
                  <a:pt x="1869" y="1895"/>
                  <a:pt x="1868" y="1895"/>
                  <a:pt x="1867" y="1895"/>
                </a:cubicBezTo>
                <a:cubicBezTo>
                  <a:pt x="1866" y="1895"/>
                  <a:pt x="1866" y="1895"/>
                  <a:pt x="1865" y="1895"/>
                </a:cubicBezTo>
                <a:cubicBezTo>
                  <a:pt x="1864" y="1894"/>
                  <a:pt x="1863" y="1894"/>
                  <a:pt x="1862" y="1894"/>
                </a:cubicBezTo>
                <a:cubicBezTo>
                  <a:pt x="1861" y="1894"/>
                  <a:pt x="1861" y="1894"/>
                  <a:pt x="1860" y="1895"/>
                </a:cubicBezTo>
                <a:cubicBezTo>
                  <a:pt x="1858" y="1897"/>
                  <a:pt x="1854" y="1894"/>
                  <a:pt x="1852" y="1897"/>
                </a:cubicBezTo>
                <a:cubicBezTo>
                  <a:pt x="1852" y="1898"/>
                  <a:pt x="1852" y="1898"/>
                  <a:pt x="1852" y="1898"/>
                </a:cubicBezTo>
                <a:cubicBezTo>
                  <a:pt x="1852" y="1899"/>
                  <a:pt x="1851" y="1899"/>
                  <a:pt x="1851" y="1899"/>
                </a:cubicBezTo>
                <a:cubicBezTo>
                  <a:pt x="1851" y="1900"/>
                  <a:pt x="1851" y="1900"/>
                  <a:pt x="1851" y="1901"/>
                </a:cubicBezTo>
                <a:cubicBezTo>
                  <a:pt x="1852" y="1901"/>
                  <a:pt x="1853" y="1901"/>
                  <a:pt x="1854" y="1901"/>
                </a:cubicBezTo>
                <a:cubicBezTo>
                  <a:pt x="1855" y="1901"/>
                  <a:pt x="1856" y="1901"/>
                  <a:pt x="1856" y="1901"/>
                </a:cubicBezTo>
                <a:cubicBezTo>
                  <a:pt x="1857" y="1901"/>
                  <a:pt x="1857" y="1902"/>
                  <a:pt x="1858" y="1903"/>
                </a:cubicBezTo>
                <a:cubicBezTo>
                  <a:pt x="1858" y="1903"/>
                  <a:pt x="1859" y="1903"/>
                  <a:pt x="1859" y="1903"/>
                </a:cubicBezTo>
                <a:cubicBezTo>
                  <a:pt x="1859" y="1904"/>
                  <a:pt x="1859" y="1904"/>
                  <a:pt x="1859" y="1905"/>
                </a:cubicBezTo>
                <a:cubicBezTo>
                  <a:pt x="1860" y="1906"/>
                  <a:pt x="1861" y="1905"/>
                  <a:pt x="1861" y="1905"/>
                </a:cubicBezTo>
                <a:cubicBezTo>
                  <a:pt x="1862" y="1906"/>
                  <a:pt x="1862" y="1906"/>
                  <a:pt x="1862" y="1907"/>
                </a:cubicBezTo>
                <a:cubicBezTo>
                  <a:pt x="1862" y="1907"/>
                  <a:pt x="1862" y="1907"/>
                  <a:pt x="1862" y="1908"/>
                </a:cubicBezTo>
                <a:cubicBezTo>
                  <a:pt x="1863" y="1908"/>
                  <a:pt x="1863" y="1908"/>
                  <a:pt x="1863" y="1909"/>
                </a:cubicBezTo>
                <a:cubicBezTo>
                  <a:pt x="1863" y="1909"/>
                  <a:pt x="1864" y="1909"/>
                  <a:pt x="1864" y="1909"/>
                </a:cubicBezTo>
                <a:cubicBezTo>
                  <a:pt x="1865" y="1909"/>
                  <a:pt x="1865" y="1909"/>
                  <a:pt x="1866" y="1909"/>
                </a:cubicBezTo>
                <a:cubicBezTo>
                  <a:pt x="1867" y="1909"/>
                  <a:pt x="1868" y="1909"/>
                  <a:pt x="1869" y="1909"/>
                </a:cubicBezTo>
                <a:cubicBezTo>
                  <a:pt x="1870" y="1909"/>
                  <a:pt x="1871" y="1909"/>
                  <a:pt x="1871" y="1909"/>
                </a:cubicBezTo>
                <a:cubicBezTo>
                  <a:pt x="1872" y="1910"/>
                  <a:pt x="1872" y="1910"/>
                  <a:pt x="1873" y="1911"/>
                </a:cubicBezTo>
                <a:cubicBezTo>
                  <a:pt x="1874" y="1911"/>
                  <a:pt x="1874" y="1912"/>
                  <a:pt x="1875" y="1912"/>
                </a:cubicBezTo>
                <a:cubicBezTo>
                  <a:pt x="1875" y="1913"/>
                  <a:pt x="1877" y="1912"/>
                  <a:pt x="1876" y="1912"/>
                </a:cubicBezTo>
                <a:cubicBezTo>
                  <a:pt x="1876" y="1911"/>
                  <a:pt x="1876" y="1911"/>
                  <a:pt x="1875" y="1911"/>
                </a:cubicBezTo>
                <a:cubicBezTo>
                  <a:pt x="1875" y="1911"/>
                  <a:pt x="1875" y="1911"/>
                  <a:pt x="1875" y="1910"/>
                </a:cubicBezTo>
                <a:close/>
                <a:moveTo>
                  <a:pt x="1771" y="1766"/>
                </a:moveTo>
                <a:cubicBezTo>
                  <a:pt x="1770" y="1765"/>
                  <a:pt x="1769" y="1766"/>
                  <a:pt x="1768" y="1766"/>
                </a:cubicBezTo>
                <a:cubicBezTo>
                  <a:pt x="1767" y="1766"/>
                  <a:pt x="1766" y="1766"/>
                  <a:pt x="1765" y="1766"/>
                </a:cubicBezTo>
                <a:cubicBezTo>
                  <a:pt x="1765" y="1767"/>
                  <a:pt x="1770" y="1766"/>
                  <a:pt x="1771" y="1766"/>
                </a:cubicBezTo>
                <a:close/>
                <a:moveTo>
                  <a:pt x="1720" y="1650"/>
                </a:moveTo>
                <a:cubicBezTo>
                  <a:pt x="1721" y="1649"/>
                  <a:pt x="1720" y="1649"/>
                  <a:pt x="1719" y="1649"/>
                </a:cubicBezTo>
                <a:cubicBezTo>
                  <a:pt x="1719" y="1649"/>
                  <a:pt x="1718" y="1650"/>
                  <a:pt x="1718" y="1650"/>
                </a:cubicBezTo>
                <a:cubicBezTo>
                  <a:pt x="1717" y="1650"/>
                  <a:pt x="1713" y="1651"/>
                  <a:pt x="1713" y="1652"/>
                </a:cubicBezTo>
                <a:cubicBezTo>
                  <a:pt x="1714" y="1654"/>
                  <a:pt x="1716" y="1652"/>
                  <a:pt x="1717" y="1651"/>
                </a:cubicBezTo>
                <a:cubicBezTo>
                  <a:pt x="1718" y="1651"/>
                  <a:pt x="1719" y="1651"/>
                  <a:pt x="1720" y="1650"/>
                </a:cubicBezTo>
                <a:close/>
                <a:moveTo>
                  <a:pt x="1774" y="1766"/>
                </a:moveTo>
                <a:cubicBezTo>
                  <a:pt x="1775" y="1766"/>
                  <a:pt x="1779" y="1766"/>
                  <a:pt x="1779" y="1765"/>
                </a:cubicBezTo>
                <a:cubicBezTo>
                  <a:pt x="1778" y="1764"/>
                  <a:pt x="1777" y="1765"/>
                  <a:pt x="1775" y="1765"/>
                </a:cubicBezTo>
                <a:cubicBezTo>
                  <a:pt x="1775" y="1765"/>
                  <a:pt x="1773" y="1765"/>
                  <a:pt x="1774" y="1766"/>
                </a:cubicBezTo>
                <a:close/>
                <a:moveTo>
                  <a:pt x="1772" y="1723"/>
                </a:moveTo>
                <a:cubicBezTo>
                  <a:pt x="1773" y="1723"/>
                  <a:pt x="1773" y="1723"/>
                  <a:pt x="1773" y="1723"/>
                </a:cubicBezTo>
                <a:cubicBezTo>
                  <a:pt x="1774" y="1723"/>
                  <a:pt x="1774" y="1723"/>
                  <a:pt x="1774" y="1724"/>
                </a:cubicBezTo>
                <a:cubicBezTo>
                  <a:pt x="1774" y="1724"/>
                  <a:pt x="1774" y="1724"/>
                  <a:pt x="1775" y="1724"/>
                </a:cubicBezTo>
                <a:cubicBezTo>
                  <a:pt x="1775" y="1724"/>
                  <a:pt x="1775" y="1723"/>
                  <a:pt x="1775" y="1723"/>
                </a:cubicBezTo>
                <a:cubicBezTo>
                  <a:pt x="1774" y="1721"/>
                  <a:pt x="1771" y="1722"/>
                  <a:pt x="1772" y="1723"/>
                </a:cubicBezTo>
                <a:close/>
                <a:moveTo>
                  <a:pt x="1743" y="1822"/>
                </a:moveTo>
                <a:cubicBezTo>
                  <a:pt x="1743" y="1822"/>
                  <a:pt x="1745" y="1820"/>
                  <a:pt x="1743" y="1821"/>
                </a:cubicBezTo>
                <a:cubicBezTo>
                  <a:pt x="1743" y="1821"/>
                  <a:pt x="1743" y="1822"/>
                  <a:pt x="1743" y="1822"/>
                </a:cubicBezTo>
                <a:close/>
                <a:moveTo>
                  <a:pt x="1769" y="1810"/>
                </a:moveTo>
                <a:cubicBezTo>
                  <a:pt x="1769" y="1810"/>
                  <a:pt x="1769" y="1810"/>
                  <a:pt x="1769" y="1810"/>
                </a:cubicBezTo>
                <a:cubicBezTo>
                  <a:pt x="1768" y="1810"/>
                  <a:pt x="1768" y="1810"/>
                  <a:pt x="1768" y="1811"/>
                </a:cubicBezTo>
                <a:cubicBezTo>
                  <a:pt x="1769" y="1811"/>
                  <a:pt x="1769" y="1810"/>
                  <a:pt x="1769" y="1810"/>
                </a:cubicBezTo>
                <a:close/>
                <a:moveTo>
                  <a:pt x="1765" y="1827"/>
                </a:moveTo>
                <a:cubicBezTo>
                  <a:pt x="1764" y="1827"/>
                  <a:pt x="1764" y="1827"/>
                  <a:pt x="1763" y="1826"/>
                </a:cubicBezTo>
                <a:cubicBezTo>
                  <a:pt x="1763" y="1826"/>
                  <a:pt x="1762" y="1826"/>
                  <a:pt x="1762" y="1825"/>
                </a:cubicBezTo>
                <a:cubicBezTo>
                  <a:pt x="1762" y="1825"/>
                  <a:pt x="1762" y="1824"/>
                  <a:pt x="1762" y="1824"/>
                </a:cubicBezTo>
                <a:cubicBezTo>
                  <a:pt x="1761" y="1823"/>
                  <a:pt x="1760" y="1823"/>
                  <a:pt x="1760" y="1823"/>
                </a:cubicBezTo>
                <a:cubicBezTo>
                  <a:pt x="1759" y="1823"/>
                  <a:pt x="1757" y="1822"/>
                  <a:pt x="1756" y="1822"/>
                </a:cubicBezTo>
                <a:cubicBezTo>
                  <a:pt x="1755" y="1823"/>
                  <a:pt x="1756" y="1823"/>
                  <a:pt x="1755" y="1824"/>
                </a:cubicBezTo>
                <a:cubicBezTo>
                  <a:pt x="1755" y="1824"/>
                  <a:pt x="1754" y="1824"/>
                  <a:pt x="1754" y="1825"/>
                </a:cubicBezTo>
                <a:cubicBezTo>
                  <a:pt x="1754" y="1826"/>
                  <a:pt x="1754" y="1826"/>
                  <a:pt x="1755" y="1827"/>
                </a:cubicBezTo>
                <a:cubicBezTo>
                  <a:pt x="1755" y="1827"/>
                  <a:pt x="1755" y="1828"/>
                  <a:pt x="1756" y="1828"/>
                </a:cubicBezTo>
                <a:cubicBezTo>
                  <a:pt x="1756" y="1828"/>
                  <a:pt x="1756" y="1829"/>
                  <a:pt x="1756" y="1829"/>
                </a:cubicBezTo>
                <a:cubicBezTo>
                  <a:pt x="1756" y="1829"/>
                  <a:pt x="1756" y="1829"/>
                  <a:pt x="1756" y="1830"/>
                </a:cubicBezTo>
                <a:cubicBezTo>
                  <a:pt x="1756" y="1830"/>
                  <a:pt x="1756" y="1830"/>
                  <a:pt x="1756" y="1830"/>
                </a:cubicBezTo>
                <a:cubicBezTo>
                  <a:pt x="1756" y="1830"/>
                  <a:pt x="1755" y="1831"/>
                  <a:pt x="1755" y="1831"/>
                </a:cubicBezTo>
                <a:cubicBezTo>
                  <a:pt x="1754" y="1831"/>
                  <a:pt x="1753" y="1830"/>
                  <a:pt x="1752" y="1829"/>
                </a:cubicBezTo>
                <a:cubicBezTo>
                  <a:pt x="1752" y="1830"/>
                  <a:pt x="1752" y="1830"/>
                  <a:pt x="1753" y="1831"/>
                </a:cubicBezTo>
                <a:cubicBezTo>
                  <a:pt x="1753" y="1831"/>
                  <a:pt x="1754" y="1832"/>
                  <a:pt x="1754" y="1832"/>
                </a:cubicBezTo>
                <a:cubicBezTo>
                  <a:pt x="1754" y="1833"/>
                  <a:pt x="1755" y="1833"/>
                  <a:pt x="1756" y="1833"/>
                </a:cubicBezTo>
                <a:cubicBezTo>
                  <a:pt x="1756" y="1833"/>
                  <a:pt x="1757" y="1833"/>
                  <a:pt x="1758" y="1833"/>
                </a:cubicBezTo>
                <a:cubicBezTo>
                  <a:pt x="1759" y="1834"/>
                  <a:pt x="1760" y="1833"/>
                  <a:pt x="1761" y="1832"/>
                </a:cubicBezTo>
                <a:cubicBezTo>
                  <a:pt x="1762" y="1832"/>
                  <a:pt x="1766" y="1831"/>
                  <a:pt x="1765" y="1829"/>
                </a:cubicBezTo>
                <a:cubicBezTo>
                  <a:pt x="1764" y="1829"/>
                  <a:pt x="1763" y="1828"/>
                  <a:pt x="1764" y="1828"/>
                </a:cubicBezTo>
                <a:cubicBezTo>
                  <a:pt x="1764" y="1827"/>
                  <a:pt x="1766" y="1828"/>
                  <a:pt x="1765" y="1827"/>
                </a:cubicBezTo>
                <a:close/>
                <a:moveTo>
                  <a:pt x="1746" y="1822"/>
                </a:moveTo>
                <a:cubicBezTo>
                  <a:pt x="1747" y="1822"/>
                  <a:pt x="1747" y="1822"/>
                  <a:pt x="1748" y="1822"/>
                </a:cubicBezTo>
                <a:cubicBezTo>
                  <a:pt x="1748" y="1822"/>
                  <a:pt x="1749" y="1822"/>
                  <a:pt x="1748" y="1822"/>
                </a:cubicBezTo>
                <a:cubicBezTo>
                  <a:pt x="1748" y="1821"/>
                  <a:pt x="1746" y="1822"/>
                  <a:pt x="1746" y="1822"/>
                </a:cubicBezTo>
                <a:close/>
                <a:moveTo>
                  <a:pt x="1880" y="1756"/>
                </a:moveTo>
                <a:cubicBezTo>
                  <a:pt x="1879" y="1756"/>
                  <a:pt x="1878" y="1757"/>
                  <a:pt x="1879" y="1757"/>
                </a:cubicBezTo>
                <a:cubicBezTo>
                  <a:pt x="1879" y="1757"/>
                  <a:pt x="1880" y="1756"/>
                  <a:pt x="1881" y="1756"/>
                </a:cubicBezTo>
                <a:cubicBezTo>
                  <a:pt x="1881" y="1756"/>
                  <a:pt x="1884" y="1756"/>
                  <a:pt x="1884" y="1756"/>
                </a:cubicBezTo>
                <a:cubicBezTo>
                  <a:pt x="1884" y="1755"/>
                  <a:pt x="1882" y="1755"/>
                  <a:pt x="1881" y="1755"/>
                </a:cubicBezTo>
                <a:cubicBezTo>
                  <a:pt x="1881" y="1756"/>
                  <a:pt x="1880" y="1756"/>
                  <a:pt x="1880" y="1756"/>
                </a:cubicBezTo>
                <a:close/>
                <a:moveTo>
                  <a:pt x="1751" y="1825"/>
                </a:moveTo>
                <a:cubicBezTo>
                  <a:pt x="1751" y="1825"/>
                  <a:pt x="1751" y="1825"/>
                  <a:pt x="1751" y="1825"/>
                </a:cubicBezTo>
                <a:cubicBezTo>
                  <a:pt x="1752" y="1826"/>
                  <a:pt x="1752" y="1825"/>
                  <a:pt x="1751" y="1825"/>
                </a:cubicBezTo>
                <a:close/>
                <a:moveTo>
                  <a:pt x="1647" y="1637"/>
                </a:moveTo>
                <a:cubicBezTo>
                  <a:pt x="1645" y="1637"/>
                  <a:pt x="1646" y="1639"/>
                  <a:pt x="1647" y="1638"/>
                </a:cubicBezTo>
                <a:cubicBezTo>
                  <a:pt x="1648" y="1638"/>
                  <a:pt x="1648" y="1638"/>
                  <a:pt x="1647" y="1637"/>
                </a:cubicBezTo>
                <a:cubicBezTo>
                  <a:pt x="1647" y="1637"/>
                  <a:pt x="1647" y="1637"/>
                  <a:pt x="1647" y="1637"/>
                </a:cubicBezTo>
                <a:close/>
                <a:moveTo>
                  <a:pt x="1685" y="1940"/>
                </a:moveTo>
                <a:cubicBezTo>
                  <a:pt x="1684" y="1941"/>
                  <a:pt x="1684" y="1941"/>
                  <a:pt x="1683" y="1941"/>
                </a:cubicBezTo>
                <a:cubicBezTo>
                  <a:pt x="1682" y="1942"/>
                  <a:pt x="1681" y="1942"/>
                  <a:pt x="1681" y="1942"/>
                </a:cubicBezTo>
                <a:cubicBezTo>
                  <a:pt x="1680" y="1944"/>
                  <a:pt x="1682" y="1943"/>
                  <a:pt x="1683" y="1943"/>
                </a:cubicBezTo>
                <a:cubicBezTo>
                  <a:pt x="1684" y="1942"/>
                  <a:pt x="1686" y="1942"/>
                  <a:pt x="1687" y="1941"/>
                </a:cubicBezTo>
                <a:cubicBezTo>
                  <a:pt x="1687" y="1941"/>
                  <a:pt x="1688" y="1940"/>
                  <a:pt x="1687" y="1940"/>
                </a:cubicBezTo>
                <a:cubicBezTo>
                  <a:pt x="1687" y="1940"/>
                  <a:pt x="1686" y="1940"/>
                  <a:pt x="1685" y="1940"/>
                </a:cubicBezTo>
                <a:close/>
                <a:moveTo>
                  <a:pt x="1676" y="1852"/>
                </a:moveTo>
                <a:cubicBezTo>
                  <a:pt x="1674" y="1852"/>
                  <a:pt x="1673" y="1853"/>
                  <a:pt x="1673" y="1855"/>
                </a:cubicBezTo>
                <a:cubicBezTo>
                  <a:pt x="1673" y="1856"/>
                  <a:pt x="1672" y="1859"/>
                  <a:pt x="1674" y="1859"/>
                </a:cubicBezTo>
                <a:cubicBezTo>
                  <a:pt x="1674" y="1858"/>
                  <a:pt x="1674" y="1857"/>
                  <a:pt x="1674" y="1857"/>
                </a:cubicBezTo>
                <a:cubicBezTo>
                  <a:pt x="1675" y="1856"/>
                  <a:pt x="1675" y="1855"/>
                  <a:pt x="1676" y="1855"/>
                </a:cubicBezTo>
                <a:cubicBezTo>
                  <a:pt x="1676" y="1854"/>
                  <a:pt x="1678" y="1853"/>
                  <a:pt x="1678" y="1852"/>
                </a:cubicBezTo>
                <a:cubicBezTo>
                  <a:pt x="1678" y="1851"/>
                  <a:pt x="1678" y="1851"/>
                  <a:pt x="1678" y="1850"/>
                </a:cubicBezTo>
                <a:cubicBezTo>
                  <a:pt x="1677" y="1850"/>
                  <a:pt x="1676" y="1851"/>
                  <a:pt x="1676" y="1852"/>
                </a:cubicBezTo>
                <a:close/>
                <a:moveTo>
                  <a:pt x="1628" y="1639"/>
                </a:moveTo>
                <a:cubicBezTo>
                  <a:pt x="1628" y="1639"/>
                  <a:pt x="1628" y="1639"/>
                  <a:pt x="1628" y="1640"/>
                </a:cubicBezTo>
                <a:cubicBezTo>
                  <a:pt x="1628" y="1640"/>
                  <a:pt x="1628" y="1640"/>
                  <a:pt x="1628" y="1640"/>
                </a:cubicBezTo>
                <a:cubicBezTo>
                  <a:pt x="1629" y="1640"/>
                  <a:pt x="1628" y="1639"/>
                  <a:pt x="1628" y="1639"/>
                </a:cubicBezTo>
                <a:close/>
                <a:moveTo>
                  <a:pt x="1641" y="1638"/>
                </a:moveTo>
                <a:cubicBezTo>
                  <a:pt x="1641" y="1637"/>
                  <a:pt x="1640" y="1637"/>
                  <a:pt x="1639" y="1637"/>
                </a:cubicBezTo>
                <a:cubicBezTo>
                  <a:pt x="1639" y="1638"/>
                  <a:pt x="1638" y="1637"/>
                  <a:pt x="1638" y="1638"/>
                </a:cubicBezTo>
                <a:cubicBezTo>
                  <a:pt x="1637" y="1639"/>
                  <a:pt x="1640" y="1639"/>
                  <a:pt x="1641" y="1638"/>
                </a:cubicBezTo>
                <a:close/>
                <a:moveTo>
                  <a:pt x="2061" y="1301"/>
                </a:moveTo>
                <a:cubicBezTo>
                  <a:pt x="2062" y="1300"/>
                  <a:pt x="2061" y="1300"/>
                  <a:pt x="2061" y="1300"/>
                </a:cubicBezTo>
                <a:cubicBezTo>
                  <a:pt x="2060" y="1299"/>
                  <a:pt x="2060" y="1298"/>
                  <a:pt x="2060" y="1298"/>
                </a:cubicBezTo>
                <a:cubicBezTo>
                  <a:pt x="2059" y="1298"/>
                  <a:pt x="2058" y="1299"/>
                  <a:pt x="2058" y="1299"/>
                </a:cubicBezTo>
                <a:cubicBezTo>
                  <a:pt x="2057" y="1300"/>
                  <a:pt x="2057" y="1300"/>
                  <a:pt x="2057" y="1301"/>
                </a:cubicBezTo>
                <a:cubicBezTo>
                  <a:pt x="2057" y="1301"/>
                  <a:pt x="2057" y="1302"/>
                  <a:pt x="2057" y="1302"/>
                </a:cubicBezTo>
                <a:cubicBezTo>
                  <a:pt x="2057" y="1303"/>
                  <a:pt x="2057" y="1302"/>
                  <a:pt x="2058" y="1302"/>
                </a:cubicBezTo>
                <a:cubicBezTo>
                  <a:pt x="2059" y="1302"/>
                  <a:pt x="2059" y="1303"/>
                  <a:pt x="2060" y="1302"/>
                </a:cubicBezTo>
                <a:cubicBezTo>
                  <a:pt x="2060" y="1302"/>
                  <a:pt x="2061" y="1301"/>
                  <a:pt x="2061" y="1301"/>
                </a:cubicBezTo>
                <a:close/>
                <a:moveTo>
                  <a:pt x="2023" y="1379"/>
                </a:moveTo>
                <a:cubicBezTo>
                  <a:pt x="2023" y="1379"/>
                  <a:pt x="2023" y="1379"/>
                  <a:pt x="2024" y="1378"/>
                </a:cubicBezTo>
                <a:cubicBezTo>
                  <a:pt x="2024" y="1378"/>
                  <a:pt x="2024" y="1378"/>
                  <a:pt x="2024" y="1377"/>
                </a:cubicBezTo>
                <a:cubicBezTo>
                  <a:pt x="2024" y="1377"/>
                  <a:pt x="2024" y="1377"/>
                  <a:pt x="2024" y="1376"/>
                </a:cubicBezTo>
                <a:cubicBezTo>
                  <a:pt x="2024" y="1376"/>
                  <a:pt x="2024" y="1376"/>
                  <a:pt x="2023" y="1376"/>
                </a:cubicBezTo>
                <a:cubicBezTo>
                  <a:pt x="2022" y="1376"/>
                  <a:pt x="2020" y="1377"/>
                  <a:pt x="2020" y="1378"/>
                </a:cubicBezTo>
                <a:cubicBezTo>
                  <a:pt x="2020" y="1379"/>
                  <a:pt x="2023" y="1378"/>
                  <a:pt x="2023" y="1379"/>
                </a:cubicBezTo>
                <a:close/>
                <a:moveTo>
                  <a:pt x="2060" y="2031"/>
                </a:moveTo>
                <a:cubicBezTo>
                  <a:pt x="2060" y="2032"/>
                  <a:pt x="2061" y="2032"/>
                  <a:pt x="2061" y="2030"/>
                </a:cubicBezTo>
                <a:cubicBezTo>
                  <a:pt x="2061" y="2029"/>
                  <a:pt x="2060" y="2029"/>
                  <a:pt x="2060" y="2028"/>
                </a:cubicBezTo>
                <a:cubicBezTo>
                  <a:pt x="2059" y="2028"/>
                  <a:pt x="2059" y="2027"/>
                  <a:pt x="2058" y="2027"/>
                </a:cubicBezTo>
                <a:cubicBezTo>
                  <a:pt x="2057" y="2026"/>
                  <a:pt x="2058" y="2028"/>
                  <a:pt x="2058" y="2028"/>
                </a:cubicBezTo>
                <a:cubicBezTo>
                  <a:pt x="2059" y="2029"/>
                  <a:pt x="2059" y="2030"/>
                  <a:pt x="2060" y="2031"/>
                </a:cubicBezTo>
                <a:close/>
                <a:moveTo>
                  <a:pt x="1695" y="1940"/>
                </a:moveTo>
                <a:cubicBezTo>
                  <a:pt x="1695" y="1940"/>
                  <a:pt x="1696" y="1939"/>
                  <a:pt x="1696" y="1939"/>
                </a:cubicBezTo>
                <a:cubicBezTo>
                  <a:pt x="1697" y="1937"/>
                  <a:pt x="1694" y="1938"/>
                  <a:pt x="1695" y="1940"/>
                </a:cubicBezTo>
                <a:close/>
                <a:moveTo>
                  <a:pt x="1903" y="1492"/>
                </a:moveTo>
                <a:cubicBezTo>
                  <a:pt x="1903" y="1492"/>
                  <a:pt x="1903" y="1492"/>
                  <a:pt x="1903" y="1492"/>
                </a:cubicBezTo>
                <a:cubicBezTo>
                  <a:pt x="1902" y="1493"/>
                  <a:pt x="1903" y="1493"/>
                  <a:pt x="1903" y="1493"/>
                </a:cubicBezTo>
                <a:cubicBezTo>
                  <a:pt x="1903" y="1494"/>
                  <a:pt x="1903" y="1495"/>
                  <a:pt x="1904" y="1495"/>
                </a:cubicBezTo>
                <a:cubicBezTo>
                  <a:pt x="1904" y="1494"/>
                  <a:pt x="1904" y="1492"/>
                  <a:pt x="1903" y="1492"/>
                </a:cubicBezTo>
                <a:close/>
                <a:moveTo>
                  <a:pt x="1584" y="1659"/>
                </a:moveTo>
                <a:cubicBezTo>
                  <a:pt x="1584" y="1659"/>
                  <a:pt x="1584" y="1659"/>
                  <a:pt x="1584" y="1658"/>
                </a:cubicBezTo>
                <a:cubicBezTo>
                  <a:pt x="1583" y="1658"/>
                  <a:pt x="1582" y="1659"/>
                  <a:pt x="1583" y="1659"/>
                </a:cubicBezTo>
                <a:cubicBezTo>
                  <a:pt x="1583" y="1660"/>
                  <a:pt x="1584" y="1660"/>
                  <a:pt x="1584" y="1660"/>
                </a:cubicBezTo>
                <a:cubicBezTo>
                  <a:pt x="1584" y="1660"/>
                  <a:pt x="1585" y="1660"/>
                  <a:pt x="1585" y="1660"/>
                </a:cubicBezTo>
                <a:cubicBezTo>
                  <a:pt x="1585" y="1660"/>
                  <a:pt x="1585" y="1660"/>
                  <a:pt x="1585" y="1660"/>
                </a:cubicBezTo>
                <a:cubicBezTo>
                  <a:pt x="1586" y="1661"/>
                  <a:pt x="1586" y="1661"/>
                  <a:pt x="1587" y="1661"/>
                </a:cubicBezTo>
                <a:cubicBezTo>
                  <a:pt x="1587" y="1661"/>
                  <a:pt x="1586" y="1660"/>
                  <a:pt x="1586" y="1659"/>
                </a:cubicBezTo>
                <a:cubicBezTo>
                  <a:pt x="1586" y="1659"/>
                  <a:pt x="1585" y="1660"/>
                  <a:pt x="1584" y="1659"/>
                </a:cubicBezTo>
                <a:close/>
                <a:moveTo>
                  <a:pt x="1576" y="1891"/>
                </a:moveTo>
                <a:cubicBezTo>
                  <a:pt x="1577" y="1891"/>
                  <a:pt x="1577" y="1891"/>
                  <a:pt x="1577" y="1891"/>
                </a:cubicBezTo>
                <a:cubicBezTo>
                  <a:pt x="1579" y="1889"/>
                  <a:pt x="1575" y="1891"/>
                  <a:pt x="1576" y="1891"/>
                </a:cubicBezTo>
                <a:close/>
                <a:moveTo>
                  <a:pt x="2010" y="1376"/>
                </a:moveTo>
                <a:cubicBezTo>
                  <a:pt x="2010" y="1376"/>
                  <a:pt x="2011" y="1376"/>
                  <a:pt x="2011" y="1376"/>
                </a:cubicBezTo>
                <a:cubicBezTo>
                  <a:pt x="2012" y="1376"/>
                  <a:pt x="2012" y="1375"/>
                  <a:pt x="2012" y="1375"/>
                </a:cubicBezTo>
                <a:cubicBezTo>
                  <a:pt x="2013" y="1374"/>
                  <a:pt x="2013" y="1373"/>
                  <a:pt x="2011" y="1373"/>
                </a:cubicBezTo>
                <a:cubicBezTo>
                  <a:pt x="2011" y="1374"/>
                  <a:pt x="2010" y="1374"/>
                  <a:pt x="2010" y="1375"/>
                </a:cubicBezTo>
                <a:cubicBezTo>
                  <a:pt x="2009" y="1375"/>
                  <a:pt x="2008" y="1375"/>
                  <a:pt x="2008" y="1376"/>
                </a:cubicBezTo>
                <a:cubicBezTo>
                  <a:pt x="2009" y="1376"/>
                  <a:pt x="2009" y="1376"/>
                  <a:pt x="2010" y="1376"/>
                </a:cubicBezTo>
                <a:close/>
                <a:moveTo>
                  <a:pt x="1572" y="1652"/>
                </a:moveTo>
                <a:cubicBezTo>
                  <a:pt x="1571" y="1652"/>
                  <a:pt x="1570" y="1651"/>
                  <a:pt x="1570" y="1652"/>
                </a:cubicBezTo>
                <a:cubicBezTo>
                  <a:pt x="1569" y="1652"/>
                  <a:pt x="1571" y="1653"/>
                  <a:pt x="1571" y="1653"/>
                </a:cubicBezTo>
                <a:cubicBezTo>
                  <a:pt x="1572" y="1653"/>
                  <a:pt x="1574" y="1654"/>
                  <a:pt x="1575" y="1653"/>
                </a:cubicBezTo>
                <a:cubicBezTo>
                  <a:pt x="1575" y="1653"/>
                  <a:pt x="1574" y="1652"/>
                  <a:pt x="1573" y="1652"/>
                </a:cubicBezTo>
                <a:cubicBezTo>
                  <a:pt x="1573" y="1652"/>
                  <a:pt x="1573" y="1652"/>
                  <a:pt x="1572" y="1652"/>
                </a:cubicBezTo>
                <a:close/>
                <a:moveTo>
                  <a:pt x="1657" y="1918"/>
                </a:moveTo>
                <a:cubicBezTo>
                  <a:pt x="1656" y="1917"/>
                  <a:pt x="1654" y="1918"/>
                  <a:pt x="1654" y="1919"/>
                </a:cubicBezTo>
                <a:cubicBezTo>
                  <a:pt x="1654" y="1919"/>
                  <a:pt x="1654" y="1919"/>
                  <a:pt x="1654" y="1920"/>
                </a:cubicBezTo>
                <a:cubicBezTo>
                  <a:pt x="1654" y="1920"/>
                  <a:pt x="1653" y="1921"/>
                  <a:pt x="1654" y="1921"/>
                </a:cubicBezTo>
                <a:cubicBezTo>
                  <a:pt x="1654" y="1922"/>
                  <a:pt x="1655" y="1922"/>
                  <a:pt x="1655" y="1921"/>
                </a:cubicBezTo>
                <a:cubicBezTo>
                  <a:pt x="1655" y="1921"/>
                  <a:pt x="1655" y="1920"/>
                  <a:pt x="1655" y="1920"/>
                </a:cubicBezTo>
                <a:cubicBezTo>
                  <a:pt x="1655" y="1919"/>
                  <a:pt x="1657" y="1918"/>
                  <a:pt x="1657" y="1918"/>
                </a:cubicBezTo>
                <a:close/>
                <a:moveTo>
                  <a:pt x="1655" y="1903"/>
                </a:moveTo>
                <a:cubicBezTo>
                  <a:pt x="1654" y="1903"/>
                  <a:pt x="1654" y="1905"/>
                  <a:pt x="1653" y="1906"/>
                </a:cubicBezTo>
                <a:cubicBezTo>
                  <a:pt x="1653" y="1907"/>
                  <a:pt x="1652" y="1907"/>
                  <a:pt x="1652" y="1908"/>
                </a:cubicBezTo>
                <a:cubicBezTo>
                  <a:pt x="1653" y="1908"/>
                  <a:pt x="1654" y="1907"/>
                  <a:pt x="1654" y="1906"/>
                </a:cubicBezTo>
                <a:cubicBezTo>
                  <a:pt x="1655" y="1905"/>
                  <a:pt x="1657" y="1903"/>
                  <a:pt x="1655" y="1903"/>
                </a:cubicBezTo>
                <a:close/>
                <a:moveTo>
                  <a:pt x="2046" y="2028"/>
                </a:moveTo>
                <a:cubicBezTo>
                  <a:pt x="2045" y="2027"/>
                  <a:pt x="2045" y="2027"/>
                  <a:pt x="2044" y="2026"/>
                </a:cubicBezTo>
                <a:cubicBezTo>
                  <a:pt x="2043" y="2025"/>
                  <a:pt x="2042" y="2025"/>
                  <a:pt x="2043" y="2026"/>
                </a:cubicBezTo>
                <a:cubicBezTo>
                  <a:pt x="2044" y="2027"/>
                  <a:pt x="2045" y="2028"/>
                  <a:pt x="2046" y="2029"/>
                </a:cubicBezTo>
                <a:cubicBezTo>
                  <a:pt x="2046" y="2029"/>
                  <a:pt x="2047" y="2030"/>
                  <a:pt x="2048" y="2030"/>
                </a:cubicBezTo>
                <a:cubicBezTo>
                  <a:pt x="2048" y="2031"/>
                  <a:pt x="2049" y="2031"/>
                  <a:pt x="2049" y="2032"/>
                </a:cubicBezTo>
                <a:cubicBezTo>
                  <a:pt x="2050" y="2030"/>
                  <a:pt x="2047" y="2028"/>
                  <a:pt x="2046" y="2028"/>
                </a:cubicBezTo>
                <a:close/>
                <a:moveTo>
                  <a:pt x="1981" y="1831"/>
                </a:moveTo>
                <a:cubicBezTo>
                  <a:pt x="1981" y="1830"/>
                  <a:pt x="1980" y="1830"/>
                  <a:pt x="1980" y="1829"/>
                </a:cubicBezTo>
                <a:cubicBezTo>
                  <a:pt x="1979" y="1828"/>
                  <a:pt x="1978" y="1827"/>
                  <a:pt x="1977" y="1827"/>
                </a:cubicBezTo>
                <a:cubicBezTo>
                  <a:pt x="1976" y="1826"/>
                  <a:pt x="1975" y="1826"/>
                  <a:pt x="1975" y="1827"/>
                </a:cubicBezTo>
                <a:cubicBezTo>
                  <a:pt x="1975" y="1828"/>
                  <a:pt x="1976" y="1828"/>
                  <a:pt x="1976" y="1828"/>
                </a:cubicBezTo>
                <a:cubicBezTo>
                  <a:pt x="1977" y="1828"/>
                  <a:pt x="1977" y="1829"/>
                  <a:pt x="1978" y="1829"/>
                </a:cubicBezTo>
                <a:cubicBezTo>
                  <a:pt x="1979" y="1829"/>
                  <a:pt x="1979" y="1830"/>
                  <a:pt x="1979" y="1830"/>
                </a:cubicBezTo>
                <a:cubicBezTo>
                  <a:pt x="1980" y="1831"/>
                  <a:pt x="1980" y="1832"/>
                  <a:pt x="1981" y="1831"/>
                </a:cubicBezTo>
                <a:close/>
                <a:moveTo>
                  <a:pt x="1990" y="1825"/>
                </a:moveTo>
                <a:cubicBezTo>
                  <a:pt x="1989" y="1825"/>
                  <a:pt x="1989" y="1824"/>
                  <a:pt x="1989" y="1824"/>
                </a:cubicBezTo>
                <a:cubicBezTo>
                  <a:pt x="1989" y="1823"/>
                  <a:pt x="1988" y="1823"/>
                  <a:pt x="1988" y="1823"/>
                </a:cubicBezTo>
                <a:cubicBezTo>
                  <a:pt x="1987" y="1822"/>
                  <a:pt x="1985" y="1823"/>
                  <a:pt x="1984" y="1822"/>
                </a:cubicBezTo>
                <a:cubicBezTo>
                  <a:pt x="1984" y="1821"/>
                  <a:pt x="1984" y="1821"/>
                  <a:pt x="1984" y="1820"/>
                </a:cubicBezTo>
                <a:cubicBezTo>
                  <a:pt x="1983" y="1820"/>
                  <a:pt x="1983" y="1820"/>
                  <a:pt x="1982" y="1820"/>
                </a:cubicBezTo>
                <a:cubicBezTo>
                  <a:pt x="1981" y="1820"/>
                  <a:pt x="1980" y="1820"/>
                  <a:pt x="1979" y="1821"/>
                </a:cubicBezTo>
                <a:cubicBezTo>
                  <a:pt x="1978" y="1822"/>
                  <a:pt x="1978" y="1824"/>
                  <a:pt x="1976" y="1823"/>
                </a:cubicBezTo>
                <a:cubicBezTo>
                  <a:pt x="1976" y="1823"/>
                  <a:pt x="1976" y="1822"/>
                  <a:pt x="1975" y="1822"/>
                </a:cubicBezTo>
                <a:cubicBezTo>
                  <a:pt x="1974" y="1822"/>
                  <a:pt x="1974" y="1823"/>
                  <a:pt x="1974" y="1823"/>
                </a:cubicBezTo>
                <a:cubicBezTo>
                  <a:pt x="1973" y="1824"/>
                  <a:pt x="1973" y="1824"/>
                  <a:pt x="1973" y="1824"/>
                </a:cubicBezTo>
                <a:cubicBezTo>
                  <a:pt x="1973" y="1824"/>
                  <a:pt x="1973" y="1824"/>
                  <a:pt x="1973" y="1825"/>
                </a:cubicBezTo>
                <a:cubicBezTo>
                  <a:pt x="1973" y="1825"/>
                  <a:pt x="1973" y="1825"/>
                  <a:pt x="1972" y="1826"/>
                </a:cubicBezTo>
                <a:cubicBezTo>
                  <a:pt x="1972" y="1827"/>
                  <a:pt x="1971" y="1827"/>
                  <a:pt x="1972" y="1828"/>
                </a:cubicBezTo>
                <a:cubicBezTo>
                  <a:pt x="1973" y="1828"/>
                  <a:pt x="1973" y="1828"/>
                  <a:pt x="1974" y="1828"/>
                </a:cubicBezTo>
                <a:cubicBezTo>
                  <a:pt x="1974" y="1828"/>
                  <a:pt x="1974" y="1828"/>
                  <a:pt x="1974" y="1828"/>
                </a:cubicBezTo>
                <a:cubicBezTo>
                  <a:pt x="1974" y="1827"/>
                  <a:pt x="1972" y="1828"/>
                  <a:pt x="1973" y="1826"/>
                </a:cubicBezTo>
                <a:cubicBezTo>
                  <a:pt x="1973" y="1826"/>
                  <a:pt x="1974" y="1826"/>
                  <a:pt x="1974" y="1826"/>
                </a:cubicBezTo>
                <a:cubicBezTo>
                  <a:pt x="1974" y="1825"/>
                  <a:pt x="1974" y="1825"/>
                  <a:pt x="1974" y="1824"/>
                </a:cubicBezTo>
                <a:cubicBezTo>
                  <a:pt x="1974" y="1823"/>
                  <a:pt x="1976" y="1825"/>
                  <a:pt x="1976" y="1825"/>
                </a:cubicBezTo>
                <a:cubicBezTo>
                  <a:pt x="1976" y="1825"/>
                  <a:pt x="1976" y="1824"/>
                  <a:pt x="1977" y="1824"/>
                </a:cubicBezTo>
                <a:cubicBezTo>
                  <a:pt x="1977" y="1824"/>
                  <a:pt x="1977" y="1824"/>
                  <a:pt x="1977" y="1824"/>
                </a:cubicBezTo>
                <a:cubicBezTo>
                  <a:pt x="1978" y="1824"/>
                  <a:pt x="1978" y="1824"/>
                  <a:pt x="1979" y="1824"/>
                </a:cubicBezTo>
                <a:cubicBezTo>
                  <a:pt x="1979" y="1823"/>
                  <a:pt x="1979" y="1821"/>
                  <a:pt x="1980" y="1821"/>
                </a:cubicBezTo>
                <a:cubicBezTo>
                  <a:pt x="1981" y="1821"/>
                  <a:pt x="1981" y="1822"/>
                  <a:pt x="1981" y="1822"/>
                </a:cubicBezTo>
                <a:cubicBezTo>
                  <a:pt x="1982" y="1823"/>
                  <a:pt x="1982" y="1823"/>
                  <a:pt x="1983" y="1824"/>
                </a:cubicBezTo>
                <a:cubicBezTo>
                  <a:pt x="1983" y="1824"/>
                  <a:pt x="1984" y="1825"/>
                  <a:pt x="1984" y="1825"/>
                </a:cubicBezTo>
                <a:cubicBezTo>
                  <a:pt x="1985" y="1825"/>
                  <a:pt x="1986" y="1825"/>
                  <a:pt x="1986" y="1825"/>
                </a:cubicBezTo>
                <a:cubicBezTo>
                  <a:pt x="1987" y="1825"/>
                  <a:pt x="1987" y="1826"/>
                  <a:pt x="1988" y="1826"/>
                </a:cubicBezTo>
                <a:cubicBezTo>
                  <a:pt x="1989" y="1826"/>
                  <a:pt x="1989" y="1826"/>
                  <a:pt x="1989" y="1827"/>
                </a:cubicBezTo>
                <a:cubicBezTo>
                  <a:pt x="1990" y="1828"/>
                  <a:pt x="1991" y="1828"/>
                  <a:pt x="1990" y="1830"/>
                </a:cubicBezTo>
                <a:cubicBezTo>
                  <a:pt x="1990" y="1830"/>
                  <a:pt x="1990" y="1831"/>
                  <a:pt x="1991" y="1831"/>
                </a:cubicBezTo>
                <a:cubicBezTo>
                  <a:pt x="1991" y="1831"/>
                  <a:pt x="1991" y="1830"/>
                  <a:pt x="1991" y="1830"/>
                </a:cubicBezTo>
                <a:cubicBezTo>
                  <a:pt x="1991" y="1829"/>
                  <a:pt x="1991" y="1829"/>
                  <a:pt x="1991" y="1828"/>
                </a:cubicBezTo>
                <a:cubicBezTo>
                  <a:pt x="1992" y="1827"/>
                  <a:pt x="1992" y="1827"/>
                  <a:pt x="1992" y="1827"/>
                </a:cubicBezTo>
                <a:cubicBezTo>
                  <a:pt x="1993" y="1826"/>
                  <a:pt x="1992" y="1826"/>
                  <a:pt x="1992" y="1825"/>
                </a:cubicBezTo>
                <a:cubicBezTo>
                  <a:pt x="1991" y="1824"/>
                  <a:pt x="1991" y="1825"/>
                  <a:pt x="1990" y="1825"/>
                </a:cubicBezTo>
                <a:close/>
                <a:moveTo>
                  <a:pt x="1953" y="1842"/>
                </a:moveTo>
                <a:cubicBezTo>
                  <a:pt x="1953" y="1842"/>
                  <a:pt x="1954" y="1843"/>
                  <a:pt x="1955" y="1843"/>
                </a:cubicBezTo>
                <a:cubicBezTo>
                  <a:pt x="1955" y="1843"/>
                  <a:pt x="1956" y="1842"/>
                  <a:pt x="1957" y="1842"/>
                </a:cubicBezTo>
                <a:cubicBezTo>
                  <a:pt x="1958" y="1842"/>
                  <a:pt x="1958" y="1842"/>
                  <a:pt x="1959" y="1841"/>
                </a:cubicBezTo>
                <a:cubicBezTo>
                  <a:pt x="1959" y="1840"/>
                  <a:pt x="1959" y="1839"/>
                  <a:pt x="1960" y="1839"/>
                </a:cubicBezTo>
                <a:cubicBezTo>
                  <a:pt x="1960" y="1838"/>
                  <a:pt x="1960" y="1838"/>
                  <a:pt x="1961" y="1837"/>
                </a:cubicBezTo>
                <a:cubicBezTo>
                  <a:pt x="1961" y="1836"/>
                  <a:pt x="1962" y="1833"/>
                  <a:pt x="1961" y="1834"/>
                </a:cubicBezTo>
                <a:cubicBezTo>
                  <a:pt x="1960" y="1834"/>
                  <a:pt x="1960" y="1835"/>
                  <a:pt x="1959" y="1836"/>
                </a:cubicBezTo>
                <a:cubicBezTo>
                  <a:pt x="1959" y="1836"/>
                  <a:pt x="1959" y="1837"/>
                  <a:pt x="1958" y="1837"/>
                </a:cubicBezTo>
                <a:cubicBezTo>
                  <a:pt x="1958" y="1837"/>
                  <a:pt x="1957" y="1838"/>
                  <a:pt x="1957" y="1838"/>
                </a:cubicBezTo>
                <a:cubicBezTo>
                  <a:pt x="1956" y="1838"/>
                  <a:pt x="1956" y="1838"/>
                  <a:pt x="1955" y="1837"/>
                </a:cubicBezTo>
                <a:cubicBezTo>
                  <a:pt x="1954" y="1836"/>
                  <a:pt x="1953" y="1836"/>
                  <a:pt x="1952" y="1837"/>
                </a:cubicBezTo>
                <a:cubicBezTo>
                  <a:pt x="1951" y="1838"/>
                  <a:pt x="1951" y="1838"/>
                  <a:pt x="1950" y="1838"/>
                </a:cubicBezTo>
                <a:cubicBezTo>
                  <a:pt x="1950" y="1838"/>
                  <a:pt x="1949" y="1838"/>
                  <a:pt x="1949" y="1838"/>
                </a:cubicBezTo>
                <a:cubicBezTo>
                  <a:pt x="1948" y="1838"/>
                  <a:pt x="1948" y="1839"/>
                  <a:pt x="1948" y="1840"/>
                </a:cubicBezTo>
                <a:cubicBezTo>
                  <a:pt x="1948" y="1840"/>
                  <a:pt x="1947" y="1841"/>
                  <a:pt x="1947" y="1841"/>
                </a:cubicBezTo>
                <a:cubicBezTo>
                  <a:pt x="1947" y="1843"/>
                  <a:pt x="1949" y="1843"/>
                  <a:pt x="1950" y="1843"/>
                </a:cubicBezTo>
                <a:cubicBezTo>
                  <a:pt x="1951" y="1842"/>
                  <a:pt x="1952" y="1842"/>
                  <a:pt x="1953" y="1842"/>
                </a:cubicBezTo>
                <a:close/>
                <a:moveTo>
                  <a:pt x="1881" y="1763"/>
                </a:moveTo>
                <a:cubicBezTo>
                  <a:pt x="1881" y="1763"/>
                  <a:pt x="1881" y="1764"/>
                  <a:pt x="1881" y="1764"/>
                </a:cubicBezTo>
                <a:cubicBezTo>
                  <a:pt x="1881" y="1764"/>
                  <a:pt x="1881" y="1765"/>
                  <a:pt x="1882" y="1764"/>
                </a:cubicBezTo>
                <a:cubicBezTo>
                  <a:pt x="1882" y="1764"/>
                  <a:pt x="1881" y="1763"/>
                  <a:pt x="1881" y="1763"/>
                </a:cubicBezTo>
                <a:cubicBezTo>
                  <a:pt x="1880" y="1763"/>
                  <a:pt x="1880" y="1763"/>
                  <a:pt x="1880" y="1763"/>
                </a:cubicBezTo>
                <a:cubicBezTo>
                  <a:pt x="1880" y="1763"/>
                  <a:pt x="1881" y="1763"/>
                  <a:pt x="1881" y="1763"/>
                </a:cubicBezTo>
                <a:close/>
                <a:moveTo>
                  <a:pt x="1982" y="1836"/>
                </a:moveTo>
                <a:cubicBezTo>
                  <a:pt x="1982" y="1836"/>
                  <a:pt x="1981" y="1833"/>
                  <a:pt x="1980" y="1833"/>
                </a:cubicBezTo>
                <a:cubicBezTo>
                  <a:pt x="1979" y="1833"/>
                  <a:pt x="1980" y="1834"/>
                  <a:pt x="1980" y="1835"/>
                </a:cubicBezTo>
                <a:cubicBezTo>
                  <a:pt x="1981" y="1835"/>
                  <a:pt x="1981" y="1836"/>
                  <a:pt x="1982" y="1836"/>
                </a:cubicBezTo>
                <a:close/>
                <a:moveTo>
                  <a:pt x="1975" y="1383"/>
                </a:moveTo>
                <a:cubicBezTo>
                  <a:pt x="1975" y="1383"/>
                  <a:pt x="1975" y="1382"/>
                  <a:pt x="1976" y="1382"/>
                </a:cubicBezTo>
                <a:cubicBezTo>
                  <a:pt x="1976" y="1382"/>
                  <a:pt x="1977" y="1382"/>
                  <a:pt x="1977" y="1381"/>
                </a:cubicBezTo>
                <a:cubicBezTo>
                  <a:pt x="1977" y="1380"/>
                  <a:pt x="1976" y="1381"/>
                  <a:pt x="1976" y="1381"/>
                </a:cubicBezTo>
                <a:cubicBezTo>
                  <a:pt x="1974" y="1382"/>
                  <a:pt x="1973" y="1382"/>
                  <a:pt x="1972" y="1382"/>
                </a:cubicBezTo>
                <a:cubicBezTo>
                  <a:pt x="1970" y="1383"/>
                  <a:pt x="1969" y="1383"/>
                  <a:pt x="1968" y="1384"/>
                </a:cubicBezTo>
                <a:cubicBezTo>
                  <a:pt x="1966" y="1384"/>
                  <a:pt x="1965" y="1385"/>
                  <a:pt x="1964" y="1385"/>
                </a:cubicBezTo>
                <a:cubicBezTo>
                  <a:pt x="1962" y="1385"/>
                  <a:pt x="1960" y="1385"/>
                  <a:pt x="1959" y="1385"/>
                </a:cubicBezTo>
                <a:cubicBezTo>
                  <a:pt x="1958" y="1385"/>
                  <a:pt x="1958" y="1386"/>
                  <a:pt x="1957" y="1386"/>
                </a:cubicBezTo>
                <a:cubicBezTo>
                  <a:pt x="1956" y="1386"/>
                  <a:pt x="1955" y="1386"/>
                  <a:pt x="1955" y="1386"/>
                </a:cubicBezTo>
                <a:cubicBezTo>
                  <a:pt x="1953" y="1386"/>
                  <a:pt x="1951" y="1385"/>
                  <a:pt x="1950" y="1386"/>
                </a:cubicBezTo>
                <a:cubicBezTo>
                  <a:pt x="1949" y="1387"/>
                  <a:pt x="1949" y="1388"/>
                  <a:pt x="1947" y="1389"/>
                </a:cubicBezTo>
                <a:cubicBezTo>
                  <a:pt x="1947" y="1389"/>
                  <a:pt x="1946" y="1389"/>
                  <a:pt x="1946" y="1389"/>
                </a:cubicBezTo>
                <a:cubicBezTo>
                  <a:pt x="1945" y="1389"/>
                  <a:pt x="1945" y="1390"/>
                  <a:pt x="1944" y="1390"/>
                </a:cubicBezTo>
                <a:cubicBezTo>
                  <a:pt x="1944" y="1390"/>
                  <a:pt x="1943" y="1391"/>
                  <a:pt x="1943" y="1391"/>
                </a:cubicBezTo>
                <a:cubicBezTo>
                  <a:pt x="1942" y="1391"/>
                  <a:pt x="1942" y="1392"/>
                  <a:pt x="1942" y="1392"/>
                </a:cubicBezTo>
                <a:cubicBezTo>
                  <a:pt x="1941" y="1393"/>
                  <a:pt x="1940" y="1393"/>
                  <a:pt x="1940" y="1393"/>
                </a:cubicBezTo>
                <a:cubicBezTo>
                  <a:pt x="1940" y="1394"/>
                  <a:pt x="1942" y="1394"/>
                  <a:pt x="1942" y="1394"/>
                </a:cubicBezTo>
                <a:cubicBezTo>
                  <a:pt x="1944" y="1394"/>
                  <a:pt x="1945" y="1394"/>
                  <a:pt x="1947" y="1393"/>
                </a:cubicBezTo>
                <a:cubicBezTo>
                  <a:pt x="1949" y="1393"/>
                  <a:pt x="1950" y="1394"/>
                  <a:pt x="1952" y="1393"/>
                </a:cubicBezTo>
                <a:cubicBezTo>
                  <a:pt x="1954" y="1393"/>
                  <a:pt x="1956" y="1392"/>
                  <a:pt x="1957" y="1392"/>
                </a:cubicBezTo>
                <a:cubicBezTo>
                  <a:pt x="1959" y="1391"/>
                  <a:pt x="1960" y="1392"/>
                  <a:pt x="1962" y="1391"/>
                </a:cubicBezTo>
                <a:cubicBezTo>
                  <a:pt x="1963" y="1391"/>
                  <a:pt x="1965" y="1390"/>
                  <a:pt x="1966" y="1390"/>
                </a:cubicBezTo>
                <a:cubicBezTo>
                  <a:pt x="1968" y="1389"/>
                  <a:pt x="1969" y="1389"/>
                  <a:pt x="1971" y="1389"/>
                </a:cubicBezTo>
                <a:cubicBezTo>
                  <a:pt x="1972" y="1389"/>
                  <a:pt x="1973" y="1388"/>
                  <a:pt x="1974" y="1388"/>
                </a:cubicBezTo>
                <a:cubicBezTo>
                  <a:pt x="1975" y="1388"/>
                  <a:pt x="1976" y="1387"/>
                  <a:pt x="1977" y="1387"/>
                </a:cubicBezTo>
                <a:cubicBezTo>
                  <a:pt x="1978" y="1387"/>
                  <a:pt x="1979" y="1387"/>
                  <a:pt x="1979" y="1387"/>
                </a:cubicBezTo>
                <a:cubicBezTo>
                  <a:pt x="1980" y="1386"/>
                  <a:pt x="1980" y="1386"/>
                  <a:pt x="1981" y="1385"/>
                </a:cubicBezTo>
                <a:cubicBezTo>
                  <a:pt x="1982" y="1384"/>
                  <a:pt x="1983" y="1384"/>
                  <a:pt x="1985" y="1384"/>
                </a:cubicBezTo>
                <a:cubicBezTo>
                  <a:pt x="1985" y="1384"/>
                  <a:pt x="1986" y="1383"/>
                  <a:pt x="1985" y="1383"/>
                </a:cubicBezTo>
                <a:cubicBezTo>
                  <a:pt x="1985" y="1383"/>
                  <a:pt x="1984" y="1383"/>
                  <a:pt x="1983" y="1383"/>
                </a:cubicBezTo>
                <a:cubicBezTo>
                  <a:pt x="1982" y="1383"/>
                  <a:pt x="1981" y="1383"/>
                  <a:pt x="1980" y="1383"/>
                </a:cubicBezTo>
                <a:cubicBezTo>
                  <a:pt x="1979" y="1384"/>
                  <a:pt x="1979" y="1384"/>
                  <a:pt x="1978" y="1384"/>
                </a:cubicBezTo>
                <a:cubicBezTo>
                  <a:pt x="1977" y="1384"/>
                  <a:pt x="1976" y="1384"/>
                  <a:pt x="1976" y="1384"/>
                </a:cubicBezTo>
                <a:cubicBezTo>
                  <a:pt x="1975" y="1384"/>
                  <a:pt x="1974" y="1385"/>
                  <a:pt x="1974" y="1384"/>
                </a:cubicBezTo>
                <a:cubicBezTo>
                  <a:pt x="1974" y="1384"/>
                  <a:pt x="1975" y="1383"/>
                  <a:pt x="1975" y="1383"/>
                </a:cubicBezTo>
                <a:close/>
                <a:moveTo>
                  <a:pt x="1992" y="1833"/>
                </a:moveTo>
                <a:cubicBezTo>
                  <a:pt x="1993" y="1834"/>
                  <a:pt x="1993" y="1833"/>
                  <a:pt x="1993" y="1833"/>
                </a:cubicBezTo>
                <a:cubicBezTo>
                  <a:pt x="1994" y="1832"/>
                  <a:pt x="1995" y="1832"/>
                  <a:pt x="1995" y="1832"/>
                </a:cubicBezTo>
                <a:cubicBezTo>
                  <a:pt x="1994" y="1830"/>
                  <a:pt x="1991" y="1832"/>
                  <a:pt x="1992" y="1833"/>
                </a:cubicBezTo>
                <a:close/>
                <a:moveTo>
                  <a:pt x="1866" y="1780"/>
                </a:moveTo>
                <a:cubicBezTo>
                  <a:pt x="1866" y="1781"/>
                  <a:pt x="1866" y="1782"/>
                  <a:pt x="1867" y="1781"/>
                </a:cubicBezTo>
                <a:cubicBezTo>
                  <a:pt x="1868" y="1781"/>
                  <a:pt x="1868" y="1781"/>
                  <a:pt x="1869" y="1780"/>
                </a:cubicBezTo>
                <a:cubicBezTo>
                  <a:pt x="1869" y="1780"/>
                  <a:pt x="1870" y="1780"/>
                  <a:pt x="1870" y="1779"/>
                </a:cubicBezTo>
                <a:cubicBezTo>
                  <a:pt x="1870" y="1778"/>
                  <a:pt x="1869" y="1778"/>
                  <a:pt x="1869" y="1778"/>
                </a:cubicBezTo>
                <a:cubicBezTo>
                  <a:pt x="1868" y="1778"/>
                  <a:pt x="1867" y="1778"/>
                  <a:pt x="1868" y="1777"/>
                </a:cubicBezTo>
                <a:cubicBezTo>
                  <a:pt x="1868" y="1776"/>
                  <a:pt x="1868" y="1777"/>
                  <a:pt x="1869" y="1777"/>
                </a:cubicBezTo>
                <a:cubicBezTo>
                  <a:pt x="1870" y="1777"/>
                  <a:pt x="1869" y="1776"/>
                  <a:pt x="1869" y="1775"/>
                </a:cubicBezTo>
                <a:cubicBezTo>
                  <a:pt x="1869" y="1774"/>
                  <a:pt x="1869" y="1774"/>
                  <a:pt x="1868" y="1774"/>
                </a:cubicBezTo>
                <a:cubicBezTo>
                  <a:pt x="1868" y="1773"/>
                  <a:pt x="1869" y="1772"/>
                  <a:pt x="1868" y="1772"/>
                </a:cubicBezTo>
                <a:cubicBezTo>
                  <a:pt x="1868" y="1771"/>
                  <a:pt x="1867" y="1774"/>
                  <a:pt x="1866" y="1774"/>
                </a:cubicBezTo>
                <a:cubicBezTo>
                  <a:pt x="1866" y="1774"/>
                  <a:pt x="1865" y="1774"/>
                  <a:pt x="1865" y="1773"/>
                </a:cubicBezTo>
                <a:cubicBezTo>
                  <a:pt x="1865" y="1773"/>
                  <a:pt x="1866" y="1773"/>
                  <a:pt x="1866" y="1773"/>
                </a:cubicBezTo>
                <a:cubicBezTo>
                  <a:pt x="1867" y="1772"/>
                  <a:pt x="1868" y="1771"/>
                  <a:pt x="1867" y="1770"/>
                </a:cubicBezTo>
                <a:cubicBezTo>
                  <a:pt x="1866" y="1769"/>
                  <a:pt x="1865" y="1770"/>
                  <a:pt x="1863" y="1770"/>
                </a:cubicBezTo>
                <a:cubicBezTo>
                  <a:pt x="1863" y="1770"/>
                  <a:pt x="1860" y="1771"/>
                  <a:pt x="1860" y="1770"/>
                </a:cubicBezTo>
                <a:cubicBezTo>
                  <a:pt x="1860" y="1769"/>
                  <a:pt x="1861" y="1769"/>
                  <a:pt x="1862" y="1769"/>
                </a:cubicBezTo>
                <a:cubicBezTo>
                  <a:pt x="1862" y="1769"/>
                  <a:pt x="1863" y="1769"/>
                  <a:pt x="1863" y="1770"/>
                </a:cubicBezTo>
                <a:cubicBezTo>
                  <a:pt x="1864" y="1770"/>
                  <a:pt x="1866" y="1769"/>
                  <a:pt x="1866" y="1768"/>
                </a:cubicBezTo>
                <a:cubicBezTo>
                  <a:pt x="1866" y="1768"/>
                  <a:pt x="1867" y="1767"/>
                  <a:pt x="1866" y="1767"/>
                </a:cubicBezTo>
                <a:cubicBezTo>
                  <a:pt x="1865" y="1766"/>
                  <a:pt x="1865" y="1767"/>
                  <a:pt x="1865" y="1768"/>
                </a:cubicBezTo>
                <a:cubicBezTo>
                  <a:pt x="1864" y="1768"/>
                  <a:pt x="1864" y="1769"/>
                  <a:pt x="1864" y="1769"/>
                </a:cubicBezTo>
                <a:cubicBezTo>
                  <a:pt x="1863" y="1769"/>
                  <a:pt x="1862" y="1768"/>
                  <a:pt x="1863" y="1768"/>
                </a:cubicBezTo>
                <a:cubicBezTo>
                  <a:pt x="1863" y="1767"/>
                  <a:pt x="1865" y="1766"/>
                  <a:pt x="1866" y="1766"/>
                </a:cubicBezTo>
                <a:cubicBezTo>
                  <a:pt x="1866" y="1765"/>
                  <a:pt x="1866" y="1765"/>
                  <a:pt x="1866" y="1764"/>
                </a:cubicBezTo>
                <a:cubicBezTo>
                  <a:pt x="1865" y="1764"/>
                  <a:pt x="1865" y="1763"/>
                  <a:pt x="1865" y="1763"/>
                </a:cubicBezTo>
                <a:cubicBezTo>
                  <a:pt x="1865" y="1762"/>
                  <a:pt x="1865" y="1761"/>
                  <a:pt x="1865" y="1761"/>
                </a:cubicBezTo>
                <a:cubicBezTo>
                  <a:pt x="1864" y="1760"/>
                  <a:pt x="1864" y="1760"/>
                  <a:pt x="1864" y="1761"/>
                </a:cubicBezTo>
                <a:cubicBezTo>
                  <a:pt x="1863" y="1761"/>
                  <a:pt x="1863" y="1761"/>
                  <a:pt x="1862" y="1761"/>
                </a:cubicBezTo>
                <a:cubicBezTo>
                  <a:pt x="1862" y="1761"/>
                  <a:pt x="1861" y="1761"/>
                  <a:pt x="1861" y="1760"/>
                </a:cubicBezTo>
                <a:cubicBezTo>
                  <a:pt x="1862" y="1760"/>
                  <a:pt x="1863" y="1761"/>
                  <a:pt x="1863" y="1761"/>
                </a:cubicBezTo>
                <a:cubicBezTo>
                  <a:pt x="1864" y="1761"/>
                  <a:pt x="1864" y="1760"/>
                  <a:pt x="1864" y="1760"/>
                </a:cubicBezTo>
                <a:cubicBezTo>
                  <a:pt x="1864" y="1759"/>
                  <a:pt x="1864" y="1759"/>
                  <a:pt x="1863" y="1758"/>
                </a:cubicBezTo>
                <a:cubicBezTo>
                  <a:pt x="1863" y="1758"/>
                  <a:pt x="1863" y="1757"/>
                  <a:pt x="1862" y="1757"/>
                </a:cubicBezTo>
                <a:cubicBezTo>
                  <a:pt x="1862" y="1756"/>
                  <a:pt x="1862" y="1756"/>
                  <a:pt x="1861" y="1757"/>
                </a:cubicBezTo>
                <a:cubicBezTo>
                  <a:pt x="1860" y="1757"/>
                  <a:pt x="1860" y="1757"/>
                  <a:pt x="1859" y="1757"/>
                </a:cubicBezTo>
                <a:cubicBezTo>
                  <a:pt x="1859" y="1755"/>
                  <a:pt x="1862" y="1756"/>
                  <a:pt x="1862" y="1755"/>
                </a:cubicBezTo>
                <a:cubicBezTo>
                  <a:pt x="1862" y="1754"/>
                  <a:pt x="1859" y="1754"/>
                  <a:pt x="1861" y="1753"/>
                </a:cubicBezTo>
                <a:cubicBezTo>
                  <a:pt x="1861" y="1753"/>
                  <a:pt x="1862" y="1753"/>
                  <a:pt x="1861" y="1752"/>
                </a:cubicBezTo>
                <a:cubicBezTo>
                  <a:pt x="1861" y="1752"/>
                  <a:pt x="1861" y="1752"/>
                  <a:pt x="1861" y="1752"/>
                </a:cubicBezTo>
                <a:cubicBezTo>
                  <a:pt x="1860" y="1751"/>
                  <a:pt x="1860" y="1749"/>
                  <a:pt x="1859" y="1750"/>
                </a:cubicBezTo>
                <a:cubicBezTo>
                  <a:pt x="1858" y="1750"/>
                  <a:pt x="1858" y="1751"/>
                  <a:pt x="1857" y="1750"/>
                </a:cubicBezTo>
                <a:cubicBezTo>
                  <a:pt x="1857" y="1750"/>
                  <a:pt x="1857" y="1749"/>
                  <a:pt x="1856" y="1749"/>
                </a:cubicBezTo>
                <a:cubicBezTo>
                  <a:pt x="1855" y="1750"/>
                  <a:pt x="1857" y="1752"/>
                  <a:pt x="1857" y="1753"/>
                </a:cubicBezTo>
                <a:cubicBezTo>
                  <a:pt x="1857" y="1753"/>
                  <a:pt x="1856" y="1754"/>
                  <a:pt x="1856" y="1754"/>
                </a:cubicBezTo>
                <a:cubicBezTo>
                  <a:pt x="1856" y="1755"/>
                  <a:pt x="1857" y="1755"/>
                  <a:pt x="1856" y="1756"/>
                </a:cubicBezTo>
                <a:cubicBezTo>
                  <a:pt x="1856" y="1757"/>
                  <a:pt x="1854" y="1758"/>
                  <a:pt x="1854" y="1759"/>
                </a:cubicBezTo>
                <a:cubicBezTo>
                  <a:pt x="1855" y="1759"/>
                  <a:pt x="1855" y="1759"/>
                  <a:pt x="1855" y="1759"/>
                </a:cubicBezTo>
                <a:cubicBezTo>
                  <a:pt x="1856" y="1759"/>
                  <a:pt x="1856" y="1760"/>
                  <a:pt x="1855" y="1760"/>
                </a:cubicBezTo>
                <a:cubicBezTo>
                  <a:pt x="1855" y="1760"/>
                  <a:pt x="1854" y="1759"/>
                  <a:pt x="1854" y="1760"/>
                </a:cubicBezTo>
                <a:cubicBezTo>
                  <a:pt x="1853" y="1760"/>
                  <a:pt x="1853" y="1761"/>
                  <a:pt x="1853" y="1761"/>
                </a:cubicBezTo>
                <a:cubicBezTo>
                  <a:pt x="1852" y="1762"/>
                  <a:pt x="1852" y="1761"/>
                  <a:pt x="1852" y="1761"/>
                </a:cubicBezTo>
                <a:cubicBezTo>
                  <a:pt x="1851" y="1760"/>
                  <a:pt x="1851" y="1761"/>
                  <a:pt x="1851" y="1762"/>
                </a:cubicBezTo>
                <a:cubicBezTo>
                  <a:pt x="1851" y="1762"/>
                  <a:pt x="1851" y="1763"/>
                  <a:pt x="1852" y="1763"/>
                </a:cubicBezTo>
                <a:cubicBezTo>
                  <a:pt x="1852" y="1764"/>
                  <a:pt x="1853" y="1764"/>
                  <a:pt x="1854" y="1765"/>
                </a:cubicBezTo>
                <a:cubicBezTo>
                  <a:pt x="1854" y="1765"/>
                  <a:pt x="1854" y="1766"/>
                  <a:pt x="1855" y="1766"/>
                </a:cubicBezTo>
                <a:cubicBezTo>
                  <a:pt x="1855" y="1767"/>
                  <a:pt x="1856" y="1766"/>
                  <a:pt x="1856" y="1766"/>
                </a:cubicBezTo>
                <a:cubicBezTo>
                  <a:pt x="1856" y="1766"/>
                  <a:pt x="1857" y="1765"/>
                  <a:pt x="1857" y="1765"/>
                </a:cubicBezTo>
                <a:cubicBezTo>
                  <a:pt x="1857" y="1766"/>
                  <a:pt x="1857" y="1766"/>
                  <a:pt x="1856" y="1766"/>
                </a:cubicBezTo>
                <a:cubicBezTo>
                  <a:pt x="1856" y="1768"/>
                  <a:pt x="1857" y="1767"/>
                  <a:pt x="1858" y="1768"/>
                </a:cubicBezTo>
                <a:cubicBezTo>
                  <a:pt x="1858" y="1768"/>
                  <a:pt x="1858" y="1769"/>
                  <a:pt x="1858" y="1769"/>
                </a:cubicBezTo>
                <a:cubicBezTo>
                  <a:pt x="1859" y="1769"/>
                  <a:pt x="1859" y="1770"/>
                  <a:pt x="1859" y="1770"/>
                </a:cubicBezTo>
                <a:cubicBezTo>
                  <a:pt x="1859" y="1772"/>
                  <a:pt x="1860" y="1771"/>
                  <a:pt x="1861" y="1771"/>
                </a:cubicBezTo>
                <a:cubicBezTo>
                  <a:pt x="1861" y="1771"/>
                  <a:pt x="1859" y="1773"/>
                  <a:pt x="1861" y="1773"/>
                </a:cubicBezTo>
                <a:cubicBezTo>
                  <a:pt x="1861" y="1773"/>
                  <a:pt x="1861" y="1772"/>
                  <a:pt x="1862" y="1772"/>
                </a:cubicBezTo>
                <a:cubicBezTo>
                  <a:pt x="1862" y="1772"/>
                  <a:pt x="1863" y="1771"/>
                  <a:pt x="1863" y="1771"/>
                </a:cubicBezTo>
                <a:cubicBezTo>
                  <a:pt x="1864" y="1771"/>
                  <a:pt x="1862" y="1773"/>
                  <a:pt x="1862" y="1773"/>
                </a:cubicBezTo>
                <a:cubicBezTo>
                  <a:pt x="1862" y="1774"/>
                  <a:pt x="1861" y="1774"/>
                  <a:pt x="1862" y="1775"/>
                </a:cubicBezTo>
                <a:cubicBezTo>
                  <a:pt x="1862" y="1775"/>
                  <a:pt x="1862" y="1775"/>
                  <a:pt x="1863" y="1775"/>
                </a:cubicBezTo>
                <a:cubicBezTo>
                  <a:pt x="1863" y="1776"/>
                  <a:pt x="1863" y="1776"/>
                  <a:pt x="1864" y="1776"/>
                </a:cubicBezTo>
                <a:cubicBezTo>
                  <a:pt x="1864" y="1775"/>
                  <a:pt x="1865" y="1775"/>
                  <a:pt x="1865" y="1775"/>
                </a:cubicBezTo>
                <a:cubicBezTo>
                  <a:pt x="1865" y="1776"/>
                  <a:pt x="1864" y="1776"/>
                  <a:pt x="1864" y="1776"/>
                </a:cubicBezTo>
                <a:cubicBezTo>
                  <a:pt x="1863" y="1777"/>
                  <a:pt x="1864" y="1777"/>
                  <a:pt x="1864" y="1778"/>
                </a:cubicBezTo>
                <a:cubicBezTo>
                  <a:pt x="1864" y="1778"/>
                  <a:pt x="1864" y="1779"/>
                  <a:pt x="1864" y="1779"/>
                </a:cubicBezTo>
                <a:cubicBezTo>
                  <a:pt x="1864" y="1780"/>
                  <a:pt x="1864" y="1781"/>
                  <a:pt x="1864" y="1782"/>
                </a:cubicBezTo>
                <a:cubicBezTo>
                  <a:pt x="1865" y="1783"/>
                  <a:pt x="1870" y="1783"/>
                  <a:pt x="1869" y="1781"/>
                </a:cubicBezTo>
                <a:cubicBezTo>
                  <a:pt x="1868" y="1781"/>
                  <a:pt x="1868" y="1782"/>
                  <a:pt x="1867" y="1782"/>
                </a:cubicBezTo>
                <a:cubicBezTo>
                  <a:pt x="1867" y="1782"/>
                  <a:pt x="1866" y="1782"/>
                  <a:pt x="1865" y="1782"/>
                </a:cubicBezTo>
                <a:cubicBezTo>
                  <a:pt x="1865" y="1781"/>
                  <a:pt x="1864" y="1780"/>
                  <a:pt x="1866" y="1780"/>
                </a:cubicBezTo>
                <a:close/>
                <a:moveTo>
                  <a:pt x="1930" y="1777"/>
                </a:moveTo>
                <a:cubicBezTo>
                  <a:pt x="1931" y="1777"/>
                  <a:pt x="1932" y="1776"/>
                  <a:pt x="1932" y="1775"/>
                </a:cubicBezTo>
                <a:cubicBezTo>
                  <a:pt x="1932" y="1774"/>
                  <a:pt x="1933" y="1774"/>
                  <a:pt x="1933" y="1773"/>
                </a:cubicBezTo>
                <a:cubicBezTo>
                  <a:pt x="1932" y="1773"/>
                  <a:pt x="1932" y="1772"/>
                  <a:pt x="1932" y="1772"/>
                </a:cubicBezTo>
                <a:cubicBezTo>
                  <a:pt x="1931" y="1771"/>
                  <a:pt x="1931" y="1774"/>
                  <a:pt x="1930" y="1774"/>
                </a:cubicBezTo>
                <a:cubicBezTo>
                  <a:pt x="1930" y="1775"/>
                  <a:pt x="1928" y="1776"/>
                  <a:pt x="1930" y="1777"/>
                </a:cubicBezTo>
                <a:close/>
                <a:moveTo>
                  <a:pt x="1879" y="1774"/>
                </a:moveTo>
                <a:cubicBezTo>
                  <a:pt x="1879" y="1775"/>
                  <a:pt x="1880" y="1774"/>
                  <a:pt x="1880" y="1773"/>
                </a:cubicBezTo>
                <a:cubicBezTo>
                  <a:pt x="1880" y="1772"/>
                  <a:pt x="1877" y="1774"/>
                  <a:pt x="1879" y="1774"/>
                </a:cubicBezTo>
                <a:close/>
                <a:moveTo>
                  <a:pt x="1871" y="1755"/>
                </a:moveTo>
                <a:cubicBezTo>
                  <a:pt x="1871" y="1755"/>
                  <a:pt x="1872" y="1755"/>
                  <a:pt x="1873" y="1755"/>
                </a:cubicBezTo>
                <a:cubicBezTo>
                  <a:pt x="1874" y="1755"/>
                  <a:pt x="1874" y="1753"/>
                  <a:pt x="1875" y="1753"/>
                </a:cubicBezTo>
                <a:cubicBezTo>
                  <a:pt x="1875" y="1753"/>
                  <a:pt x="1878" y="1753"/>
                  <a:pt x="1877" y="1752"/>
                </a:cubicBezTo>
                <a:cubicBezTo>
                  <a:pt x="1876" y="1752"/>
                  <a:pt x="1875" y="1752"/>
                  <a:pt x="1875" y="1752"/>
                </a:cubicBezTo>
                <a:cubicBezTo>
                  <a:pt x="1874" y="1752"/>
                  <a:pt x="1873" y="1751"/>
                  <a:pt x="1873" y="1751"/>
                </a:cubicBezTo>
                <a:cubicBezTo>
                  <a:pt x="1872" y="1752"/>
                  <a:pt x="1871" y="1752"/>
                  <a:pt x="1871" y="1752"/>
                </a:cubicBezTo>
                <a:cubicBezTo>
                  <a:pt x="1870" y="1753"/>
                  <a:pt x="1868" y="1753"/>
                  <a:pt x="1869" y="1755"/>
                </a:cubicBezTo>
                <a:cubicBezTo>
                  <a:pt x="1869" y="1755"/>
                  <a:pt x="1870" y="1755"/>
                  <a:pt x="1871" y="1755"/>
                </a:cubicBezTo>
                <a:close/>
                <a:moveTo>
                  <a:pt x="1945" y="1796"/>
                </a:moveTo>
                <a:cubicBezTo>
                  <a:pt x="1946" y="1796"/>
                  <a:pt x="1947" y="1796"/>
                  <a:pt x="1947" y="1795"/>
                </a:cubicBezTo>
                <a:cubicBezTo>
                  <a:pt x="1948" y="1793"/>
                  <a:pt x="1943" y="1795"/>
                  <a:pt x="1945" y="1796"/>
                </a:cubicBezTo>
                <a:close/>
                <a:moveTo>
                  <a:pt x="1935" y="1805"/>
                </a:moveTo>
                <a:cubicBezTo>
                  <a:pt x="1935" y="1805"/>
                  <a:pt x="1935" y="1805"/>
                  <a:pt x="1935" y="1805"/>
                </a:cubicBezTo>
                <a:cubicBezTo>
                  <a:pt x="1935" y="1805"/>
                  <a:pt x="1935" y="1805"/>
                  <a:pt x="1935" y="1805"/>
                </a:cubicBezTo>
                <a:close/>
                <a:moveTo>
                  <a:pt x="1936" y="1801"/>
                </a:moveTo>
                <a:cubicBezTo>
                  <a:pt x="1936" y="1801"/>
                  <a:pt x="1935" y="1799"/>
                  <a:pt x="1934" y="1800"/>
                </a:cubicBezTo>
                <a:cubicBezTo>
                  <a:pt x="1933" y="1801"/>
                  <a:pt x="1934" y="1803"/>
                  <a:pt x="1935" y="1803"/>
                </a:cubicBezTo>
                <a:cubicBezTo>
                  <a:pt x="1936" y="1805"/>
                  <a:pt x="1939" y="1804"/>
                  <a:pt x="1941" y="1804"/>
                </a:cubicBezTo>
                <a:cubicBezTo>
                  <a:pt x="1941" y="1804"/>
                  <a:pt x="1942" y="1803"/>
                  <a:pt x="1941" y="1804"/>
                </a:cubicBezTo>
                <a:cubicBezTo>
                  <a:pt x="1941" y="1805"/>
                  <a:pt x="1941" y="1805"/>
                  <a:pt x="1940" y="1805"/>
                </a:cubicBezTo>
                <a:cubicBezTo>
                  <a:pt x="1940" y="1806"/>
                  <a:pt x="1941" y="1806"/>
                  <a:pt x="1942" y="1806"/>
                </a:cubicBezTo>
                <a:cubicBezTo>
                  <a:pt x="1942" y="1806"/>
                  <a:pt x="1942" y="1806"/>
                  <a:pt x="1943" y="1807"/>
                </a:cubicBezTo>
                <a:cubicBezTo>
                  <a:pt x="1943" y="1807"/>
                  <a:pt x="1944" y="1807"/>
                  <a:pt x="1944" y="1807"/>
                </a:cubicBezTo>
                <a:cubicBezTo>
                  <a:pt x="1944" y="1808"/>
                  <a:pt x="1943" y="1808"/>
                  <a:pt x="1943" y="1808"/>
                </a:cubicBezTo>
                <a:cubicBezTo>
                  <a:pt x="1943" y="1809"/>
                  <a:pt x="1942" y="1809"/>
                  <a:pt x="1942" y="1809"/>
                </a:cubicBezTo>
                <a:cubicBezTo>
                  <a:pt x="1940" y="1809"/>
                  <a:pt x="1940" y="1810"/>
                  <a:pt x="1939" y="1811"/>
                </a:cubicBezTo>
                <a:cubicBezTo>
                  <a:pt x="1938" y="1811"/>
                  <a:pt x="1938" y="1812"/>
                  <a:pt x="1938" y="1812"/>
                </a:cubicBezTo>
                <a:cubicBezTo>
                  <a:pt x="1937" y="1813"/>
                  <a:pt x="1937" y="1813"/>
                  <a:pt x="1936" y="1814"/>
                </a:cubicBezTo>
                <a:cubicBezTo>
                  <a:pt x="1936" y="1814"/>
                  <a:pt x="1935" y="1814"/>
                  <a:pt x="1935" y="1814"/>
                </a:cubicBezTo>
                <a:cubicBezTo>
                  <a:pt x="1934" y="1815"/>
                  <a:pt x="1935" y="1815"/>
                  <a:pt x="1936" y="1815"/>
                </a:cubicBezTo>
                <a:cubicBezTo>
                  <a:pt x="1937" y="1815"/>
                  <a:pt x="1938" y="1814"/>
                  <a:pt x="1939" y="1813"/>
                </a:cubicBezTo>
                <a:cubicBezTo>
                  <a:pt x="1939" y="1813"/>
                  <a:pt x="1939" y="1812"/>
                  <a:pt x="1940" y="1812"/>
                </a:cubicBezTo>
                <a:cubicBezTo>
                  <a:pt x="1941" y="1812"/>
                  <a:pt x="1941" y="1812"/>
                  <a:pt x="1942" y="1811"/>
                </a:cubicBezTo>
                <a:cubicBezTo>
                  <a:pt x="1942" y="1810"/>
                  <a:pt x="1943" y="1809"/>
                  <a:pt x="1944" y="1809"/>
                </a:cubicBezTo>
                <a:cubicBezTo>
                  <a:pt x="1945" y="1808"/>
                  <a:pt x="1945" y="1806"/>
                  <a:pt x="1945" y="1805"/>
                </a:cubicBezTo>
                <a:cubicBezTo>
                  <a:pt x="1944" y="1805"/>
                  <a:pt x="1943" y="1805"/>
                  <a:pt x="1944" y="1804"/>
                </a:cubicBezTo>
                <a:cubicBezTo>
                  <a:pt x="1944" y="1804"/>
                  <a:pt x="1945" y="1804"/>
                  <a:pt x="1945" y="1803"/>
                </a:cubicBezTo>
                <a:cubicBezTo>
                  <a:pt x="1944" y="1802"/>
                  <a:pt x="1943" y="1803"/>
                  <a:pt x="1943" y="1803"/>
                </a:cubicBezTo>
                <a:cubicBezTo>
                  <a:pt x="1942" y="1803"/>
                  <a:pt x="1940" y="1803"/>
                  <a:pt x="1939" y="1803"/>
                </a:cubicBezTo>
                <a:cubicBezTo>
                  <a:pt x="1938" y="1803"/>
                  <a:pt x="1937" y="1802"/>
                  <a:pt x="1936" y="1801"/>
                </a:cubicBezTo>
                <a:close/>
                <a:moveTo>
                  <a:pt x="1962" y="1890"/>
                </a:moveTo>
                <a:cubicBezTo>
                  <a:pt x="1964" y="1891"/>
                  <a:pt x="1965" y="1891"/>
                  <a:pt x="1967" y="1891"/>
                </a:cubicBezTo>
                <a:cubicBezTo>
                  <a:pt x="1967" y="1891"/>
                  <a:pt x="1968" y="1892"/>
                  <a:pt x="1968" y="1892"/>
                </a:cubicBezTo>
                <a:cubicBezTo>
                  <a:pt x="1969" y="1892"/>
                  <a:pt x="1969" y="1891"/>
                  <a:pt x="1969" y="1891"/>
                </a:cubicBezTo>
                <a:cubicBezTo>
                  <a:pt x="1968" y="1890"/>
                  <a:pt x="1968" y="1889"/>
                  <a:pt x="1968" y="1888"/>
                </a:cubicBezTo>
                <a:cubicBezTo>
                  <a:pt x="1967" y="1888"/>
                  <a:pt x="1966" y="1888"/>
                  <a:pt x="1965" y="1888"/>
                </a:cubicBezTo>
                <a:cubicBezTo>
                  <a:pt x="1965" y="1888"/>
                  <a:pt x="1964" y="1888"/>
                  <a:pt x="1964" y="1888"/>
                </a:cubicBezTo>
                <a:cubicBezTo>
                  <a:pt x="1964" y="1887"/>
                  <a:pt x="1963" y="1887"/>
                  <a:pt x="1963" y="1887"/>
                </a:cubicBezTo>
                <a:cubicBezTo>
                  <a:pt x="1962" y="1886"/>
                  <a:pt x="1961" y="1887"/>
                  <a:pt x="1961" y="1886"/>
                </a:cubicBezTo>
                <a:cubicBezTo>
                  <a:pt x="1960" y="1886"/>
                  <a:pt x="1959" y="1885"/>
                  <a:pt x="1958" y="1886"/>
                </a:cubicBezTo>
                <a:cubicBezTo>
                  <a:pt x="1957" y="1886"/>
                  <a:pt x="1958" y="1887"/>
                  <a:pt x="1958" y="1888"/>
                </a:cubicBezTo>
                <a:cubicBezTo>
                  <a:pt x="1959" y="1888"/>
                  <a:pt x="1960" y="1888"/>
                  <a:pt x="1961" y="1889"/>
                </a:cubicBezTo>
                <a:cubicBezTo>
                  <a:pt x="1961" y="1889"/>
                  <a:pt x="1962" y="1890"/>
                  <a:pt x="1962" y="1890"/>
                </a:cubicBezTo>
                <a:close/>
                <a:moveTo>
                  <a:pt x="1999" y="1831"/>
                </a:moveTo>
                <a:cubicBezTo>
                  <a:pt x="2000" y="1831"/>
                  <a:pt x="2000" y="1830"/>
                  <a:pt x="1999" y="1830"/>
                </a:cubicBezTo>
                <a:cubicBezTo>
                  <a:pt x="1998" y="1830"/>
                  <a:pt x="1998" y="1832"/>
                  <a:pt x="1998" y="1833"/>
                </a:cubicBezTo>
                <a:cubicBezTo>
                  <a:pt x="1998" y="1833"/>
                  <a:pt x="1998" y="1834"/>
                  <a:pt x="1998" y="1833"/>
                </a:cubicBezTo>
                <a:cubicBezTo>
                  <a:pt x="1999" y="1833"/>
                  <a:pt x="1999" y="1832"/>
                  <a:pt x="1999" y="1831"/>
                </a:cubicBezTo>
                <a:close/>
                <a:moveTo>
                  <a:pt x="1935" y="1809"/>
                </a:moveTo>
                <a:cubicBezTo>
                  <a:pt x="1936" y="1809"/>
                  <a:pt x="1934" y="1807"/>
                  <a:pt x="1934" y="1807"/>
                </a:cubicBezTo>
                <a:cubicBezTo>
                  <a:pt x="1934" y="1806"/>
                  <a:pt x="1935" y="1806"/>
                  <a:pt x="1935" y="1805"/>
                </a:cubicBezTo>
                <a:cubicBezTo>
                  <a:pt x="1935" y="1805"/>
                  <a:pt x="1935" y="1805"/>
                  <a:pt x="1935" y="1805"/>
                </a:cubicBezTo>
                <a:cubicBezTo>
                  <a:pt x="1934" y="1805"/>
                  <a:pt x="1934" y="1806"/>
                  <a:pt x="1934" y="1807"/>
                </a:cubicBezTo>
                <a:cubicBezTo>
                  <a:pt x="1934" y="1807"/>
                  <a:pt x="1934" y="1809"/>
                  <a:pt x="1935" y="1809"/>
                </a:cubicBezTo>
                <a:close/>
                <a:moveTo>
                  <a:pt x="1966" y="1813"/>
                </a:moveTo>
                <a:cubicBezTo>
                  <a:pt x="1967" y="1812"/>
                  <a:pt x="1967" y="1812"/>
                  <a:pt x="1967" y="1811"/>
                </a:cubicBezTo>
                <a:cubicBezTo>
                  <a:pt x="1966" y="1811"/>
                  <a:pt x="1964" y="1810"/>
                  <a:pt x="1964" y="1810"/>
                </a:cubicBezTo>
                <a:cubicBezTo>
                  <a:pt x="1962" y="1810"/>
                  <a:pt x="1961" y="1810"/>
                  <a:pt x="1960" y="1809"/>
                </a:cubicBezTo>
                <a:cubicBezTo>
                  <a:pt x="1959" y="1808"/>
                  <a:pt x="1959" y="1808"/>
                  <a:pt x="1958" y="1809"/>
                </a:cubicBezTo>
                <a:cubicBezTo>
                  <a:pt x="1958" y="1809"/>
                  <a:pt x="1958" y="1810"/>
                  <a:pt x="1958" y="1810"/>
                </a:cubicBezTo>
                <a:cubicBezTo>
                  <a:pt x="1959" y="1811"/>
                  <a:pt x="1959" y="1810"/>
                  <a:pt x="1959" y="1811"/>
                </a:cubicBezTo>
                <a:cubicBezTo>
                  <a:pt x="1959" y="1811"/>
                  <a:pt x="1959" y="1811"/>
                  <a:pt x="1959" y="1812"/>
                </a:cubicBezTo>
                <a:cubicBezTo>
                  <a:pt x="1960" y="1813"/>
                  <a:pt x="1961" y="1812"/>
                  <a:pt x="1961" y="1811"/>
                </a:cubicBezTo>
                <a:cubicBezTo>
                  <a:pt x="1962" y="1811"/>
                  <a:pt x="1964" y="1811"/>
                  <a:pt x="1965" y="1812"/>
                </a:cubicBezTo>
                <a:cubicBezTo>
                  <a:pt x="1965" y="1812"/>
                  <a:pt x="1966" y="1813"/>
                  <a:pt x="1966" y="1813"/>
                </a:cubicBezTo>
                <a:close/>
                <a:moveTo>
                  <a:pt x="1951" y="1805"/>
                </a:moveTo>
                <a:cubicBezTo>
                  <a:pt x="1951" y="1805"/>
                  <a:pt x="1950" y="1805"/>
                  <a:pt x="1949" y="1805"/>
                </a:cubicBezTo>
                <a:cubicBezTo>
                  <a:pt x="1949" y="1806"/>
                  <a:pt x="1949" y="1806"/>
                  <a:pt x="1950" y="1806"/>
                </a:cubicBezTo>
                <a:cubicBezTo>
                  <a:pt x="1950" y="1806"/>
                  <a:pt x="1951" y="1806"/>
                  <a:pt x="1951" y="1805"/>
                </a:cubicBezTo>
                <a:close/>
                <a:moveTo>
                  <a:pt x="1962" y="1830"/>
                </a:moveTo>
                <a:cubicBezTo>
                  <a:pt x="1963" y="1830"/>
                  <a:pt x="1963" y="1830"/>
                  <a:pt x="1963" y="1830"/>
                </a:cubicBezTo>
                <a:cubicBezTo>
                  <a:pt x="1964" y="1829"/>
                  <a:pt x="1963" y="1829"/>
                  <a:pt x="1962" y="1829"/>
                </a:cubicBezTo>
                <a:cubicBezTo>
                  <a:pt x="1961" y="1828"/>
                  <a:pt x="1961" y="1829"/>
                  <a:pt x="1960" y="1830"/>
                </a:cubicBezTo>
                <a:cubicBezTo>
                  <a:pt x="1960" y="1830"/>
                  <a:pt x="1960" y="1830"/>
                  <a:pt x="1960" y="1830"/>
                </a:cubicBezTo>
                <a:cubicBezTo>
                  <a:pt x="1959" y="1832"/>
                  <a:pt x="1961" y="1832"/>
                  <a:pt x="1961" y="1831"/>
                </a:cubicBezTo>
                <a:cubicBezTo>
                  <a:pt x="1962" y="1831"/>
                  <a:pt x="1962" y="1831"/>
                  <a:pt x="1962" y="1830"/>
                </a:cubicBezTo>
                <a:close/>
                <a:moveTo>
                  <a:pt x="1948" y="1892"/>
                </a:moveTo>
                <a:cubicBezTo>
                  <a:pt x="1948" y="1893"/>
                  <a:pt x="1947" y="1893"/>
                  <a:pt x="1947" y="1893"/>
                </a:cubicBezTo>
                <a:cubicBezTo>
                  <a:pt x="1948" y="1894"/>
                  <a:pt x="1949" y="1893"/>
                  <a:pt x="1949" y="1893"/>
                </a:cubicBezTo>
                <a:cubicBezTo>
                  <a:pt x="1950" y="1893"/>
                  <a:pt x="1950" y="1892"/>
                  <a:pt x="1949" y="1892"/>
                </a:cubicBezTo>
                <a:cubicBezTo>
                  <a:pt x="1949" y="1892"/>
                  <a:pt x="1948" y="1892"/>
                  <a:pt x="1948" y="1892"/>
                </a:cubicBezTo>
                <a:close/>
                <a:moveTo>
                  <a:pt x="1966" y="1862"/>
                </a:moveTo>
                <a:cubicBezTo>
                  <a:pt x="1966" y="1862"/>
                  <a:pt x="1966" y="1863"/>
                  <a:pt x="1967" y="1863"/>
                </a:cubicBezTo>
                <a:cubicBezTo>
                  <a:pt x="1967" y="1863"/>
                  <a:pt x="1968" y="1863"/>
                  <a:pt x="1968" y="1863"/>
                </a:cubicBezTo>
                <a:cubicBezTo>
                  <a:pt x="1969" y="1863"/>
                  <a:pt x="1970" y="1863"/>
                  <a:pt x="1971" y="1863"/>
                </a:cubicBezTo>
                <a:cubicBezTo>
                  <a:pt x="1971" y="1863"/>
                  <a:pt x="1971" y="1862"/>
                  <a:pt x="1971" y="1862"/>
                </a:cubicBezTo>
                <a:cubicBezTo>
                  <a:pt x="1971" y="1862"/>
                  <a:pt x="1970" y="1862"/>
                  <a:pt x="1970" y="1862"/>
                </a:cubicBezTo>
                <a:cubicBezTo>
                  <a:pt x="1969" y="1861"/>
                  <a:pt x="1968" y="1861"/>
                  <a:pt x="1967" y="1861"/>
                </a:cubicBezTo>
                <a:cubicBezTo>
                  <a:pt x="1967" y="1861"/>
                  <a:pt x="1967" y="1861"/>
                  <a:pt x="1966" y="1861"/>
                </a:cubicBezTo>
                <a:cubicBezTo>
                  <a:pt x="1966" y="1861"/>
                  <a:pt x="1963" y="1861"/>
                  <a:pt x="1964" y="1862"/>
                </a:cubicBezTo>
                <a:cubicBezTo>
                  <a:pt x="1965" y="1862"/>
                  <a:pt x="1965" y="1862"/>
                  <a:pt x="1966" y="1862"/>
                </a:cubicBezTo>
                <a:close/>
                <a:moveTo>
                  <a:pt x="1140" y="1673"/>
                </a:moveTo>
                <a:cubicBezTo>
                  <a:pt x="1140" y="1673"/>
                  <a:pt x="1138" y="1672"/>
                  <a:pt x="1138" y="1673"/>
                </a:cubicBezTo>
                <a:cubicBezTo>
                  <a:pt x="1139" y="1674"/>
                  <a:pt x="1140" y="1675"/>
                  <a:pt x="1140" y="1675"/>
                </a:cubicBezTo>
                <a:cubicBezTo>
                  <a:pt x="1141" y="1674"/>
                  <a:pt x="1140" y="1674"/>
                  <a:pt x="1140" y="1673"/>
                </a:cubicBezTo>
                <a:close/>
                <a:moveTo>
                  <a:pt x="1127" y="1655"/>
                </a:moveTo>
                <a:cubicBezTo>
                  <a:pt x="1127" y="1655"/>
                  <a:pt x="1127" y="1654"/>
                  <a:pt x="1126" y="1654"/>
                </a:cubicBezTo>
                <a:cubicBezTo>
                  <a:pt x="1126" y="1654"/>
                  <a:pt x="1126" y="1654"/>
                  <a:pt x="1125" y="1653"/>
                </a:cubicBezTo>
                <a:cubicBezTo>
                  <a:pt x="1125" y="1653"/>
                  <a:pt x="1125" y="1653"/>
                  <a:pt x="1125" y="1652"/>
                </a:cubicBezTo>
                <a:cubicBezTo>
                  <a:pt x="1124" y="1651"/>
                  <a:pt x="1124" y="1653"/>
                  <a:pt x="1124" y="1653"/>
                </a:cubicBezTo>
                <a:cubicBezTo>
                  <a:pt x="1124" y="1654"/>
                  <a:pt x="1124" y="1655"/>
                  <a:pt x="1124" y="1656"/>
                </a:cubicBezTo>
                <a:cubicBezTo>
                  <a:pt x="1124" y="1657"/>
                  <a:pt x="1124" y="1658"/>
                  <a:pt x="1125" y="1658"/>
                </a:cubicBezTo>
                <a:cubicBezTo>
                  <a:pt x="1125" y="1659"/>
                  <a:pt x="1126" y="1659"/>
                  <a:pt x="1126" y="1660"/>
                </a:cubicBezTo>
                <a:cubicBezTo>
                  <a:pt x="1127" y="1660"/>
                  <a:pt x="1127" y="1661"/>
                  <a:pt x="1128" y="1661"/>
                </a:cubicBezTo>
                <a:cubicBezTo>
                  <a:pt x="1128" y="1662"/>
                  <a:pt x="1130" y="1663"/>
                  <a:pt x="1131" y="1664"/>
                </a:cubicBezTo>
                <a:cubicBezTo>
                  <a:pt x="1131" y="1664"/>
                  <a:pt x="1133" y="1667"/>
                  <a:pt x="1133" y="1665"/>
                </a:cubicBezTo>
                <a:cubicBezTo>
                  <a:pt x="1134" y="1664"/>
                  <a:pt x="1132" y="1662"/>
                  <a:pt x="1132" y="1661"/>
                </a:cubicBezTo>
                <a:cubicBezTo>
                  <a:pt x="1132" y="1659"/>
                  <a:pt x="1132" y="1659"/>
                  <a:pt x="1130" y="1659"/>
                </a:cubicBezTo>
                <a:cubicBezTo>
                  <a:pt x="1129" y="1659"/>
                  <a:pt x="1128" y="1659"/>
                  <a:pt x="1128" y="1658"/>
                </a:cubicBezTo>
                <a:cubicBezTo>
                  <a:pt x="1127" y="1657"/>
                  <a:pt x="1128" y="1657"/>
                  <a:pt x="1128" y="1657"/>
                </a:cubicBezTo>
                <a:cubicBezTo>
                  <a:pt x="1129" y="1655"/>
                  <a:pt x="1128" y="1656"/>
                  <a:pt x="1127" y="1655"/>
                </a:cubicBezTo>
                <a:close/>
                <a:moveTo>
                  <a:pt x="926" y="1192"/>
                </a:moveTo>
                <a:cubicBezTo>
                  <a:pt x="926" y="1192"/>
                  <a:pt x="925" y="1193"/>
                  <a:pt x="925" y="1194"/>
                </a:cubicBezTo>
                <a:cubicBezTo>
                  <a:pt x="926" y="1194"/>
                  <a:pt x="926" y="1194"/>
                  <a:pt x="927" y="1194"/>
                </a:cubicBezTo>
                <a:cubicBezTo>
                  <a:pt x="928" y="1194"/>
                  <a:pt x="928" y="1194"/>
                  <a:pt x="928" y="1194"/>
                </a:cubicBezTo>
                <a:cubicBezTo>
                  <a:pt x="929" y="1195"/>
                  <a:pt x="929" y="1195"/>
                  <a:pt x="930" y="1195"/>
                </a:cubicBezTo>
                <a:cubicBezTo>
                  <a:pt x="930" y="1194"/>
                  <a:pt x="930" y="1194"/>
                  <a:pt x="930" y="1193"/>
                </a:cubicBezTo>
                <a:cubicBezTo>
                  <a:pt x="929" y="1193"/>
                  <a:pt x="929" y="1193"/>
                  <a:pt x="928" y="1192"/>
                </a:cubicBezTo>
                <a:cubicBezTo>
                  <a:pt x="928" y="1192"/>
                  <a:pt x="927" y="1190"/>
                  <a:pt x="926" y="1192"/>
                </a:cubicBezTo>
                <a:close/>
                <a:moveTo>
                  <a:pt x="1201" y="1769"/>
                </a:moveTo>
                <a:cubicBezTo>
                  <a:pt x="1199" y="1769"/>
                  <a:pt x="1201" y="1771"/>
                  <a:pt x="1201" y="1772"/>
                </a:cubicBezTo>
                <a:cubicBezTo>
                  <a:pt x="1202" y="1773"/>
                  <a:pt x="1202" y="1773"/>
                  <a:pt x="1202" y="1772"/>
                </a:cubicBezTo>
                <a:cubicBezTo>
                  <a:pt x="1202" y="1771"/>
                  <a:pt x="1202" y="1770"/>
                  <a:pt x="1201" y="1770"/>
                </a:cubicBezTo>
                <a:cubicBezTo>
                  <a:pt x="1201" y="1769"/>
                  <a:pt x="1201" y="1769"/>
                  <a:pt x="1201" y="1769"/>
                </a:cubicBezTo>
                <a:close/>
                <a:moveTo>
                  <a:pt x="932" y="1191"/>
                </a:moveTo>
                <a:cubicBezTo>
                  <a:pt x="933" y="1190"/>
                  <a:pt x="933" y="1191"/>
                  <a:pt x="933" y="1190"/>
                </a:cubicBezTo>
                <a:cubicBezTo>
                  <a:pt x="934" y="1190"/>
                  <a:pt x="934" y="1190"/>
                  <a:pt x="934" y="1189"/>
                </a:cubicBezTo>
                <a:cubicBezTo>
                  <a:pt x="933" y="1188"/>
                  <a:pt x="933" y="1189"/>
                  <a:pt x="932" y="1188"/>
                </a:cubicBezTo>
                <a:cubicBezTo>
                  <a:pt x="932" y="1188"/>
                  <a:pt x="932" y="1187"/>
                  <a:pt x="931" y="1188"/>
                </a:cubicBezTo>
                <a:cubicBezTo>
                  <a:pt x="931" y="1188"/>
                  <a:pt x="930" y="1189"/>
                  <a:pt x="930" y="1190"/>
                </a:cubicBezTo>
                <a:cubicBezTo>
                  <a:pt x="929" y="1190"/>
                  <a:pt x="929" y="1191"/>
                  <a:pt x="930" y="1191"/>
                </a:cubicBezTo>
                <a:cubicBezTo>
                  <a:pt x="931" y="1192"/>
                  <a:pt x="931" y="1191"/>
                  <a:pt x="932" y="1191"/>
                </a:cubicBezTo>
                <a:close/>
                <a:moveTo>
                  <a:pt x="1190" y="1766"/>
                </a:moveTo>
                <a:cubicBezTo>
                  <a:pt x="1190" y="1766"/>
                  <a:pt x="1191" y="1767"/>
                  <a:pt x="1191" y="1767"/>
                </a:cubicBezTo>
                <a:cubicBezTo>
                  <a:pt x="1192" y="1766"/>
                  <a:pt x="1191" y="1765"/>
                  <a:pt x="1190" y="1766"/>
                </a:cubicBezTo>
                <a:close/>
                <a:moveTo>
                  <a:pt x="2396" y="536"/>
                </a:moveTo>
                <a:cubicBezTo>
                  <a:pt x="2395" y="535"/>
                  <a:pt x="2393" y="534"/>
                  <a:pt x="2392" y="534"/>
                </a:cubicBezTo>
                <a:cubicBezTo>
                  <a:pt x="2390" y="534"/>
                  <a:pt x="2388" y="534"/>
                  <a:pt x="2387" y="533"/>
                </a:cubicBezTo>
                <a:cubicBezTo>
                  <a:pt x="2385" y="533"/>
                  <a:pt x="2383" y="533"/>
                  <a:pt x="2382" y="532"/>
                </a:cubicBezTo>
                <a:cubicBezTo>
                  <a:pt x="2380" y="531"/>
                  <a:pt x="2379" y="530"/>
                  <a:pt x="2378" y="529"/>
                </a:cubicBezTo>
                <a:cubicBezTo>
                  <a:pt x="2377" y="528"/>
                  <a:pt x="2377" y="528"/>
                  <a:pt x="2376" y="527"/>
                </a:cubicBezTo>
                <a:cubicBezTo>
                  <a:pt x="2375" y="526"/>
                  <a:pt x="2375" y="526"/>
                  <a:pt x="2374" y="525"/>
                </a:cubicBezTo>
                <a:cubicBezTo>
                  <a:pt x="2373" y="523"/>
                  <a:pt x="2371" y="522"/>
                  <a:pt x="2369" y="521"/>
                </a:cubicBezTo>
                <a:cubicBezTo>
                  <a:pt x="2366" y="520"/>
                  <a:pt x="2363" y="520"/>
                  <a:pt x="2359" y="518"/>
                </a:cubicBezTo>
                <a:cubicBezTo>
                  <a:pt x="2356" y="517"/>
                  <a:pt x="2352" y="517"/>
                  <a:pt x="2349" y="517"/>
                </a:cubicBezTo>
                <a:cubicBezTo>
                  <a:pt x="2346" y="517"/>
                  <a:pt x="2343" y="517"/>
                  <a:pt x="2341" y="518"/>
                </a:cubicBezTo>
                <a:cubicBezTo>
                  <a:pt x="2339" y="519"/>
                  <a:pt x="2339" y="520"/>
                  <a:pt x="2338" y="522"/>
                </a:cubicBezTo>
                <a:cubicBezTo>
                  <a:pt x="2338" y="523"/>
                  <a:pt x="2337" y="525"/>
                  <a:pt x="2338" y="526"/>
                </a:cubicBezTo>
                <a:cubicBezTo>
                  <a:pt x="2339" y="526"/>
                  <a:pt x="2339" y="526"/>
                  <a:pt x="2340" y="527"/>
                </a:cubicBezTo>
                <a:cubicBezTo>
                  <a:pt x="2340" y="527"/>
                  <a:pt x="2340" y="528"/>
                  <a:pt x="2341" y="529"/>
                </a:cubicBezTo>
                <a:cubicBezTo>
                  <a:pt x="2341" y="529"/>
                  <a:pt x="2344" y="530"/>
                  <a:pt x="2343" y="531"/>
                </a:cubicBezTo>
                <a:cubicBezTo>
                  <a:pt x="2343" y="531"/>
                  <a:pt x="2342" y="531"/>
                  <a:pt x="2341" y="530"/>
                </a:cubicBezTo>
                <a:cubicBezTo>
                  <a:pt x="2340" y="530"/>
                  <a:pt x="2338" y="529"/>
                  <a:pt x="2338" y="531"/>
                </a:cubicBezTo>
                <a:cubicBezTo>
                  <a:pt x="2337" y="532"/>
                  <a:pt x="2338" y="534"/>
                  <a:pt x="2338" y="535"/>
                </a:cubicBezTo>
                <a:cubicBezTo>
                  <a:pt x="2339" y="536"/>
                  <a:pt x="2340" y="536"/>
                  <a:pt x="2340" y="536"/>
                </a:cubicBezTo>
                <a:cubicBezTo>
                  <a:pt x="2341" y="537"/>
                  <a:pt x="2341" y="538"/>
                  <a:pt x="2341" y="538"/>
                </a:cubicBezTo>
                <a:cubicBezTo>
                  <a:pt x="2342" y="539"/>
                  <a:pt x="2345" y="539"/>
                  <a:pt x="2345" y="540"/>
                </a:cubicBezTo>
                <a:cubicBezTo>
                  <a:pt x="2344" y="540"/>
                  <a:pt x="2342" y="540"/>
                  <a:pt x="2341" y="540"/>
                </a:cubicBezTo>
                <a:cubicBezTo>
                  <a:pt x="2340" y="539"/>
                  <a:pt x="2339" y="539"/>
                  <a:pt x="2338" y="539"/>
                </a:cubicBezTo>
                <a:cubicBezTo>
                  <a:pt x="2338" y="539"/>
                  <a:pt x="2337" y="539"/>
                  <a:pt x="2336" y="539"/>
                </a:cubicBezTo>
                <a:cubicBezTo>
                  <a:pt x="2335" y="540"/>
                  <a:pt x="2336" y="540"/>
                  <a:pt x="2336" y="541"/>
                </a:cubicBezTo>
                <a:cubicBezTo>
                  <a:pt x="2337" y="542"/>
                  <a:pt x="2338" y="542"/>
                  <a:pt x="2340" y="542"/>
                </a:cubicBezTo>
                <a:cubicBezTo>
                  <a:pt x="2341" y="542"/>
                  <a:pt x="2342" y="543"/>
                  <a:pt x="2344" y="543"/>
                </a:cubicBezTo>
                <a:cubicBezTo>
                  <a:pt x="2345" y="544"/>
                  <a:pt x="2347" y="544"/>
                  <a:pt x="2348" y="544"/>
                </a:cubicBezTo>
                <a:cubicBezTo>
                  <a:pt x="2350" y="545"/>
                  <a:pt x="2355" y="544"/>
                  <a:pt x="2356" y="547"/>
                </a:cubicBezTo>
                <a:cubicBezTo>
                  <a:pt x="2356" y="547"/>
                  <a:pt x="2356" y="548"/>
                  <a:pt x="2356" y="548"/>
                </a:cubicBezTo>
                <a:cubicBezTo>
                  <a:pt x="2357" y="549"/>
                  <a:pt x="2358" y="549"/>
                  <a:pt x="2359" y="549"/>
                </a:cubicBezTo>
                <a:cubicBezTo>
                  <a:pt x="2360" y="549"/>
                  <a:pt x="2362" y="548"/>
                  <a:pt x="2363" y="549"/>
                </a:cubicBezTo>
                <a:cubicBezTo>
                  <a:pt x="2365" y="549"/>
                  <a:pt x="2363" y="549"/>
                  <a:pt x="2363" y="549"/>
                </a:cubicBezTo>
                <a:cubicBezTo>
                  <a:pt x="2362" y="550"/>
                  <a:pt x="2361" y="550"/>
                  <a:pt x="2360" y="550"/>
                </a:cubicBezTo>
                <a:cubicBezTo>
                  <a:pt x="2358" y="550"/>
                  <a:pt x="2356" y="550"/>
                  <a:pt x="2355" y="550"/>
                </a:cubicBezTo>
                <a:cubicBezTo>
                  <a:pt x="2354" y="550"/>
                  <a:pt x="2353" y="550"/>
                  <a:pt x="2353" y="551"/>
                </a:cubicBezTo>
                <a:cubicBezTo>
                  <a:pt x="2352" y="551"/>
                  <a:pt x="2351" y="551"/>
                  <a:pt x="2351" y="551"/>
                </a:cubicBezTo>
                <a:cubicBezTo>
                  <a:pt x="2350" y="551"/>
                  <a:pt x="2349" y="551"/>
                  <a:pt x="2350" y="552"/>
                </a:cubicBezTo>
                <a:cubicBezTo>
                  <a:pt x="2350" y="552"/>
                  <a:pt x="2351" y="552"/>
                  <a:pt x="2351" y="553"/>
                </a:cubicBezTo>
                <a:cubicBezTo>
                  <a:pt x="2353" y="553"/>
                  <a:pt x="2354" y="553"/>
                  <a:pt x="2355" y="554"/>
                </a:cubicBezTo>
                <a:cubicBezTo>
                  <a:pt x="2357" y="554"/>
                  <a:pt x="2358" y="555"/>
                  <a:pt x="2359" y="556"/>
                </a:cubicBezTo>
                <a:cubicBezTo>
                  <a:pt x="2362" y="557"/>
                  <a:pt x="2365" y="556"/>
                  <a:pt x="2368" y="555"/>
                </a:cubicBezTo>
                <a:cubicBezTo>
                  <a:pt x="2372" y="554"/>
                  <a:pt x="2376" y="553"/>
                  <a:pt x="2379" y="552"/>
                </a:cubicBezTo>
                <a:cubicBezTo>
                  <a:pt x="2382" y="552"/>
                  <a:pt x="2384" y="551"/>
                  <a:pt x="2386" y="550"/>
                </a:cubicBezTo>
                <a:cubicBezTo>
                  <a:pt x="2387" y="550"/>
                  <a:pt x="2388" y="549"/>
                  <a:pt x="2389" y="549"/>
                </a:cubicBezTo>
                <a:cubicBezTo>
                  <a:pt x="2390" y="549"/>
                  <a:pt x="2390" y="548"/>
                  <a:pt x="2391" y="548"/>
                </a:cubicBezTo>
                <a:cubicBezTo>
                  <a:pt x="2393" y="548"/>
                  <a:pt x="2401" y="544"/>
                  <a:pt x="2398" y="542"/>
                </a:cubicBezTo>
                <a:cubicBezTo>
                  <a:pt x="2397" y="542"/>
                  <a:pt x="2396" y="542"/>
                  <a:pt x="2396" y="541"/>
                </a:cubicBezTo>
                <a:cubicBezTo>
                  <a:pt x="2396" y="540"/>
                  <a:pt x="2396" y="540"/>
                  <a:pt x="2397" y="539"/>
                </a:cubicBezTo>
                <a:cubicBezTo>
                  <a:pt x="2398" y="538"/>
                  <a:pt x="2397" y="536"/>
                  <a:pt x="2396" y="536"/>
                </a:cubicBezTo>
                <a:close/>
                <a:moveTo>
                  <a:pt x="2321" y="1132"/>
                </a:moveTo>
                <a:cubicBezTo>
                  <a:pt x="2321" y="1133"/>
                  <a:pt x="2322" y="1133"/>
                  <a:pt x="2323" y="1133"/>
                </a:cubicBezTo>
                <a:cubicBezTo>
                  <a:pt x="2323" y="1133"/>
                  <a:pt x="2324" y="1133"/>
                  <a:pt x="2325" y="1132"/>
                </a:cubicBezTo>
                <a:cubicBezTo>
                  <a:pt x="2326" y="1131"/>
                  <a:pt x="2322" y="1132"/>
                  <a:pt x="2321" y="1132"/>
                </a:cubicBezTo>
                <a:close/>
                <a:moveTo>
                  <a:pt x="2341" y="1164"/>
                </a:moveTo>
                <a:cubicBezTo>
                  <a:pt x="2341" y="1165"/>
                  <a:pt x="2341" y="1165"/>
                  <a:pt x="2342" y="1164"/>
                </a:cubicBezTo>
                <a:cubicBezTo>
                  <a:pt x="2342" y="1164"/>
                  <a:pt x="2343" y="1164"/>
                  <a:pt x="2343" y="1164"/>
                </a:cubicBezTo>
                <a:cubicBezTo>
                  <a:pt x="2343" y="1164"/>
                  <a:pt x="2344" y="1164"/>
                  <a:pt x="2344" y="1164"/>
                </a:cubicBezTo>
                <a:cubicBezTo>
                  <a:pt x="2345" y="1163"/>
                  <a:pt x="2342" y="1163"/>
                  <a:pt x="2341" y="1164"/>
                </a:cubicBezTo>
                <a:close/>
                <a:moveTo>
                  <a:pt x="2353" y="1161"/>
                </a:moveTo>
                <a:cubicBezTo>
                  <a:pt x="2353" y="1160"/>
                  <a:pt x="2353" y="1159"/>
                  <a:pt x="2352" y="1160"/>
                </a:cubicBezTo>
                <a:cubicBezTo>
                  <a:pt x="2351" y="1160"/>
                  <a:pt x="2352" y="1161"/>
                  <a:pt x="2351" y="1161"/>
                </a:cubicBezTo>
                <a:cubicBezTo>
                  <a:pt x="2350" y="1161"/>
                  <a:pt x="2350" y="1161"/>
                  <a:pt x="2349" y="1161"/>
                </a:cubicBezTo>
                <a:cubicBezTo>
                  <a:pt x="2349" y="1161"/>
                  <a:pt x="2348" y="1162"/>
                  <a:pt x="2348" y="1163"/>
                </a:cubicBezTo>
                <a:cubicBezTo>
                  <a:pt x="2349" y="1164"/>
                  <a:pt x="2349" y="1165"/>
                  <a:pt x="2350" y="1165"/>
                </a:cubicBezTo>
                <a:cubicBezTo>
                  <a:pt x="2351" y="1165"/>
                  <a:pt x="2351" y="1164"/>
                  <a:pt x="2352" y="1164"/>
                </a:cubicBezTo>
                <a:cubicBezTo>
                  <a:pt x="2352" y="1163"/>
                  <a:pt x="2356" y="1164"/>
                  <a:pt x="2354" y="1162"/>
                </a:cubicBezTo>
                <a:cubicBezTo>
                  <a:pt x="2354" y="1161"/>
                  <a:pt x="2353" y="1162"/>
                  <a:pt x="2353" y="1161"/>
                </a:cubicBezTo>
                <a:close/>
                <a:moveTo>
                  <a:pt x="2381" y="1217"/>
                </a:moveTo>
                <a:cubicBezTo>
                  <a:pt x="2380" y="1217"/>
                  <a:pt x="2380" y="1216"/>
                  <a:pt x="2380" y="1216"/>
                </a:cubicBezTo>
                <a:cubicBezTo>
                  <a:pt x="2379" y="1215"/>
                  <a:pt x="2379" y="1214"/>
                  <a:pt x="2378" y="1215"/>
                </a:cubicBezTo>
                <a:cubicBezTo>
                  <a:pt x="2377" y="1215"/>
                  <a:pt x="2378" y="1216"/>
                  <a:pt x="2378" y="1217"/>
                </a:cubicBezTo>
                <a:cubicBezTo>
                  <a:pt x="2378" y="1218"/>
                  <a:pt x="2377" y="1218"/>
                  <a:pt x="2376" y="1219"/>
                </a:cubicBezTo>
                <a:cubicBezTo>
                  <a:pt x="2375" y="1220"/>
                  <a:pt x="2374" y="1221"/>
                  <a:pt x="2373" y="1221"/>
                </a:cubicBezTo>
                <a:cubicBezTo>
                  <a:pt x="2372" y="1221"/>
                  <a:pt x="2372" y="1221"/>
                  <a:pt x="2372" y="1220"/>
                </a:cubicBezTo>
                <a:cubicBezTo>
                  <a:pt x="2372" y="1219"/>
                  <a:pt x="2372" y="1219"/>
                  <a:pt x="2372" y="1218"/>
                </a:cubicBezTo>
                <a:cubicBezTo>
                  <a:pt x="2372" y="1217"/>
                  <a:pt x="2371" y="1216"/>
                  <a:pt x="2371" y="1216"/>
                </a:cubicBezTo>
                <a:cubicBezTo>
                  <a:pt x="2372" y="1214"/>
                  <a:pt x="2373" y="1213"/>
                  <a:pt x="2374" y="1212"/>
                </a:cubicBezTo>
                <a:cubicBezTo>
                  <a:pt x="2374" y="1210"/>
                  <a:pt x="2374" y="1209"/>
                  <a:pt x="2375" y="1207"/>
                </a:cubicBezTo>
                <a:cubicBezTo>
                  <a:pt x="2376" y="1207"/>
                  <a:pt x="2376" y="1207"/>
                  <a:pt x="2376" y="1206"/>
                </a:cubicBezTo>
                <a:cubicBezTo>
                  <a:pt x="2376" y="1206"/>
                  <a:pt x="2376" y="1205"/>
                  <a:pt x="2377" y="1205"/>
                </a:cubicBezTo>
                <a:cubicBezTo>
                  <a:pt x="2377" y="1205"/>
                  <a:pt x="2379" y="1203"/>
                  <a:pt x="2378" y="1203"/>
                </a:cubicBezTo>
                <a:cubicBezTo>
                  <a:pt x="2378" y="1203"/>
                  <a:pt x="2376" y="1204"/>
                  <a:pt x="2376" y="1204"/>
                </a:cubicBezTo>
                <a:cubicBezTo>
                  <a:pt x="2375" y="1205"/>
                  <a:pt x="2375" y="1205"/>
                  <a:pt x="2374" y="1205"/>
                </a:cubicBezTo>
                <a:cubicBezTo>
                  <a:pt x="2372" y="1205"/>
                  <a:pt x="2371" y="1206"/>
                  <a:pt x="2369" y="1207"/>
                </a:cubicBezTo>
                <a:cubicBezTo>
                  <a:pt x="2369" y="1207"/>
                  <a:pt x="2368" y="1208"/>
                  <a:pt x="2368" y="1208"/>
                </a:cubicBezTo>
                <a:cubicBezTo>
                  <a:pt x="2367" y="1209"/>
                  <a:pt x="2368" y="1210"/>
                  <a:pt x="2367" y="1211"/>
                </a:cubicBezTo>
                <a:cubicBezTo>
                  <a:pt x="2366" y="1211"/>
                  <a:pt x="2366" y="1212"/>
                  <a:pt x="2365" y="1213"/>
                </a:cubicBezTo>
                <a:cubicBezTo>
                  <a:pt x="2365" y="1215"/>
                  <a:pt x="2364" y="1221"/>
                  <a:pt x="2361" y="1218"/>
                </a:cubicBezTo>
                <a:cubicBezTo>
                  <a:pt x="2361" y="1217"/>
                  <a:pt x="2360" y="1217"/>
                  <a:pt x="2360" y="1216"/>
                </a:cubicBezTo>
                <a:cubicBezTo>
                  <a:pt x="2359" y="1216"/>
                  <a:pt x="2359" y="1216"/>
                  <a:pt x="2358" y="1215"/>
                </a:cubicBezTo>
                <a:cubicBezTo>
                  <a:pt x="2358" y="1214"/>
                  <a:pt x="2359" y="1213"/>
                  <a:pt x="2360" y="1212"/>
                </a:cubicBezTo>
                <a:cubicBezTo>
                  <a:pt x="2361" y="1211"/>
                  <a:pt x="2360" y="1209"/>
                  <a:pt x="2361" y="1208"/>
                </a:cubicBezTo>
                <a:cubicBezTo>
                  <a:pt x="2362" y="1208"/>
                  <a:pt x="2362" y="1207"/>
                  <a:pt x="2362" y="1207"/>
                </a:cubicBezTo>
                <a:cubicBezTo>
                  <a:pt x="2362" y="1206"/>
                  <a:pt x="2362" y="1206"/>
                  <a:pt x="2361" y="1205"/>
                </a:cubicBezTo>
                <a:cubicBezTo>
                  <a:pt x="2361" y="1204"/>
                  <a:pt x="2362" y="1204"/>
                  <a:pt x="2362" y="1203"/>
                </a:cubicBezTo>
                <a:cubicBezTo>
                  <a:pt x="2361" y="1203"/>
                  <a:pt x="2360" y="1203"/>
                  <a:pt x="2360" y="1203"/>
                </a:cubicBezTo>
                <a:cubicBezTo>
                  <a:pt x="2359" y="1203"/>
                  <a:pt x="2358" y="1203"/>
                  <a:pt x="2359" y="1204"/>
                </a:cubicBezTo>
                <a:cubicBezTo>
                  <a:pt x="2359" y="1204"/>
                  <a:pt x="2360" y="1204"/>
                  <a:pt x="2359" y="1205"/>
                </a:cubicBezTo>
                <a:cubicBezTo>
                  <a:pt x="2359" y="1205"/>
                  <a:pt x="2358" y="1205"/>
                  <a:pt x="2358" y="1205"/>
                </a:cubicBezTo>
                <a:cubicBezTo>
                  <a:pt x="2357" y="1204"/>
                  <a:pt x="2358" y="1204"/>
                  <a:pt x="2358" y="1204"/>
                </a:cubicBezTo>
                <a:cubicBezTo>
                  <a:pt x="2358" y="1203"/>
                  <a:pt x="2357" y="1203"/>
                  <a:pt x="2357" y="1203"/>
                </a:cubicBezTo>
                <a:cubicBezTo>
                  <a:pt x="2358" y="1203"/>
                  <a:pt x="2359" y="1203"/>
                  <a:pt x="2359" y="1202"/>
                </a:cubicBezTo>
                <a:cubicBezTo>
                  <a:pt x="2360" y="1202"/>
                  <a:pt x="2360" y="1202"/>
                  <a:pt x="2361" y="1202"/>
                </a:cubicBezTo>
                <a:cubicBezTo>
                  <a:pt x="2362" y="1202"/>
                  <a:pt x="2362" y="1204"/>
                  <a:pt x="2363" y="1204"/>
                </a:cubicBezTo>
                <a:cubicBezTo>
                  <a:pt x="2363" y="1203"/>
                  <a:pt x="2363" y="1202"/>
                  <a:pt x="2363" y="1202"/>
                </a:cubicBezTo>
                <a:cubicBezTo>
                  <a:pt x="2363" y="1201"/>
                  <a:pt x="2364" y="1202"/>
                  <a:pt x="2365" y="1201"/>
                </a:cubicBezTo>
                <a:cubicBezTo>
                  <a:pt x="2365" y="1201"/>
                  <a:pt x="2365" y="1200"/>
                  <a:pt x="2366" y="1200"/>
                </a:cubicBezTo>
                <a:cubicBezTo>
                  <a:pt x="2366" y="1199"/>
                  <a:pt x="2367" y="1199"/>
                  <a:pt x="2368" y="1199"/>
                </a:cubicBezTo>
                <a:cubicBezTo>
                  <a:pt x="2369" y="1198"/>
                  <a:pt x="2368" y="1197"/>
                  <a:pt x="2369" y="1196"/>
                </a:cubicBezTo>
                <a:cubicBezTo>
                  <a:pt x="2370" y="1195"/>
                  <a:pt x="2370" y="1199"/>
                  <a:pt x="2372" y="1197"/>
                </a:cubicBezTo>
                <a:cubicBezTo>
                  <a:pt x="2373" y="1197"/>
                  <a:pt x="2373" y="1196"/>
                  <a:pt x="2373" y="1195"/>
                </a:cubicBezTo>
                <a:cubicBezTo>
                  <a:pt x="2374" y="1195"/>
                  <a:pt x="2374" y="1194"/>
                  <a:pt x="2374" y="1194"/>
                </a:cubicBezTo>
                <a:cubicBezTo>
                  <a:pt x="2375" y="1193"/>
                  <a:pt x="2375" y="1190"/>
                  <a:pt x="2375" y="1189"/>
                </a:cubicBezTo>
                <a:cubicBezTo>
                  <a:pt x="2373" y="1188"/>
                  <a:pt x="2372" y="1191"/>
                  <a:pt x="2371" y="1192"/>
                </a:cubicBezTo>
                <a:cubicBezTo>
                  <a:pt x="2371" y="1192"/>
                  <a:pt x="2371" y="1192"/>
                  <a:pt x="2370" y="1192"/>
                </a:cubicBezTo>
                <a:cubicBezTo>
                  <a:pt x="2370" y="1192"/>
                  <a:pt x="2370" y="1193"/>
                  <a:pt x="2370" y="1193"/>
                </a:cubicBezTo>
                <a:cubicBezTo>
                  <a:pt x="2369" y="1193"/>
                  <a:pt x="2368" y="1193"/>
                  <a:pt x="2368" y="1192"/>
                </a:cubicBezTo>
                <a:cubicBezTo>
                  <a:pt x="2368" y="1192"/>
                  <a:pt x="2369" y="1191"/>
                  <a:pt x="2368" y="1190"/>
                </a:cubicBezTo>
                <a:cubicBezTo>
                  <a:pt x="2368" y="1190"/>
                  <a:pt x="2367" y="1189"/>
                  <a:pt x="2366" y="1189"/>
                </a:cubicBezTo>
                <a:cubicBezTo>
                  <a:pt x="2365" y="1190"/>
                  <a:pt x="2365" y="1191"/>
                  <a:pt x="2366" y="1192"/>
                </a:cubicBezTo>
                <a:cubicBezTo>
                  <a:pt x="2366" y="1193"/>
                  <a:pt x="2365" y="1196"/>
                  <a:pt x="2363" y="1195"/>
                </a:cubicBezTo>
                <a:cubicBezTo>
                  <a:pt x="2362" y="1195"/>
                  <a:pt x="2362" y="1194"/>
                  <a:pt x="2362" y="1194"/>
                </a:cubicBezTo>
                <a:cubicBezTo>
                  <a:pt x="2361" y="1193"/>
                  <a:pt x="2361" y="1193"/>
                  <a:pt x="2360" y="1194"/>
                </a:cubicBezTo>
                <a:cubicBezTo>
                  <a:pt x="2360" y="1194"/>
                  <a:pt x="2359" y="1194"/>
                  <a:pt x="2359" y="1193"/>
                </a:cubicBezTo>
                <a:cubicBezTo>
                  <a:pt x="2359" y="1192"/>
                  <a:pt x="2360" y="1192"/>
                  <a:pt x="2360" y="1192"/>
                </a:cubicBezTo>
                <a:cubicBezTo>
                  <a:pt x="2360" y="1191"/>
                  <a:pt x="2360" y="1192"/>
                  <a:pt x="2360" y="1191"/>
                </a:cubicBezTo>
                <a:cubicBezTo>
                  <a:pt x="2360" y="1191"/>
                  <a:pt x="2359" y="1191"/>
                  <a:pt x="2359" y="1190"/>
                </a:cubicBezTo>
                <a:cubicBezTo>
                  <a:pt x="2359" y="1190"/>
                  <a:pt x="2360" y="1190"/>
                  <a:pt x="2360" y="1190"/>
                </a:cubicBezTo>
                <a:cubicBezTo>
                  <a:pt x="2361" y="1189"/>
                  <a:pt x="2361" y="1190"/>
                  <a:pt x="2362" y="1189"/>
                </a:cubicBezTo>
                <a:cubicBezTo>
                  <a:pt x="2363" y="1189"/>
                  <a:pt x="2363" y="1188"/>
                  <a:pt x="2362" y="1188"/>
                </a:cubicBezTo>
                <a:cubicBezTo>
                  <a:pt x="2361" y="1188"/>
                  <a:pt x="2360" y="1189"/>
                  <a:pt x="2359" y="1189"/>
                </a:cubicBezTo>
                <a:cubicBezTo>
                  <a:pt x="2359" y="1189"/>
                  <a:pt x="2358" y="1188"/>
                  <a:pt x="2358" y="1188"/>
                </a:cubicBezTo>
                <a:cubicBezTo>
                  <a:pt x="2357" y="1189"/>
                  <a:pt x="2358" y="1190"/>
                  <a:pt x="2357" y="1190"/>
                </a:cubicBezTo>
                <a:cubicBezTo>
                  <a:pt x="2356" y="1190"/>
                  <a:pt x="2355" y="1190"/>
                  <a:pt x="2355" y="1189"/>
                </a:cubicBezTo>
                <a:cubicBezTo>
                  <a:pt x="2354" y="1187"/>
                  <a:pt x="2357" y="1188"/>
                  <a:pt x="2358" y="1187"/>
                </a:cubicBezTo>
                <a:cubicBezTo>
                  <a:pt x="2358" y="1186"/>
                  <a:pt x="2358" y="1186"/>
                  <a:pt x="2358" y="1186"/>
                </a:cubicBezTo>
                <a:cubicBezTo>
                  <a:pt x="2358" y="1185"/>
                  <a:pt x="2359" y="1185"/>
                  <a:pt x="2359" y="1185"/>
                </a:cubicBezTo>
                <a:cubicBezTo>
                  <a:pt x="2359" y="1184"/>
                  <a:pt x="2359" y="1184"/>
                  <a:pt x="2358" y="1184"/>
                </a:cubicBezTo>
                <a:cubicBezTo>
                  <a:pt x="2357" y="1185"/>
                  <a:pt x="2357" y="1185"/>
                  <a:pt x="2356" y="1186"/>
                </a:cubicBezTo>
                <a:cubicBezTo>
                  <a:pt x="2356" y="1186"/>
                  <a:pt x="2355" y="1186"/>
                  <a:pt x="2354" y="1185"/>
                </a:cubicBezTo>
                <a:cubicBezTo>
                  <a:pt x="2354" y="1184"/>
                  <a:pt x="2355" y="1184"/>
                  <a:pt x="2356" y="1184"/>
                </a:cubicBezTo>
                <a:cubicBezTo>
                  <a:pt x="2357" y="1184"/>
                  <a:pt x="2357" y="1183"/>
                  <a:pt x="2358" y="1182"/>
                </a:cubicBezTo>
                <a:cubicBezTo>
                  <a:pt x="2359" y="1181"/>
                  <a:pt x="2360" y="1180"/>
                  <a:pt x="2361" y="1180"/>
                </a:cubicBezTo>
                <a:cubicBezTo>
                  <a:pt x="2362" y="1179"/>
                  <a:pt x="2363" y="1179"/>
                  <a:pt x="2363" y="1178"/>
                </a:cubicBezTo>
                <a:cubicBezTo>
                  <a:pt x="2364" y="1178"/>
                  <a:pt x="2364" y="1177"/>
                  <a:pt x="2364" y="1176"/>
                </a:cubicBezTo>
                <a:cubicBezTo>
                  <a:pt x="2365" y="1175"/>
                  <a:pt x="2367" y="1174"/>
                  <a:pt x="2366" y="1173"/>
                </a:cubicBezTo>
                <a:cubicBezTo>
                  <a:pt x="2365" y="1172"/>
                  <a:pt x="2364" y="1172"/>
                  <a:pt x="2363" y="1172"/>
                </a:cubicBezTo>
                <a:cubicBezTo>
                  <a:pt x="2363" y="1172"/>
                  <a:pt x="2362" y="1171"/>
                  <a:pt x="2361" y="1170"/>
                </a:cubicBezTo>
                <a:cubicBezTo>
                  <a:pt x="2361" y="1170"/>
                  <a:pt x="2361" y="1169"/>
                  <a:pt x="2360" y="1169"/>
                </a:cubicBezTo>
                <a:cubicBezTo>
                  <a:pt x="2359" y="1168"/>
                  <a:pt x="2357" y="1169"/>
                  <a:pt x="2355" y="1168"/>
                </a:cubicBezTo>
                <a:cubicBezTo>
                  <a:pt x="2354" y="1168"/>
                  <a:pt x="2354" y="1168"/>
                  <a:pt x="2353" y="1168"/>
                </a:cubicBezTo>
                <a:cubicBezTo>
                  <a:pt x="2351" y="1168"/>
                  <a:pt x="2352" y="1169"/>
                  <a:pt x="2351" y="1170"/>
                </a:cubicBezTo>
                <a:cubicBezTo>
                  <a:pt x="2349" y="1172"/>
                  <a:pt x="2348" y="1169"/>
                  <a:pt x="2347" y="1169"/>
                </a:cubicBezTo>
                <a:cubicBezTo>
                  <a:pt x="2346" y="1169"/>
                  <a:pt x="2346" y="1170"/>
                  <a:pt x="2345" y="1170"/>
                </a:cubicBezTo>
                <a:cubicBezTo>
                  <a:pt x="2343" y="1171"/>
                  <a:pt x="2346" y="1168"/>
                  <a:pt x="2346" y="1168"/>
                </a:cubicBezTo>
                <a:cubicBezTo>
                  <a:pt x="2346" y="1167"/>
                  <a:pt x="2345" y="1167"/>
                  <a:pt x="2344" y="1167"/>
                </a:cubicBezTo>
                <a:cubicBezTo>
                  <a:pt x="2344" y="1166"/>
                  <a:pt x="2344" y="1166"/>
                  <a:pt x="2343" y="1166"/>
                </a:cubicBezTo>
                <a:cubicBezTo>
                  <a:pt x="2342" y="1167"/>
                  <a:pt x="2342" y="1168"/>
                  <a:pt x="2342" y="1168"/>
                </a:cubicBezTo>
                <a:cubicBezTo>
                  <a:pt x="2341" y="1170"/>
                  <a:pt x="2339" y="1173"/>
                  <a:pt x="2337" y="1173"/>
                </a:cubicBezTo>
                <a:cubicBezTo>
                  <a:pt x="2337" y="1172"/>
                  <a:pt x="2336" y="1172"/>
                  <a:pt x="2335" y="1172"/>
                </a:cubicBezTo>
                <a:cubicBezTo>
                  <a:pt x="2334" y="1172"/>
                  <a:pt x="2334" y="1174"/>
                  <a:pt x="2332" y="1174"/>
                </a:cubicBezTo>
                <a:cubicBezTo>
                  <a:pt x="2331" y="1174"/>
                  <a:pt x="2330" y="1174"/>
                  <a:pt x="2330" y="1173"/>
                </a:cubicBezTo>
                <a:cubicBezTo>
                  <a:pt x="2329" y="1173"/>
                  <a:pt x="2330" y="1172"/>
                  <a:pt x="2330" y="1171"/>
                </a:cubicBezTo>
                <a:cubicBezTo>
                  <a:pt x="2330" y="1170"/>
                  <a:pt x="2330" y="1170"/>
                  <a:pt x="2331" y="1170"/>
                </a:cubicBezTo>
                <a:cubicBezTo>
                  <a:pt x="2331" y="1169"/>
                  <a:pt x="2332" y="1169"/>
                  <a:pt x="2331" y="1168"/>
                </a:cubicBezTo>
                <a:cubicBezTo>
                  <a:pt x="2331" y="1167"/>
                  <a:pt x="2329" y="1165"/>
                  <a:pt x="2328" y="1166"/>
                </a:cubicBezTo>
                <a:cubicBezTo>
                  <a:pt x="2328" y="1166"/>
                  <a:pt x="2328" y="1167"/>
                  <a:pt x="2328" y="1168"/>
                </a:cubicBezTo>
                <a:cubicBezTo>
                  <a:pt x="2328" y="1168"/>
                  <a:pt x="2327" y="1168"/>
                  <a:pt x="2327" y="1169"/>
                </a:cubicBezTo>
                <a:cubicBezTo>
                  <a:pt x="2327" y="1169"/>
                  <a:pt x="2328" y="1170"/>
                  <a:pt x="2327" y="1170"/>
                </a:cubicBezTo>
                <a:cubicBezTo>
                  <a:pt x="2327" y="1171"/>
                  <a:pt x="2326" y="1171"/>
                  <a:pt x="2326" y="1170"/>
                </a:cubicBezTo>
                <a:cubicBezTo>
                  <a:pt x="2326" y="1170"/>
                  <a:pt x="2326" y="1170"/>
                  <a:pt x="2326" y="1169"/>
                </a:cubicBezTo>
                <a:cubicBezTo>
                  <a:pt x="2326" y="1169"/>
                  <a:pt x="2326" y="1169"/>
                  <a:pt x="2326" y="1169"/>
                </a:cubicBezTo>
                <a:cubicBezTo>
                  <a:pt x="2325" y="1168"/>
                  <a:pt x="2325" y="1168"/>
                  <a:pt x="2324" y="1167"/>
                </a:cubicBezTo>
                <a:cubicBezTo>
                  <a:pt x="2323" y="1167"/>
                  <a:pt x="2324" y="1168"/>
                  <a:pt x="2323" y="1169"/>
                </a:cubicBezTo>
                <a:cubicBezTo>
                  <a:pt x="2323" y="1170"/>
                  <a:pt x="2322" y="1169"/>
                  <a:pt x="2322" y="1169"/>
                </a:cubicBezTo>
                <a:cubicBezTo>
                  <a:pt x="2321" y="1169"/>
                  <a:pt x="2320" y="1169"/>
                  <a:pt x="2319" y="1169"/>
                </a:cubicBezTo>
                <a:cubicBezTo>
                  <a:pt x="2319" y="1169"/>
                  <a:pt x="2319" y="1168"/>
                  <a:pt x="2318" y="1168"/>
                </a:cubicBezTo>
                <a:cubicBezTo>
                  <a:pt x="2318" y="1167"/>
                  <a:pt x="2317" y="1167"/>
                  <a:pt x="2317" y="1167"/>
                </a:cubicBezTo>
                <a:cubicBezTo>
                  <a:pt x="2316" y="1167"/>
                  <a:pt x="2315" y="1166"/>
                  <a:pt x="2315" y="1166"/>
                </a:cubicBezTo>
                <a:cubicBezTo>
                  <a:pt x="2314" y="1165"/>
                  <a:pt x="2315" y="1165"/>
                  <a:pt x="2316" y="1165"/>
                </a:cubicBezTo>
                <a:cubicBezTo>
                  <a:pt x="2317" y="1164"/>
                  <a:pt x="2317" y="1163"/>
                  <a:pt x="2315" y="1163"/>
                </a:cubicBezTo>
                <a:cubicBezTo>
                  <a:pt x="2316" y="1162"/>
                  <a:pt x="2315" y="1162"/>
                  <a:pt x="2314" y="1162"/>
                </a:cubicBezTo>
                <a:cubicBezTo>
                  <a:pt x="2313" y="1162"/>
                  <a:pt x="2313" y="1162"/>
                  <a:pt x="2312" y="1163"/>
                </a:cubicBezTo>
                <a:cubicBezTo>
                  <a:pt x="2311" y="1163"/>
                  <a:pt x="2312" y="1162"/>
                  <a:pt x="2312" y="1162"/>
                </a:cubicBezTo>
                <a:cubicBezTo>
                  <a:pt x="2313" y="1161"/>
                  <a:pt x="2314" y="1161"/>
                  <a:pt x="2314" y="1161"/>
                </a:cubicBezTo>
                <a:cubicBezTo>
                  <a:pt x="2315" y="1160"/>
                  <a:pt x="2315" y="1160"/>
                  <a:pt x="2316" y="1159"/>
                </a:cubicBezTo>
                <a:cubicBezTo>
                  <a:pt x="2316" y="1159"/>
                  <a:pt x="2317" y="1159"/>
                  <a:pt x="2318" y="1159"/>
                </a:cubicBezTo>
                <a:cubicBezTo>
                  <a:pt x="2318" y="1159"/>
                  <a:pt x="2319" y="1158"/>
                  <a:pt x="2320" y="1158"/>
                </a:cubicBezTo>
                <a:cubicBezTo>
                  <a:pt x="2321" y="1158"/>
                  <a:pt x="2321" y="1157"/>
                  <a:pt x="2321" y="1156"/>
                </a:cubicBezTo>
                <a:cubicBezTo>
                  <a:pt x="2322" y="1156"/>
                  <a:pt x="2322" y="1155"/>
                  <a:pt x="2323" y="1155"/>
                </a:cubicBezTo>
                <a:cubicBezTo>
                  <a:pt x="2323" y="1155"/>
                  <a:pt x="2325" y="1155"/>
                  <a:pt x="2325" y="1154"/>
                </a:cubicBezTo>
                <a:cubicBezTo>
                  <a:pt x="2325" y="1153"/>
                  <a:pt x="2321" y="1154"/>
                  <a:pt x="2321" y="1154"/>
                </a:cubicBezTo>
                <a:cubicBezTo>
                  <a:pt x="2320" y="1154"/>
                  <a:pt x="2319" y="1154"/>
                  <a:pt x="2319" y="1154"/>
                </a:cubicBezTo>
                <a:cubicBezTo>
                  <a:pt x="2318" y="1155"/>
                  <a:pt x="2317" y="1155"/>
                  <a:pt x="2316" y="1155"/>
                </a:cubicBezTo>
                <a:cubicBezTo>
                  <a:pt x="2316" y="1154"/>
                  <a:pt x="2316" y="1153"/>
                  <a:pt x="2316" y="1152"/>
                </a:cubicBezTo>
                <a:cubicBezTo>
                  <a:pt x="2315" y="1151"/>
                  <a:pt x="2314" y="1152"/>
                  <a:pt x="2314" y="1152"/>
                </a:cubicBezTo>
                <a:cubicBezTo>
                  <a:pt x="2313" y="1153"/>
                  <a:pt x="2313" y="1153"/>
                  <a:pt x="2313" y="1153"/>
                </a:cubicBezTo>
                <a:cubicBezTo>
                  <a:pt x="2313" y="1154"/>
                  <a:pt x="2312" y="1153"/>
                  <a:pt x="2312" y="1153"/>
                </a:cubicBezTo>
                <a:cubicBezTo>
                  <a:pt x="2311" y="1153"/>
                  <a:pt x="2311" y="1154"/>
                  <a:pt x="2311" y="1154"/>
                </a:cubicBezTo>
                <a:cubicBezTo>
                  <a:pt x="2310" y="1154"/>
                  <a:pt x="2309" y="1155"/>
                  <a:pt x="2309" y="1154"/>
                </a:cubicBezTo>
                <a:cubicBezTo>
                  <a:pt x="2309" y="1153"/>
                  <a:pt x="2310" y="1152"/>
                  <a:pt x="2310" y="1152"/>
                </a:cubicBezTo>
                <a:cubicBezTo>
                  <a:pt x="2310" y="1151"/>
                  <a:pt x="2310" y="1150"/>
                  <a:pt x="2310" y="1150"/>
                </a:cubicBezTo>
                <a:cubicBezTo>
                  <a:pt x="2309" y="1149"/>
                  <a:pt x="2308" y="1150"/>
                  <a:pt x="2308" y="1151"/>
                </a:cubicBezTo>
                <a:cubicBezTo>
                  <a:pt x="2308" y="1152"/>
                  <a:pt x="2308" y="1152"/>
                  <a:pt x="2307" y="1153"/>
                </a:cubicBezTo>
                <a:cubicBezTo>
                  <a:pt x="2307" y="1153"/>
                  <a:pt x="2306" y="1154"/>
                  <a:pt x="2306" y="1154"/>
                </a:cubicBezTo>
                <a:cubicBezTo>
                  <a:pt x="2305" y="1155"/>
                  <a:pt x="2305" y="1157"/>
                  <a:pt x="2304" y="1158"/>
                </a:cubicBezTo>
                <a:cubicBezTo>
                  <a:pt x="2303" y="1158"/>
                  <a:pt x="2303" y="1158"/>
                  <a:pt x="2302" y="1158"/>
                </a:cubicBezTo>
                <a:cubicBezTo>
                  <a:pt x="2301" y="1159"/>
                  <a:pt x="2301" y="1160"/>
                  <a:pt x="2300" y="1161"/>
                </a:cubicBezTo>
                <a:cubicBezTo>
                  <a:pt x="2299" y="1162"/>
                  <a:pt x="2298" y="1163"/>
                  <a:pt x="2298" y="1164"/>
                </a:cubicBezTo>
                <a:cubicBezTo>
                  <a:pt x="2297" y="1165"/>
                  <a:pt x="2296" y="1166"/>
                  <a:pt x="2296" y="1164"/>
                </a:cubicBezTo>
                <a:cubicBezTo>
                  <a:pt x="2296" y="1163"/>
                  <a:pt x="2297" y="1162"/>
                  <a:pt x="2296" y="1161"/>
                </a:cubicBezTo>
                <a:cubicBezTo>
                  <a:pt x="2296" y="1160"/>
                  <a:pt x="2295" y="1160"/>
                  <a:pt x="2295" y="1159"/>
                </a:cubicBezTo>
                <a:cubicBezTo>
                  <a:pt x="2295" y="1157"/>
                  <a:pt x="2297" y="1155"/>
                  <a:pt x="2298" y="1153"/>
                </a:cubicBezTo>
                <a:cubicBezTo>
                  <a:pt x="2299" y="1152"/>
                  <a:pt x="2299" y="1150"/>
                  <a:pt x="2300" y="1149"/>
                </a:cubicBezTo>
                <a:cubicBezTo>
                  <a:pt x="2300" y="1147"/>
                  <a:pt x="2301" y="1146"/>
                  <a:pt x="2302" y="1145"/>
                </a:cubicBezTo>
                <a:cubicBezTo>
                  <a:pt x="2304" y="1142"/>
                  <a:pt x="2306" y="1141"/>
                  <a:pt x="2309" y="1139"/>
                </a:cubicBezTo>
                <a:cubicBezTo>
                  <a:pt x="2310" y="1138"/>
                  <a:pt x="2311" y="1137"/>
                  <a:pt x="2311" y="1135"/>
                </a:cubicBezTo>
                <a:cubicBezTo>
                  <a:pt x="2311" y="1134"/>
                  <a:pt x="2313" y="1133"/>
                  <a:pt x="2314" y="1132"/>
                </a:cubicBezTo>
                <a:cubicBezTo>
                  <a:pt x="2315" y="1130"/>
                  <a:pt x="2316" y="1130"/>
                  <a:pt x="2317" y="1128"/>
                </a:cubicBezTo>
                <a:cubicBezTo>
                  <a:pt x="2317" y="1127"/>
                  <a:pt x="2317" y="1126"/>
                  <a:pt x="2317" y="1126"/>
                </a:cubicBezTo>
                <a:cubicBezTo>
                  <a:pt x="2317" y="1125"/>
                  <a:pt x="2317" y="1124"/>
                  <a:pt x="2318" y="1123"/>
                </a:cubicBezTo>
                <a:cubicBezTo>
                  <a:pt x="2318" y="1122"/>
                  <a:pt x="2319" y="1119"/>
                  <a:pt x="2317" y="1119"/>
                </a:cubicBezTo>
                <a:cubicBezTo>
                  <a:pt x="2317" y="1119"/>
                  <a:pt x="2316" y="1120"/>
                  <a:pt x="2316" y="1121"/>
                </a:cubicBezTo>
                <a:cubicBezTo>
                  <a:pt x="2315" y="1121"/>
                  <a:pt x="2314" y="1121"/>
                  <a:pt x="2313" y="1121"/>
                </a:cubicBezTo>
                <a:cubicBezTo>
                  <a:pt x="2312" y="1121"/>
                  <a:pt x="2313" y="1120"/>
                  <a:pt x="2312" y="1119"/>
                </a:cubicBezTo>
                <a:cubicBezTo>
                  <a:pt x="2312" y="1118"/>
                  <a:pt x="2312" y="1118"/>
                  <a:pt x="2312" y="1117"/>
                </a:cubicBezTo>
                <a:cubicBezTo>
                  <a:pt x="2312" y="1115"/>
                  <a:pt x="2314" y="1117"/>
                  <a:pt x="2315" y="1117"/>
                </a:cubicBezTo>
                <a:cubicBezTo>
                  <a:pt x="2316" y="1117"/>
                  <a:pt x="2317" y="1116"/>
                  <a:pt x="2317" y="1117"/>
                </a:cubicBezTo>
                <a:cubicBezTo>
                  <a:pt x="2318" y="1117"/>
                  <a:pt x="2318" y="1118"/>
                  <a:pt x="2319" y="1118"/>
                </a:cubicBezTo>
                <a:cubicBezTo>
                  <a:pt x="2321" y="1118"/>
                  <a:pt x="2323" y="1118"/>
                  <a:pt x="2323" y="1116"/>
                </a:cubicBezTo>
                <a:cubicBezTo>
                  <a:pt x="2323" y="1115"/>
                  <a:pt x="2323" y="1115"/>
                  <a:pt x="2324" y="1114"/>
                </a:cubicBezTo>
                <a:cubicBezTo>
                  <a:pt x="2324" y="1114"/>
                  <a:pt x="2325" y="1113"/>
                  <a:pt x="2325" y="1112"/>
                </a:cubicBezTo>
                <a:cubicBezTo>
                  <a:pt x="2325" y="1112"/>
                  <a:pt x="2325" y="1109"/>
                  <a:pt x="2324" y="1109"/>
                </a:cubicBezTo>
                <a:cubicBezTo>
                  <a:pt x="2324" y="1109"/>
                  <a:pt x="2323" y="1110"/>
                  <a:pt x="2322" y="1110"/>
                </a:cubicBezTo>
                <a:cubicBezTo>
                  <a:pt x="2322" y="1110"/>
                  <a:pt x="2321" y="1110"/>
                  <a:pt x="2320" y="1110"/>
                </a:cubicBezTo>
                <a:cubicBezTo>
                  <a:pt x="2319" y="1110"/>
                  <a:pt x="2319" y="1111"/>
                  <a:pt x="2319" y="1111"/>
                </a:cubicBezTo>
                <a:cubicBezTo>
                  <a:pt x="2319" y="1112"/>
                  <a:pt x="2320" y="1112"/>
                  <a:pt x="2319" y="1112"/>
                </a:cubicBezTo>
                <a:cubicBezTo>
                  <a:pt x="2319" y="1113"/>
                  <a:pt x="2319" y="1113"/>
                  <a:pt x="2318" y="1113"/>
                </a:cubicBezTo>
                <a:cubicBezTo>
                  <a:pt x="2318" y="1113"/>
                  <a:pt x="2317" y="1113"/>
                  <a:pt x="2316" y="1112"/>
                </a:cubicBezTo>
                <a:cubicBezTo>
                  <a:pt x="2316" y="1111"/>
                  <a:pt x="2316" y="1110"/>
                  <a:pt x="2315" y="1109"/>
                </a:cubicBezTo>
                <a:cubicBezTo>
                  <a:pt x="2314" y="1108"/>
                  <a:pt x="2313" y="1110"/>
                  <a:pt x="2313" y="1111"/>
                </a:cubicBezTo>
                <a:cubicBezTo>
                  <a:pt x="2312" y="1112"/>
                  <a:pt x="2311" y="1112"/>
                  <a:pt x="2309" y="1112"/>
                </a:cubicBezTo>
                <a:cubicBezTo>
                  <a:pt x="2309" y="1112"/>
                  <a:pt x="2309" y="1113"/>
                  <a:pt x="2308" y="1113"/>
                </a:cubicBezTo>
                <a:cubicBezTo>
                  <a:pt x="2307" y="1114"/>
                  <a:pt x="2305" y="1115"/>
                  <a:pt x="2303" y="1115"/>
                </a:cubicBezTo>
                <a:cubicBezTo>
                  <a:pt x="2303" y="1115"/>
                  <a:pt x="2302" y="1115"/>
                  <a:pt x="2301" y="1116"/>
                </a:cubicBezTo>
                <a:cubicBezTo>
                  <a:pt x="2300" y="1116"/>
                  <a:pt x="2298" y="1118"/>
                  <a:pt x="2297" y="1119"/>
                </a:cubicBezTo>
                <a:cubicBezTo>
                  <a:pt x="2296" y="1120"/>
                  <a:pt x="2297" y="1122"/>
                  <a:pt x="2295" y="1123"/>
                </a:cubicBezTo>
                <a:cubicBezTo>
                  <a:pt x="2295" y="1124"/>
                  <a:pt x="2294" y="1125"/>
                  <a:pt x="2293" y="1125"/>
                </a:cubicBezTo>
                <a:cubicBezTo>
                  <a:pt x="2292" y="1125"/>
                  <a:pt x="2291" y="1125"/>
                  <a:pt x="2291" y="1126"/>
                </a:cubicBezTo>
                <a:cubicBezTo>
                  <a:pt x="2292" y="1127"/>
                  <a:pt x="2292" y="1127"/>
                  <a:pt x="2293" y="1127"/>
                </a:cubicBezTo>
                <a:cubicBezTo>
                  <a:pt x="2294" y="1129"/>
                  <a:pt x="2293" y="1130"/>
                  <a:pt x="2292" y="1131"/>
                </a:cubicBezTo>
                <a:cubicBezTo>
                  <a:pt x="2290" y="1132"/>
                  <a:pt x="2289" y="1133"/>
                  <a:pt x="2288" y="1133"/>
                </a:cubicBezTo>
                <a:cubicBezTo>
                  <a:pt x="2287" y="1134"/>
                  <a:pt x="2286" y="1133"/>
                  <a:pt x="2286" y="1134"/>
                </a:cubicBezTo>
                <a:cubicBezTo>
                  <a:pt x="2285" y="1134"/>
                  <a:pt x="2285" y="1135"/>
                  <a:pt x="2286" y="1135"/>
                </a:cubicBezTo>
                <a:cubicBezTo>
                  <a:pt x="2286" y="1136"/>
                  <a:pt x="2287" y="1135"/>
                  <a:pt x="2288" y="1136"/>
                </a:cubicBezTo>
                <a:cubicBezTo>
                  <a:pt x="2288" y="1137"/>
                  <a:pt x="2288" y="1137"/>
                  <a:pt x="2287" y="1137"/>
                </a:cubicBezTo>
                <a:cubicBezTo>
                  <a:pt x="2286" y="1138"/>
                  <a:pt x="2286" y="1138"/>
                  <a:pt x="2285" y="1138"/>
                </a:cubicBezTo>
                <a:cubicBezTo>
                  <a:pt x="2283" y="1139"/>
                  <a:pt x="2283" y="1142"/>
                  <a:pt x="2282" y="1143"/>
                </a:cubicBezTo>
                <a:cubicBezTo>
                  <a:pt x="2282" y="1144"/>
                  <a:pt x="2281" y="1145"/>
                  <a:pt x="2281" y="1146"/>
                </a:cubicBezTo>
                <a:cubicBezTo>
                  <a:pt x="2279" y="1150"/>
                  <a:pt x="2277" y="1154"/>
                  <a:pt x="2275" y="1159"/>
                </a:cubicBezTo>
                <a:cubicBezTo>
                  <a:pt x="2274" y="1160"/>
                  <a:pt x="2273" y="1161"/>
                  <a:pt x="2273" y="1163"/>
                </a:cubicBezTo>
                <a:cubicBezTo>
                  <a:pt x="2273" y="1164"/>
                  <a:pt x="2272" y="1165"/>
                  <a:pt x="2271" y="1166"/>
                </a:cubicBezTo>
                <a:cubicBezTo>
                  <a:pt x="2270" y="1167"/>
                  <a:pt x="2265" y="1170"/>
                  <a:pt x="2268" y="1172"/>
                </a:cubicBezTo>
                <a:cubicBezTo>
                  <a:pt x="2268" y="1172"/>
                  <a:pt x="2269" y="1172"/>
                  <a:pt x="2269" y="1173"/>
                </a:cubicBezTo>
                <a:cubicBezTo>
                  <a:pt x="2270" y="1173"/>
                  <a:pt x="2270" y="1174"/>
                  <a:pt x="2271" y="1175"/>
                </a:cubicBezTo>
                <a:cubicBezTo>
                  <a:pt x="2271" y="1175"/>
                  <a:pt x="2272" y="1175"/>
                  <a:pt x="2272" y="1175"/>
                </a:cubicBezTo>
                <a:cubicBezTo>
                  <a:pt x="2273" y="1175"/>
                  <a:pt x="2274" y="1175"/>
                  <a:pt x="2274" y="1175"/>
                </a:cubicBezTo>
                <a:cubicBezTo>
                  <a:pt x="2275" y="1176"/>
                  <a:pt x="2273" y="1176"/>
                  <a:pt x="2273" y="1176"/>
                </a:cubicBezTo>
                <a:cubicBezTo>
                  <a:pt x="2272" y="1175"/>
                  <a:pt x="2270" y="1175"/>
                  <a:pt x="2269" y="1176"/>
                </a:cubicBezTo>
                <a:cubicBezTo>
                  <a:pt x="2268" y="1176"/>
                  <a:pt x="2269" y="1178"/>
                  <a:pt x="2269" y="1178"/>
                </a:cubicBezTo>
                <a:cubicBezTo>
                  <a:pt x="2269" y="1179"/>
                  <a:pt x="2270" y="1179"/>
                  <a:pt x="2270" y="1180"/>
                </a:cubicBezTo>
                <a:cubicBezTo>
                  <a:pt x="2271" y="1181"/>
                  <a:pt x="2270" y="1180"/>
                  <a:pt x="2269" y="1180"/>
                </a:cubicBezTo>
                <a:cubicBezTo>
                  <a:pt x="2268" y="1179"/>
                  <a:pt x="2267" y="1179"/>
                  <a:pt x="2266" y="1178"/>
                </a:cubicBezTo>
                <a:cubicBezTo>
                  <a:pt x="2265" y="1178"/>
                  <a:pt x="2264" y="1175"/>
                  <a:pt x="2263" y="1177"/>
                </a:cubicBezTo>
                <a:cubicBezTo>
                  <a:pt x="2263" y="1177"/>
                  <a:pt x="2264" y="1178"/>
                  <a:pt x="2263" y="1179"/>
                </a:cubicBezTo>
                <a:cubicBezTo>
                  <a:pt x="2263" y="1179"/>
                  <a:pt x="2262" y="1179"/>
                  <a:pt x="2262" y="1180"/>
                </a:cubicBezTo>
                <a:cubicBezTo>
                  <a:pt x="2261" y="1181"/>
                  <a:pt x="2261" y="1182"/>
                  <a:pt x="2261" y="1183"/>
                </a:cubicBezTo>
                <a:cubicBezTo>
                  <a:pt x="2261" y="1184"/>
                  <a:pt x="2260" y="1185"/>
                  <a:pt x="2259" y="1186"/>
                </a:cubicBezTo>
                <a:cubicBezTo>
                  <a:pt x="2257" y="1188"/>
                  <a:pt x="2259" y="1190"/>
                  <a:pt x="2257" y="1191"/>
                </a:cubicBezTo>
                <a:cubicBezTo>
                  <a:pt x="2256" y="1192"/>
                  <a:pt x="2256" y="1192"/>
                  <a:pt x="2255" y="1191"/>
                </a:cubicBezTo>
                <a:cubicBezTo>
                  <a:pt x="2254" y="1191"/>
                  <a:pt x="2254" y="1191"/>
                  <a:pt x="2253" y="1191"/>
                </a:cubicBezTo>
                <a:cubicBezTo>
                  <a:pt x="2251" y="1192"/>
                  <a:pt x="2252" y="1190"/>
                  <a:pt x="2253" y="1189"/>
                </a:cubicBezTo>
                <a:cubicBezTo>
                  <a:pt x="2254" y="1189"/>
                  <a:pt x="2254" y="1188"/>
                  <a:pt x="2255" y="1188"/>
                </a:cubicBezTo>
                <a:cubicBezTo>
                  <a:pt x="2255" y="1187"/>
                  <a:pt x="2256" y="1187"/>
                  <a:pt x="2256" y="1186"/>
                </a:cubicBezTo>
                <a:cubicBezTo>
                  <a:pt x="2256" y="1186"/>
                  <a:pt x="2254" y="1187"/>
                  <a:pt x="2254" y="1188"/>
                </a:cubicBezTo>
                <a:cubicBezTo>
                  <a:pt x="2253" y="1188"/>
                  <a:pt x="2252" y="1188"/>
                  <a:pt x="2251" y="1189"/>
                </a:cubicBezTo>
                <a:cubicBezTo>
                  <a:pt x="2250" y="1190"/>
                  <a:pt x="2249" y="1190"/>
                  <a:pt x="2248" y="1191"/>
                </a:cubicBezTo>
                <a:cubicBezTo>
                  <a:pt x="2248" y="1192"/>
                  <a:pt x="2246" y="1193"/>
                  <a:pt x="2246" y="1193"/>
                </a:cubicBezTo>
                <a:cubicBezTo>
                  <a:pt x="2247" y="1194"/>
                  <a:pt x="2249" y="1194"/>
                  <a:pt x="2250" y="1193"/>
                </a:cubicBezTo>
                <a:cubicBezTo>
                  <a:pt x="2251" y="1192"/>
                  <a:pt x="2252" y="1193"/>
                  <a:pt x="2254" y="1193"/>
                </a:cubicBezTo>
                <a:cubicBezTo>
                  <a:pt x="2257" y="1193"/>
                  <a:pt x="2260" y="1192"/>
                  <a:pt x="2263" y="1193"/>
                </a:cubicBezTo>
                <a:cubicBezTo>
                  <a:pt x="2263" y="1193"/>
                  <a:pt x="2264" y="1193"/>
                  <a:pt x="2263" y="1194"/>
                </a:cubicBezTo>
                <a:cubicBezTo>
                  <a:pt x="2263" y="1194"/>
                  <a:pt x="2262" y="1194"/>
                  <a:pt x="2262" y="1194"/>
                </a:cubicBezTo>
                <a:cubicBezTo>
                  <a:pt x="2261" y="1194"/>
                  <a:pt x="2260" y="1195"/>
                  <a:pt x="2260" y="1196"/>
                </a:cubicBezTo>
                <a:cubicBezTo>
                  <a:pt x="2259" y="1197"/>
                  <a:pt x="2258" y="1197"/>
                  <a:pt x="2257" y="1198"/>
                </a:cubicBezTo>
                <a:cubicBezTo>
                  <a:pt x="2256" y="1198"/>
                  <a:pt x="2256" y="1199"/>
                  <a:pt x="2255" y="1200"/>
                </a:cubicBezTo>
                <a:cubicBezTo>
                  <a:pt x="2254" y="1201"/>
                  <a:pt x="2253" y="1202"/>
                  <a:pt x="2252" y="1203"/>
                </a:cubicBezTo>
                <a:cubicBezTo>
                  <a:pt x="2251" y="1204"/>
                  <a:pt x="2250" y="1204"/>
                  <a:pt x="2249" y="1205"/>
                </a:cubicBezTo>
                <a:cubicBezTo>
                  <a:pt x="2248" y="1205"/>
                  <a:pt x="2247" y="1206"/>
                  <a:pt x="2246" y="1207"/>
                </a:cubicBezTo>
                <a:cubicBezTo>
                  <a:pt x="2245" y="1207"/>
                  <a:pt x="2243" y="1208"/>
                  <a:pt x="2243" y="1210"/>
                </a:cubicBezTo>
                <a:cubicBezTo>
                  <a:pt x="2243" y="1210"/>
                  <a:pt x="2244" y="1211"/>
                  <a:pt x="2244" y="1211"/>
                </a:cubicBezTo>
                <a:cubicBezTo>
                  <a:pt x="2245" y="1212"/>
                  <a:pt x="2245" y="1212"/>
                  <a:pt x="2245" y="1213"/>
                </a:cubicBezTo>
                <a:cubicBezTo>
                  <a:pt x="2245" y="1215"/>
                  <a:pt x="2245" y="1216"/>
                  <a:pt x="2246" y="1217"/>
                </a:cubicBezTo>
                <a:cubicBezTo>
                  <a:pt x="2247" y="1218"/>
                  <a:pt x="2249" y="1218"/>
                  <a:pt x="2250" y="1218"/>
                </a:cubicBezTo>
                <a:cubicBezTo>
                  <a:pt x="2251" y="1218"/>
                  <a:pt x="2253" y="1218"/>
                  <a:pt x="2254" y="1217"/>
                </a:cubicBezTo>
                <a:cubicBezTo>
                  <a:pt x="2255" y="1217"/>
                  <a:pt x="2256" y="1217"/>
                  <a:pt x="2256" y="1217"/>
                </a:cubicBezTo>
                <a:cubicBezTo>
                  <a:pt x="2259" y="1217"/>
                  <a:pt x="2261" y="1216"/>
                  <a:pt x="2263" y="1216"/>
                </a:cubicBezTo>
                <a:cubicBezTo>
                  <a:pt x="2264" y="1216"/>
                  <a:pt x="2267" y="1217"/>
                  <a:pt x="2267" y="1216"/>
                </a:cubicBezTo>
                <a:cubicBezTo>
                  <a:pt x="2266" y="1215"/>
                  <a:pt x="2266" y="1215"/>
                  <a:pt x="2267" y="1214"/>
                </a:cubicBezTo>
                <a:cubicBezTo>
                  <a:pt x="2267" y="1214"/>
                  <a:pt x="2268" y="1215"/>
                  <a:pt x="2269" y="1215"/>
                </a:cubicBezTo>
                <a:cubicBezTo>
                  <a:pt x="2270" y="1216"/>
                  <a:pt x="2272" y="1216"/>
                  <a:pt x="2273" y="1215"/>
                </a:cubicBezTo>
                <a:cubicBezTo>
                  <a:pt x="2275" y="1215"/>
                  <a:pt x="2276" y="1215"/>
                  <a:pt x="2278" y="1215"/>
                </a:cubicBezTo>
                <a:cubicBezTo>
                  <a:pt x="2279" y="1216"/>
                  <a:pt x="2281" y="1216"/>
                  <a:pt x="2282" y="1216"/>
                </a:cubicBezTo>
                <a:cubicBezTo>
                  <a:pt x="2283" y="1216"/>
                  <a:pt x="2284" y="1217"/>
                  <a:pt x="2284" y="1217"/>
                </a:cubicBezTo>
                <a:cubicBezTo>
                  <a:pt x="2287" y="1217"/>
                  <a:pt x="2290" y="1216"/>
                  <a:pt x="2293" y="1218"/>
                </a:cubicBezTo>
                <a:cubicBezTo>
                  <a:pt x="2295" y="1218"/>
                  <a:pt x="2295" y="1219"/>
                  <a:pt x="2297" y="1219"/>
                </a:cubicBezTo>
                <a:cubicBezTo>
                  <a:pt x="2298" y="1219"/>
                  <a:pt x="2299" y="1218"/>
                  <a:pt x="2299" y="1218"/>
                </a:cubicBezTo>
                <a:cubicBezTo>
                  <a:pt x="2299" y="1217"/>
                  <a:pt x="2299" y="1217"/>
                  <a:pt x="2300" y="1216"/>
                </a:cubicBezTo>
                <a:cubicBezTo>
                  <a:pt x="2301" y="1216"/>
                  <a:pt x="2301" y="1217"/>
                  <a:pt x="2302" y="1217"/>
                </a:cubicBezTo>
                <a:cubicBezTo>
                  <a:pt x="2302" y="1217"/>
                  <a:pt x="2303" y="1217"/>
                  <a:pt x="2304" y="1217"/>
                </a:cubicBezTo>
                <a:cubicBezTo>
                  <a:pt x="2305" y="1217"/>
                  <a:pt x="2306" y="1217"/>
                  <a:pt x="2307" y="1216"/>
                </a:cubicBezTo>
                <a:cubicBezTo>
                  <a:pt x="2307" y="1216"/>
                  <a:pt x="2307" y="1214"/>
                  <a:pt x="2308" y="1214"/>
                </a:cubicBezTo>
                <a:cubicBezTo>
                  <a:pt x="2309" y="1214"/>
                  <a:pt x="2310" y="1216"/>
                  <a:pt x="2311" y="1214"/>
                </a:cubicBezTo>
                <a:cubicBezTo>
                  <a:pt x="2311" y="1214"/>
                  <a:pt x="2310" y="1212"/>
                  <a:pt x="2312" y="1212"/>
                </a:cubicBezTo>
                <a:cubicBezTo>
                  <a:pt x="2312" y="1213"/>
                  <a:pt x="2312" y="1213"/>
                  <a:pt x="2314" y="1213"/>
                </a:cubicBezTo>
                <a:cubicBezTo>
                  <a:pt x="2314" y="1213"/>
                  <a:pt x="2315" y="1213"/>
                  <a:pt x="2316" y="1213"/>
                </a:cubicBezTo>
                <a:cubicBezTo>
                  <a:pt x="2317" y="1214"/>
                  <a:pt x="2316" y="1214"/>
                  <a:pt x="2316" y="1215"/>
                </a:cubicBezTo>
                <a:cubicBezTo>
                  <a:pt x="2315" y="1216"/>
                  <a:pt x="2318" y="1216"/>
                  <a:pt x="2318" y="1217"/>
                </a:cubicBezTo>
                <a:cubicBezTo>
                  <a:pt x="2318" y="1218"/>
                  <a:pt x="2315" y="1218"/>
                  <a:pt x="2314" y="1218"/>
                </a:cubicBezTo>
                <a:cubicBezTo>
                  <a:pt x="2314" y="1218"/>
                  <a:pt x="2313" y="1219"/>
                  <a:pt x="2312" y="1219"/>
                </a:cubicBezTo>
                <a:cubicBezTo>
                  <a:pt x="2312" y="1219"/>
                  <a:pt x="2311" y="1219"/>
                  <a:pt x="2311" y="1220"/>
                </a:cubicBezTo>
                <a:cubicBezTo>
                  <a:pt x="2310" y="1222"/>
                  <a:pt x="2313" y="1220"/>
                  <a:pt x="2314" y="1219"/>
                </a:cubicBezTo>
                <a:cubicBezTo>
                  <a:pt x="2314" y="1219"/>
                  <a:pt x="2316" y="1219"/>
                  <a:pt x="2316" y="1219"/>
                </a:cubicBezTo>
                <a:cubicBezTo>
                  <a:pt x="2318" y="1220"/>
                  <a:pt x="2315" y="1220"/>
                  <a:pt x="2316" y="1221"/>
                </a:cubicBezTo>
                <a:cubicBezTo>
                  <a:pt x="2316" y="1222"/>
                  <a:pt x="2317" y="1221"/>
                  <a:pt x="2318" y="1221"/>
                </a:cubicBezTo>
                <a:cubicBezTo>
                  <a:pt x="2318" y="1220"/>
                  <a:pt x="2319" y="1221"/>
                  <a:pt x="2320" y="1221"/>
                </a:cubicBezTo>
                <a:cubicBezTo>
                  <a:pt x="2321" y="1221"/>
                  <a:pt x="2321" y="1220"/>
                  <a:pt x="2322" y="1220"/>
                </a:cubicBezTo>
                <a:cubicBezTo>
                  <a:pt x="2323" y="1219"/>
                  <a:pt x="2323" y="1220"/>
                  <a:pt x="2323" y="1221"/>
                </a:cubicBezTo>
                <a:cubicBezTo>
                  <a:pt x="2323" y="1221"/>
                  <a:pt x="2324" y="1221"/>
                  <a:pt x="2325" y="1221"/>
                </a:cubicBezTo>
                <a:cubicBezTo>
                  <a:pt x="2326" y="1221"/>
                  <a:pt x="2326" y="1220"/>
                  <a:pt x="2326" y="1219"/>
                </a:cubicBezTo>
                <a:cubicBezTo>
                  <a:pt x="2326" y="1218"/>
                  <a:pt x="2326" y="1218"/>
                  <a:pt x="2326" y="1217"/>
                </a:cubicBezTo>
                <a:cubicBezTo>
                  <a:pt x="2326" y="1216"/>
                  <a:pt x="2326" y="1216"/>
                  <a:pt x="2325" y="1216"/>
                </a:cubicBezTo>
                <a:cubicBezTo>
                  <a:pt x="2325" y="1215"/>
                  <a:pt x="2325" y="1214"/>
                  <a:pt x="2326" y="1214"/>
                </a:cubicBezTo>
                <a:cubicBezTo>
                  <a:pt x="2327" y="1214"/>
                  <a:pt x="2327" y="1215"/>
                  <a:pt x="2327" y="1216"/>
                </a:cubicBezTo>
                <a:cubicBezTo>
                  <a:pt x="2328" y="1217"/>
                  <a:pt x="2329" y="1216"/>
                  <a:pt x="2330" y="1216"/>
                </a:cubicBezTo>
                <a:cubicBezTo>
                  <a:pt x="2331" y="1216"/>
                  <a:pt x="2332" y="1218"/>
                  <a:pt x="2333" y="1217"/>
                </a:cubicBezTo>
                <a:cubicBezTo>
                  <a:pt x="2333" y="1216"/>
                  <a:pt x="2333" y="1213"/>
                  <a:pt x="2334" y="1214"/>
                </a:cubicBezTo>
                <a:cubicBezTo>
                  <a:pt x="2335" y="1215"/>
                  <a:pt x="2334" y="1218"/>
                  <a:pt x="2336" y="1218"/>
                </a:cubicBezTo>
                <a:cubicBezTo>
                  <a:pt x="2336" y="1217"/>
                  <a:pt x="2337" y="1217"/>
                  <a:pt x="2337" y="1216"/>
                </a:cubicBezTo>
                <a:cubicBezTo>
                  <a:pt x="2338" y="1216"/>
                  <a:pt x="2338" y="1216"/>
                  <a:pt x="2338" y="1217"/>
                </a:cubicBezTo>
                <a:cubicBezTo>
                  <a:pt x="2338" y="1218"/>
                  <a:pt x="2337" y="1218"/>
                  <a:pt x="2337" y="1218"/>
                </a:cubicBezTo>
                <a:cubicBezTo>
                  <a:pt x="2336" y="1219"/>
                  <a:pt x="2334" y="1219"/>
                  <a:pt x="2334" y="1220"/>
                </a:cubicBezTo>
                <a:cubicBezTo>
                  <a:pt x="2333" y="1220"/>
                  <a:pt x="2332" y="1221"/>
                  <a:pt x="2331" y="1221"/>
                </a:cubicBezTo>
                <a:cubicBezTo>
                  <a:pt x="2330" y="1222"/>
                  <a:pt x="2329" y="1222"/>
                  <a:pt x="2328" y="1223"/>
                </a:cubicBezTo>
                <a:cubicBezTo>
                  <a:pt x="2325" y="1225"/>
                  <a:pt x="2323" y="1226"/>
                  <a:pt x="2321" y="1228"/>
                </a:cubicBezTo>
                <a:cubicBezTo>
                  <a:pt x="2319" y="1230"/>
                  <a:pt x="2317" y="1230"/>
                  <a:pt x="2316" y="1232"/>
                </a:cubicBezTo>
                <a:cubicBezTo>
                  <a:pt x="2316" y="1233"/>
                  <a:pt x="2316" y="1233"/>
                  <a:pt x="2315" y="1233"/>
                </a:cubicBezTo>
                <a:cubicBezTo>
                  <a:pt x="2314" y="1235"/>
                  <a:pt x="2315" y="1236"/>
                  <a:pt x="2316" y="1237"/>
                </a:cubicBezTo>
                <a:cubicBezTo>
                  <a:pt x="2317" y="1237"/>
                  <a:pt x="2317" y="1237"/>
                  <a:pt x="2318" y="1237"/>
                </a:cubicBezTo>
                <a:cubicBezTo>
                  <a:pt x="2319" y="1238"/>
                  <a:pt x="2320" y="1237"/>
                  <a:pt x="2320" y="1237"/>
                </a:cubicBezTo>
                <a:cubicBezTo>
                  <a:pt x="2321" y="1236"/>
                  <a:pt x="2322" y="1235"/>
                  <a:pt x="2324" y="1235"/>
                </a:cubicBezTo>
                <a:cubicBezTo>
                  <a:pt x="2325" y="1236"/>
                  <a:pt x="2325" y="1236"/>
                  <a:pt x="2326" y="1236"/>
                </a:cubicBezTo>
                <a:cubicBezTo>
                  <a:pt x="2327" y="1236"/>
                  <a:pt x="2327" y="1236"/>
                  <a:pt x="2328" y="1235"/>
                </a:cubicBezTo>
                <a:cubicBezTo>
                  <a:pt x="2329" y="1235"/>
                  <a:pt x="2329" y="1234"/>
                  <a:pt x="2329" y="1233"/>
                </a:cubicBezTo>
                <a:cubicBezTo>
                  <a:pt x="2330" y="1232"/>
                  <a:pt x="2331" y="1232"/>
                  <a:pt x="2332" y="1231"/>
                </a:cubicBezTo>
                <a:cubicBezTo>
                  <a:pt x="2333" y="1230"/>
                  <a:pt x="2333" y="1229"/>
                  <a:pt x="2334" y="1228"/>
                </a:cubicBezTo>
                <a:cubicBezTo>
                  <a:pt x="2334" y="1227"/>
                  <a:pt x="2334" y="1227"/>
                  <a:pt x="2335" y="1226"/>
                </a:cubicBezTo>
                <a:cubicBezTo>
                  <a:pt x="2335" y="1226"/>
                  <a:pt x="2335" y="1225"/>
                  <a:pt x="2336" y="1225"/>
                </a:cubicBezTo>
                <a:cubicBezTo>
                  <a:pt x="2336" y="1224"/>
                  <a:pt x="2336" y="1223"/>
                  <a:pt x="2337" y="1223"/>
                </a:cubicBezTo>
                <a:cubicBezTo>
                  <a:pt x="2338" y="1223"/>
                  <a:pt x="2338" y="1223"/>
                  <a:pt x="2339" y="1224"/>
                </a:cubicBezTo>
                <a:cubicBezTo>
                  <a:pt x="2339" y="1224"/>
                  <a:pt x="2340" y="1224"/>
                  <a:pt x="2341" y="1224"/>
                </a:cubicBezTo>
                <a:cubicBezTo>
                  <a:pt x="2341" y="1224"/>
                  <a:pt x="2342" y="1223"/>
                  <a:pt x="2342" y="1223"/>
                </a:cubicBezTo>
                <a:cubicBezTo>
                  <a:pt x="2344" y="1222"/>
                  <a:pt x="2345" y="1223"/>
                  <a:pt x="2346" y="1222"/>
                </a:cubicBezTo>
                <a:cubicBezTo>
                  <a:pt x="2347" y="1221"/>
                  <a:pt x="2346" y="1219"/>
                  <a:pt x="2347" y="1218"/>
                </a:cubicBezTo>
                <a:cubicBezTo>
                  <a:pt x="2348" y="1216"/>
                  <a:pt x="2349" y="1216"/>
                  <a:pt x="2350" y="1214"/>
                </a:cubicBezTo>
                <a:cubicBezTo>
                  <a:pt x="2350" y="1213"/>
                  <a:pt x="2350" y="1211"/>
                  <a:pt x="2352" y="1211"/>
                </a:cubicBezTo>
                <a:cubicBezTo>
                  <a:pt x="2353" y="1211"/>
                  <a:pt x="2355" y="1212"/>
                  <a:pt x="2355" y="1214"/>
                </a:cubicBezTo>
                <a:cubicBezTo>
                  <a:pt x="2355" y="1215"/>
                  <a:pt x="2355" y="1216"/>
                  <a:pt x="2356" y="1217"/>
                </a:cubicBezTo>
                <a:cubicBezTo>
                  <a:pt x="2356" y="1218"/>
                  <a:pt x="2357" y="1219"/>
                  <a:pt x="2357" y="1220"/>
                </a:cubicBezTo>
                <a:cubicBezTo>
                  <a:pt x="2357" y="1221"/>
                  <a:pt x="2357" y="1223"/>
                  <a:pt x="2356" y="1224"/>
                </a:cubicBezTo>
                <a:cubicBezTo>
                  <a:pt x="2356" y="1225"/>
                  <a:pt x="2355" y="1225"/>
                  <a:pt x="2355" y="1226"/>
                </a:cubicBezTo>
                <a:cubicBezTo>
                  <a:pt x="2353" y="1227"/>
                  <a:pt x="2354" y="1229"/>
                  <a:pt x="2353" y="1230"/>
                </a:cubicBezTo>
                <a:cubicBezTo>
                  <a:pt x="2353" y="1231"/>
                  <a:pt x="2352" y="1232"/>
                  <a:pt x="2352" y="1234"/>
                </a:cubicBezTo>
                <a:cubicBezTo>
                  <a:pt x="2352" y="1235"/>
                  <a:pt x="2351" y="1237"/>
                  <a:pt x="2352" y="1238"/>
                </a:cubicBezTo>
                <a:cubicBezTo>
                  <a:pt x="2354" y="1239"/>
                  <a:pt x="2355" y="1237"/>
                  <a:pt x="2356" y="1236"/>
                </a:cubicBezTo>
                <a:cubicBezTo>
                  <a:pt x="2357" y="1235"/>
                  <a:pt x="2358" y="1235"/>
                  <a:pt x="2359" y="1234"/>
                </a:cubicBezTo>
                <a:cubicBezTo>
                  <a:pt x="2360" y="1233"/>
                  <a:pt x="2363" y="1226"/>
                  <a:pt x="2365" y="1229"/>
                </a:cubicBezTo>
                <a:cubicBezTo>
                  <a:pt x="2365" y="1230"/>
                  <a:pt x="2363" y="1231"/>
                  <a:pt x="2362" y="1232"/>
                </a:cubicBezTo>
                <a:cubicBezTo>
                  <a:pt x="2361" y="1234"/>
                  <a:pt x="2364" y="1233"/>
                  <a:pt x="2363" y="1235"/>
                </a:cubicBezTo>
                <a:cubicBezTo>
                  <a:pt x="2363" y="1236"/>
                  <a:pt x="2362" y="1236"/>
                  <a:pt x="2362" y="1237"/>
                </a:cubicBezTo>
                <a:cubicBezTo>
                  <a:pt x="2362" y="1237"/>
                  <a:pt x="2363" y="1237"/>
                  <a:pt x="2363" y="1238"/>
                </a:cubicBezTo>
                <a:cubicBezTo>
                  <a:pt x="2363" y="1238"/>
                  <a:pt x="2363" y="1239"/>
                  <a:pt x="2363" y="1239"/>
                </a:cubicBezTo>
                <a:cubicBezTo>
                  <a:pt x="2363" y="1240"/>
                  <a:pt x="2362" y="1240"/>
                  <a:pt x="2363" y="1241"/>
                </a:cubicBezTo>
                <a:cubicBezTo>
                  <a:pt x="2363" y="1242"/>
                  <a:pt x="2364" y="1242"/>
                  <a:pt x="2364" y="1242"/>
                </a:cubicBezTo>
                <a:cubicBezTo>
                  <a:pt x="2365" y="1242"/>
                  <a:pt x="2365" y="1243"/>
                  <a:pt x="2365" y="1243"/>
                </a:cubicBezTo>
                <a:cubicBezTo>
                  <a:pt x="2366" y="1242"/>
                  <a:pt x="2366" y="1241"/>
                  <a:pt x="2367" y="1240"/>
                </a:cubicBezTo>
                <a:cubicBezTo>
                  <a:pt x="2368" y="1240"/>
                  <a:pt x="2368" y="1239"/>
                  <a:pt x="2368" y="1240"/>
                </a:cubicBezTo>
                <a:cubicBezTo>
                  <a:pt x="2369" y="1240"/>
                  <a:pt x="2368" y="1241"/>
                  <a:pt x="2369" y="1241"/>
                </a:cubicBezTo>
                <a:cubicBezTo>
                  <a:pt x="2369" y="1241"/>
                  <a:pt x="2370" y="1241"/>
                  <a:pt x="2370" y="1241"/>
                </a:cubicBezTo>
                <a:cubicBezTo>
                  <a:pt x="2371" y="1241"/>
                  <a:pt x="2371" y="1242"/>
                  <a:pt x="2371" y="1243"/>
                </a:cubicBezTo>
                <a:cubicBezTo>
                  <a:pt x="2372" y="1243"/>
                  <a:pt x="2373" y="1243"/>
                  <a:pt x="2373" y="1243"/>
                </a:cubicBezTo>
                <a:cubicBezTo>
                  <a:pt x="2374" y="1242"/>
                  <a:pt x="2374" y="1241"/>
                  <a:pt x="2374" y="1241"/>
                </a:cubicBezTo>
                <a:cubicBezTo>
                  <a:pt x="2374" y="1240"/>
                  <a:pt x="2375" y="1239"/>
                  <a:pt x="2375" y="1239"/>
                </a:cubicBezTo>
                <a:cubicBezTo>
                  <a:pt x="2376" y="1237"/>
                  <a:pt x="2377" y="1236"/>
                  <a:pt x="2377" y="1234"/>
                </a:cubicBezTo>
                <a:cubicBezTo>
                  <a:pt x="2378" y="1233"/>
                  <a:pt x="2378" y="1232"/>
                  <a:pt x="2378" y="1231"/>
                </a:cubicBezTo>
                <a:cubicBezTo>
                  <a:pt x="2378" y="1230"/>
                  <a:pt x="2379" y="1230"/>
                  <a:pt x="2379" y="1229"/>
                </a:cubicBezTo>
                <a:cubicBezTo>
                  <a:pt x="2379" y="1228"/>
                  <a:pt x="2379" y="1226"/>
                  <a:pt x="2380" y="1225"/>
                </a:cubicBezTo>
                <a:cubicBezTo>
                  <a:pt x="2381" y="1224"/>
                  <a:pt x="2381" y="1223"/>
                  <a:pt x="2382" y="1222"/>
                </a:cubicBezTo>
                <a:cubicBezTo>
                  <a:pt x="2383" y="1221"/>
                  <a:pt x="2384" y="1219"/>
                  <a:pt x="2383" y="1218"/>
                </a:cubicBezTo>
                <a:cubicBezTo>
                  <a:pt x="2382" y="1218"/>
                  <a:pt x="2381" y="1218"/>
                  <a:pt x="2381" y="1217"/>
                </a:cubicBezTo>
                <a:close/>
                <a:moveTo>
                  <a:pt x="1242" y="622"/>
                </a:moveTo>
                <a:cubicBezTo>
                  <a:pt x="1243" y="620"/>
                  <a:pt x="1241" y="619"/>
                  <a:pt x="1240" y="620"/>
                </a:cubicBezTo>
                <a:cubicBezTo>
                  <a:pt x="1239" y="621"/>
                  <a:pt x="1239" y="621"/>
                  <a:pt x="1238" y="621"/>
                </a:cubicBezTo>
                <a:cubicBezTo>
                  <a:pt x="1237" y="621"/>
                  <a:pt x="1236" y="621"/>
                  <a:pt x="1237" y="623"/>
                </a:cubicBezTo>
                <a:cubicBezTo>
                  <a:pt x="1237" y="623"/>
                  <a:pt x="1238" y="623"/>
                  <a:pt x="1238" y="624"/>
                </a:cubicBezTo>
                <a:cubicBezTo>
                  <a:pt x="1239" y="624"/>
                  <a:pt x="1240" y="627"/>
                  <a:pt x="1241" y="625"/>
                </a:cubicBezTo>
                <a:cubicBezTo>
                  <a:pt x="1242" y="625"/>
                  <a:pt x="1241" y="624"/>
                  <a:pt x="1241" y="623"/>
                </a:cubicBezTo>
                <a:cubicBezTo>
                  <a:pt x="1241" y="623"/>
                  <a:pt x="1242" y="622"/>
                  <a:pt x="1242" y="622"/>
                </a:cubicBezTo>
                <a:close/>
                <a:moveTo>
                  <a:pt x="1826" y="1099"/>
                </a:moveTo>
                <a:cubicBezTo>
                  <a:pt x="1827" y="1099"/>
                  <a:pt x="1827" y="1100"/>
                  <a:pt x="1827" y="1100"/>
                </a:cubicBezTo>
                <a:cubicBezTo>
                  <a:pt x="1828" y="1101"/>
                  <a:pt x="1829" y="1101"/>
                  <a:pt x="1829" y="1100"/>
                </a:cubicBezTo>
                <a:cubicBezTo>
                  <a:pt x="1830" y="1100"/>
                  <a:pt x="1830" y="1099"/>
                  <a:pt x="1831" y="1098"/>
                </a:cubicBezTo>
                <a:cubicBezTo>
                  <a:pt x="1831" y="1098"/>
                  <a:pt x="1832" y="1098"/>
                  <a:pt x="1832" y="1097"/>
                </a:cubicBezTo>
                <a:cubicBezTo>
                  <a:pt x="1833" y="1096"/>
                  <a:pt x="1832" y="1095"/>
                  <a:pt x="1831" y="1096"/>
                </a:cubicBezTo>
                <a:cubicBezTo>
                  <a:pt x="1831" y="1096"/>
                  <a:pt x="1830" y="1096"/>
                  <a:pt x="1830" y="1097"/>
                </a:cubicBezTo>
                <a:cubicBezTo>
                  <a:pt x="1829" y="1097"/>
                  <a:pt x="1823" y="1097"/>
                  <a:pt x="1824" y="1099"/>
                </a:cubicBezTo>
                <a:cubicBezTo>
                  <a:pt x="1825" y="1100"/>
                  <a:pt x="1825" y="1099"/>
                  <a:pt x="1826" y="1099"/>
                </a:cubicBezTo>
                <a:close/>
                <a:moveTo>
                  <a:pt x="780" y="1018"/>
                </a:moveTo>
                <a:cubicBezTo>
                  <a:pt x="780" y="1017"/>
                  <a:pt x="781" y="1015"/>
                  <a:pt x="779" y="1015"/>
                </a:cubicBezTo>
                <a:cubicBezTo>
                  <a:pt x="778" y="1015"/>
                  <a:pt x="777" y="1017"/>
                  <a:pt x="777" y="1017"/>
                </a:cubicBezTo>
                <a:cubicBezTo>
                  <a:pt x="776" y="1018"/>
                  <a:pt x="776" y="1018"/>
                  <a:pt x="776" y="1018"/>
                </a:cubicBezTo>
                <a:cubicBezTo>
                  <a:pt x="775" y="1019"/>
                  <a:pt x="774" y="1020"/>
                  <a:pt x="774" y="1021"/>
                </a:cubicBezTo>
                <a:cubicBezTo>
                  <a:pt x="775" y="1021"/>
                  <a:pt x="775" y="1020"/>
                  <a:pt x="776" y="1020"/>
                </a:cubicBezTo>
                <a:cubicBezTo>
                  <a:pt x="777" y="1019"/>
                  <a:pt x="779" y="1019"/>
                  <a:pt x="780" y="1018"/>
                </a:cubicBezTo>
                <a:close/>
                <a:moveTo>
                  <a:pt x="143" y="909"/>
                </a:moveTo>
                <a:cubicBezTo>
                  <a:pt x="144" y="910"/>
                  <a:pt x="143" y="911"/>
                  <a:pt x="145" y="910"/>
                </a:cubicBezTo>
                <a:cubicBezTo>
                  <a:pt x="145" y="910"/>
                  <a:pt x="145" y="909"/>
                  <a:pt x="146" y="908"/>
                </a:cubicBezTo>
                <a:cubicBezTo>
                  <a:pt x="146" y="908"/>
                  <a:pt x="147" y="907"/>
                  <a:pt x="147" y="907"/>
                </a:cubicBezTo>
                <a:cubicBezTo>
                  <a:pt x="148" y="906"/>
                  <a:pt x="149" y="905"/>
                  <a:pt x="149" y="905"/>
                </a:cubicBezTo>
                <a:cubicBezTo>
                  <a:pt x="150" y="904"/>
                  <a:pt x="150" y="904"/>
                  <a:pt x="150" y="903"/>
                </a:cubicBezTo>
                <a:cubicBezTo>
                  <a:pt x="151" y="902"/>
                  <a:pt x="152" y="902"/>
                  <a:pt x="150" y="901"/>
                </a:cubicBezTo>
                <a:cubicBezTo>
                  <a:pt x="149" y="901"/>
                  <a:pt x="148" y="903"/>
                  <a:pt x="147" y="904"/>
                </a:cubicBezTo>
                <a:cubicBezTo>
                  <a:pt x="146" y="904"/>
                  <a:pt x="145" y="905"/>
                  <a:pt x="145" y="905"/>
                </a:cubicBezTo>
                <a:cubicBezTo>
                  <a:pt x="144" y="905"/>
                  <a:pt x="142" y="906"/>
                  <a:pt x="142" y="908"/>
                </a:cubicBezTo>
                <a:cubicBezTo>
                  <a:pt x="142" y="909"/>
                  <a:pt x="143" y="908"/>
                  <a:pt x="143" y="909"/>
                </a:cubicBezTo>
                <a:close/>
                <a:moveTo>
                  <a:pt x="1238" y="613"/>
                </a:moveTo>
                <a:cubicBezTo>
                  <a:pt x="1236" y="613"/>
                  <a:pt x="1236" y="616"/>
                  <a:pt x="1236" y="617"/>
                </a:cubicBezTo>
                <a:cubicBezTo>
                  <a:pt x="1237" y="618"/>
                  <a:pt x="1237" y="621"/>
                  <a:pt x="1238" y="620"/>
                </a:cubicBezTo>
                <a:cubicBezTo>
                  <a:pt x="1239" y="619"/>
                  <a:pt x="1239" y="618"/>
                  <a:pt x="1240" y="618"/>
                </a:cubicBezTo>
                <a:cubicBezTo>
                  <a:pt x="1240" y="617"/>
                  <a:pt x="1240" y="617"/>
                  <a:pt x="1240" y="616"/>
                </a:cubicBezTo>
                <a:cubicBezTo>
                  <a:pt x="1240" y="614"/>
                  <a:pt x="1240" y="612"/>
                  <a:pt x="1238" y="613"/>
                </a:cubicBezTo>
                <a:close/>
                <a:moveTo>
                  <a:pt x="2368" y="2167"/>
                </a:moveTo>
                <a:cubicBezTo>
                  <a:pt x="2367" y="2167"/>
                  <a:pt x="2366" y="2167"/>
                  <a:pt x="2365" y="2166"/>
                </a:cubicBezTo>
                <a:cubicBezTo>
                  <a:pt x="2363" y="2165"/>
                  <a:pt x="2362" y="2164"/>
                  <a:pt x="2360" y="2163"/>
                </a:cubicBezTo>
                <a:cubicBezTo>
                  <a:pt x="2359" y="2163"/>
                  <a:pt x="2357" y="2164"/>
                  <a:pt x="2356" y="2163"/>
                </a:cubicBezTo>
                <a:cubicBezTo>
                  <a:pt x="2354" y="2163"/>
                  <a:pt x="2353" y="2162"/>
                  <a:pt x="2352" y="2161"/>
                </a:cubicBezTo>
                <a:cubicBezTo>
                  <a:pt x="2351" y="2161"/>
                  <a:pt x="2349" y="2160"/>
                  <a:pt x="2348" y="2160"/>
                </a:cubicBezTo>
                <a:cubicBezTo>
                  <a:pt x="2347" y="2160"/>
                  <a:pt x="2347" y="2160"/>
                  <a:pt x="2346" y="2160"/>
                </a:cubicBezTo>
                <a:cubicBezTo>
                  <a:pt x="2345" y="2160"/>
                  <a:pt x="2344" y="2159"/>
                  <a:pt x="2343" y="2159"/>
                </a:cubicBezTo>
                <a:cubicBezTo>
                  <a:pt x="2341" y="2159"/>
                  <a:pt x="2339" y="2158"/>
                  <a:pt x="2337" y="2158"/>
                </a:cubicBezTo>
                <a:cubicBezTo>
                  <a:pt x="2335" y="2158"/>
                  <a:pt x="2334" y="2158"/>
                  <a:pt x="2332" y="2158"/>
                </a:cubicBezTo>
                <a:cubicBezTo>
                  <a:pt x="2332" y="2158"/>
                  <a:pt x="2330" y="2158"/>
                  <a:pt x="2331" y="2159"/>
                </a:cubicBezTo>
                <a:cubicBezTo>
                  <a:pt x="2331" y="2159"/>
                  <a:pt x="2331" y="2159"/>
                  <a:pt x="2331" y="2160"/>
                </a:cubicBezTo>
                <a:cubicBezTo>
                  <a:pt x="2331" y="2160"/>
                  <a:pt x="2331" y="2161"/>
                  <a:pt x="2331" y="2161"/>
                </a:cubicBezTo>
                <a:cubicBezTo>
                  <a:pt x="2330" y="2161"/>
                  <a:pt x="2329" y="2160"/>
                  <a:pt x="2328" y="2160"/>
                </a:cubicBezTo>
                <a:cubicBezTo>
                  <a:pt x="2327" y="2160"/>
                  <a:pt x="2326" y="2160"/>
                  <a:pt x="2324" y="2159"/>
                </a:cubicBezTo>
                <a:cubicBezTo>
                  <a:pt x="2323" y="2159"/>
                  <a:pt x="2321" y="2158"/>
                  <a:pt x="2319" y="2158"/>
                </a:cubicBezTo>
                <a:cubicBezTo>
                  <a:pt x="2318" y="2158"/>
                  <a:pt x="2316" y="2159"/>
                  <a:pt x="2316" y="2160"/>
                </a:cubicBezTo>
                <a:cubicBezTo>
                  <a:pt x="2315" y="2161"/>
                  <a:pt x="2316" y="2163"/>
                  <a:pt x="2315" y="2164"/>
                </a:cubicBezTo>
                <a:cubicBezTo>
                  <a:pt x="2314" y="2164"/>
                  <a:pt x="2312" y="2163"/>
                  <a:pt x="2311" y="2162"/>
                </a:cubicBezTo>
                <a:cubicBezTo>
                  <a:pt x="2310" y="2162"/>
                  <a:pt x="2308" y="2162"/>
                  <a:pt x="2307" y="2161"/>
                </a:cubicBezTo>
                <a:cubicBezTo>
                  <a:pt x="2305" y="2160"/>
                  <a:pt x="2304" y="2160"/>
                  <a:pt x="2303" y="2160"/>
                </a:cubicBezTo>
                <a:cubicBezTo>
                  <a:pt x="2301" y="2160"/>
                  <a:pt x="2299" y="2160"/>
                  <a:pt x="2298" y="2159"/>
                </a:cubicBezTo>
                <a:cubicBezTo>
                  <a:pt x="2296" y="2159"/>
                  <a:pt x="2295" y="2159"/>
                  <a:pt x="2294" y="2159"/>
                </a:cubicBezTo>
                <a:cubicBezTo>
                  <a:pt x="2292" y="2159"/>
                  <a:pt x="2292" y="2159"/>
                  <a:pt x="2291" y="2160"/>
                </a:cubicBezTo>
                <a:cubicBezTo>
                  <a:pt x="2291" y="2161"/>
                  <a:pt x="2290" y="2161"/>
                  <a:pt x="2290" y="2161"/>
                </a:cubicBezTo>
                <a:cubicBezTo>
                  <a:pt x="2289" y="2161"/>
                  <a:pt x="2289" y="2158"/>
                  <a:pt x="2289" y="2157"/>
                </a:cubicBezTo>
                <a:cubicBezTo>
                  <a:pt x="2289" y="2156"/>
                  <a:pt x="2288" y="2154"/>
                  <a:pt x="2287" y="2153"/>
                </a:cubicBezTo>
                <a:cubicBezTo>
                  <a:pt x="2286" y="2152"/>
                  <a:pt x="2285" y="2153"/>
                  <a:pt x="2284" y="2152"/>
                </a:cubicBezTo>
                <a:cubicBezTo>
                  <a:pt x="2282" y="2152"/>
                  <a:pt x="2281" y="2151"/>
                  <a:pt x="2280" y="2150"/>
                </a:cubicBezTo>
                <a:cubicBezTo>
                  <a:pt x="2279" y="2149"/>
                  <a:pt x="2278" y="2148"/>
                  <a:pt x="2277" y="2147"/>
                </a:cubicBezTo>
                <a:cubicBezTo>
                  <a:pt x="2276" y="2146"/>
                  <a:pt x="2275" y="2144"/>
                  <a:pt x="2274" y="2143"/>
                </a:cubicBezTo>
                <a:cubicBezTo>
                  <a:pt x="2274" y="2143"/>
                  <a:pt x="2273" y="2142"/>
                  <a:pt x="2273" y="2142"/>
                </a:cubicBezTo>
                <a:cubicBezTo>
                  <a:pt x="2272" y="2142"/>
                  <a:pt x="2271" y="2142"/>
                  <a:pt x="2270" y="2141"/>
                </a:cubicBezTo>
                <a:cubicBezTo>
                  <a:pt x="2268" y="2140"/>
                  <a:pt x="2265" y="2138"/>
                  <a:pt x="2263" y="2140"/>
                </a:cubicBezTo>
                <a:cubicBezTo>
                  <a:pt x="2261" y="2142"/>
                  <a:pt x="2261" y="2146"/>
                  <a:pt x="2260" y="2148"/>
                </a:cubicBezTo>
                <a:cubicBezTo>
                  <a:pt x="2259" y="2148"/>
                  <a:pt x="2260" y="2146"/>
                  <a:pt x="2260" y="2146"/>
                </a:cubicBezTo>
                <a:cubicBezTo>
                  <a:pt x="2260" y="2144"/>
                  <a:pt x="2261" y="2143"/>
                  <a:pt x="2261" y="2142"/>
                </a:cubicBezTo>
                <a:cubicBezTo>
                  <a:pt x="2261" y="2141"/>
                  <a:pt x="2261" y="2140"/>
                  <a:pt x="2261" y="2139"/>
                </a:cubicBezTo>
                <a:cubicBezTo>
                  <a:pt x="2262" y="2139"/>
                  <a:pt x="2262" y="2138"/>
                  <a:pt x="2262" y="2137"/>
                </a:cubicBezTo>
                <a:cubicBezTo>
                  <a:pt x="2263" y="2136"/>
                  <a:pt x="2263" y="2134"/>
                  <a:pt x="2262" y="2133"/>
                </a:cubicBezTo>
                <a:cubicBezTo>
                  <a:pt x="2262" y="2131"/>
                  <a:pt x="2261" y="2129"/>
                  <a:pt x="2260" y="2127"/>
                </a:cubicBezTo>
                <a:cubicBezTo>
                  <a:pt x="2258" y="2125"/>
                  <a:pt x="2256" y="2123"/>
                  <a:pt x="2254" y="2121"/>
                </a:cubicBezTo>
                <a:cubicBezTo>
                  <a:pt x="2253" y="2120"/>
                  <a:pt x="2251" y="2118"/>
                  <a:pt x="2249" y="2116"/>
                </a:cubicBezTo>
                <a:cubicBezTo>
                  <a:pt x="2248" y="2115"/>
                  <a:pt x="2246" y="2114"/>
                  <a:pt x="2244" y="2113"/>
                </a:cubicBezTo>
                <a:cubicBezTo>
                  <a:pt x="2243" y="2112"/>
                  <a:pt x="2242" y="2111"/>
                  <a:pt x="2240" y="2111"/>
                </a:cubicBezTo>
                <a:cubicBezTo>
                  <a:pt x="2239" y="2110"/>
                  <a:pt x="2238" y="2110"/>
                  <a:pt x="2236" y="2109"/>
                </a:cubicBezTo>
                <a:cubicBezTo>
                  <a:pt x="2235" y="2108"/>
                  <a:pt x="2234" y="2107"/>
                  <a:pt x="2233" y="2106"/>
                </a:cubicBezTo>
                <a:cubicBezTo>
                  <a:pt x="2232" y="2106"/>
                  <a:pt x="2231" y="2105"/>
                  <a:pt x="2230" y="2105"/>
                </a:cubicBezTo>
                <a:cubicBezTo>
                  <a:pt x="2227" y="2103"/>
                  <a:pt x="2224" y="2104"/>
                  <a:pt x="2221" y="2104"/>
                </a:cubicBezTo>
                <a:cubicBezTo>
                  <a:pt x="2218" y="2104"/>
                  <a:pt x="2215" y="2106"/>
                  <a:pt x="2212" y="2106"/>
                </a:cubicBezTo>
                <a:cubicBezTo>
                  <a:pt x="2211" y="2106"/>
                  <a:pt x="2209" y="2106"/>
                  <a:pt x="2208" y="2107"/>
                </a:cubicBezTo>
                <a:cubicBezTo>
                  <a:pt x="2207" y="2107"/>
                  <a:pt x="2206" y="2108"/>
                  <a:pt x="2204" y="2108"/>
                </a:cubicBezTo>
                <a:cubicBezTo>
                  <a:pt x="2203" y="2108"/>
                  <a:pt x="2202" y="2107"/>
                  <a:pt x="2201" y="2106"/>
                </a:cubicBezTo>
                <a:cubicBezTo>
                  <a:pt x="2200" y="2106"/>
                  <a:pt x="2200" y="2105"/>
                  <a:pt x="2199" y="2105"/>
                </a:cubicBezTo>
                <a:cubicBezTo>
                  <a:pt x="2199" y="2105"/>
                  <a:pt x="2197" y="2104"/>
                  <a:pt x="2197" y="2104"/>
                </a:cubicBezTo>
                <a:cubicBezTo>
                  <a:pt x="2199" y="2103"/>
                  <a:pt x="2200" y="2104"/>
                  <a:pt x="2201" y="2104"/>
                </a:cubicBezTo>
                <a:cubicBezTo>
                  <a:pt x="2202" y="2104"/>
                  <a:pt x="2202" y="2104"/>
                  <a:pt x="2203" y="2104"/>
                </a:cubicBezTo>
                <a:cubicBezTo>
                  <a:pt x="2204" y="2104"/>
                  <a:pt x="2204" y="2105"/>
                  <a:pt x="2205" y="2105"/>
                </a:cubicBezTo>
                <a:cubicBezTo>
                  <a:pt x="2207" y="2105"/>
                  <a:pt x="2206" y="2103"/>
                  <a:pt x="2207" y="2101"/>
                </a:cubicBezTo>
                <a:cubicBezTo>
                  <a:pt x="2207" y="2101"/>
                  <a:pt x="2208" y="2100"/>
                  <a:pt x="2208" y="2100"/>
                </a:cubicBezTo>
                <a:cubicBezTo>
                  <a:pt x="2208" y="2099"/>
                  <a:pt x="2208" y="2098"/>
                  <a:pt x="2208" y="2097"/>
                </a:cubicBezTo>
                <a:cubicBezTo>
                  <a:pt x="2208" y="2096"/>
                  <a:pt x="2209" y="2092"/>
                  <a:pt x="2210" y="2092"/>
                </a:cubicBezTo>
                <a:cubicBezTo>
                  <a:pt x="2211" y="2091"/>
                  <a:pt x="2211" y="2091"/>
                  <a:pt x="2212" y="2091"/>
                </a:cubicBezTo>
                <a:cubicBezTo>
                  <a:pt x="2212" y="2090"/>
                  <a:pt x="2213" y="2090"/>
                  <a:pt x="2213" y="2090"/>
                </a:cubicBezTo>
                <a:cubicBezTo>
                  <a:pt x="2213" y="2090"/>
                  <a:pt x="2214" y="2090"/>
                  <a:pt x="2215" y="2089"/>
                </a:cubicBezTo>
                <a:cubicBezTo>
                  <a:pt x="2215" y="2089"/>
                  <a:pt x="2215" y="2088"/>
                  <a:pt x="2214" y="2088"/>
                </a:cubicBezTo>
                <a:cubicBezTo>
                  <a:pt x="2213" y="2087"/>
                  <a:pt x="2212" y="2086"/>
                  <a:pt x="2211" y="2086"/>
                </a:cubicBezTo>
                <a:cubicBezTo>
                  <a:pt x="2210" y="2085"/>
                  <a:pt x="2208" y="2084"/>
                  <a:pt x="2207" y="2084"/>
                </a:cubicBezTo>
                <a:cubicBezTo>
                  <a:pt x="2206" y="2083"/>
                  <a:pt x="2205" y="2081"/>
                  <a:pt x="2203" y="2081"/>
                </a:cubicBezTo>
                <a:cubicBezTo>
                  <a:pt x="2202" y="2080"/>
                  <a:pt x="2201" y="2079"/>
                  <a:pt x="2200" y="2078"/>
                </a:cubicBezTo>
                <a:cubicBezTo>
                  <a:pt x="2199" y="2078"/>
                  <a:pt x="2199" y="2077"/>
                  <a:pt x="2198" y="2077"/>
                </a:cubicBezTo>
                <a:cubicBezTo>
                  <a:pt x="2198" y="2077"/>
                  <a:pt x="2198" y="2078"/>
                  <a:pt x="2198" y="2079"/>
                </a:cubicBezTo>
                <a:cubicBezTo>
                  <a:pt x="2197" y="2080"/>
                  <a:pt x="2197" y="2080"/>
                  <a:pt x="2196" y="2080"/>
                </a:cubicBezTo>
                <a:cubicBezTo>
                  <a:pt x="2196" y="2081"/>
                  <a:pt x="2196" y="2081"/>
                  <a:pt x="2195" y="2082"/>
                </a:cubicBezTo>
                <a:cubicBezTo>
                  <a:pt x="2194" y="2082"/>
                  <a:pt x="2193" y="2081"/>
                  <a:pt x="2193" y="2080"/>
                </a:cubicBezTo>
                <a:cubicBezTo>
                  <a:pt x="2192" y="2079"/>
                  <a:pt x="2191" y="2078"/>
                  <a:pt x="2190" y="2077"/>
                </a:cubicBezTo>
                <a:cubicBezTo>
                  <a:pt x="2190" y="2077"/>
                  <a:pt x="2189" y="2076"/>
                  <a:pt x="2189" y="2076"/>
                </a:cubicBezTo>
                <a:cubicBezTo>
                  <a:pt x="2188" y="2075"/>
                  <a:pt x="2186" y="2075"/>
                  <a:pt x="2185" y="2076"/>
                </a:cubicBezTo>
                <a:cubicBezTo>
                  <a:pt x="2184" y="2077"/>
                  <a:pt x="2184" y="2079"/>
                  <a:pt x="2182" y="2079"/>
                </a:cubicBezTo>
                <a:cubicBezTo>
                  <a:pt x="2181" y="2079"/>
                  <a:pt x="2181" y="2076"/>
                  <a:pt x="2181" y="2075"/>
                </a:cubicBezTo>
                <a:cubicBezTo>
                  <a:pt x="2180" y="2074"/>
                  <a:pt x="2180" y="2071"/>
                  <a:pt x="2179" y="2071"/>
                </a:cubicBezTo>
                <a:cubicBezTo>
                  <a:pt x="2178" y="2071"/>
                  <a:pt x="2178" y="2072"/>
                  <a:pt x="2177" y="2072"/>
                </a:cubicBezTo>
                <a:cubicBezTo>
                  <a:pt x="2176" y="2072"/>
                  <a:pt x="2176" y="2072"/>
                  <a:pt x="2176" y="2071"/>
                </a:cubicBezTo>
                <a:cubicBezTo>
                  <a:pt x="2176" y="2069"/>
                  <a:pt x="2175" y="2069"/>
                  <a:pt x="2173" y="2068"/>
                </a:cubicBezTo>
                <a:cubicBezTo>
                  <a:pt x="2172" y="2068"/>
                  <a:pt x="2172" y="2067"/>
                  <a:pt x="2171" y="2066"/>
                </a:cubicBezTo>
                <a:cubicBezTo>
                  <a:pt x="2171" y="2065"/>
                  <a:pt x="2170" y="2064"/>
                  <a:pt x="2171" y="2063"/>
                </a:cubicBezTo>
                <a:cubicBezTo>
                  <a:pt x="2172" y="2063"/>
                  <a:pt x="2173" y="2064"/>
                  <a:pt x="2173" y="2064"/>
                </a:cubicBezTo>
                <a:cubicBezTo>
                  <a:pt x="2174" y="2064"/>
                  <a:pt x="2175" y="2064"/>
                  <a:pt x="2175" y="2064"/>
                </a:cubicBezTo>
                <a:cubicBezTo>
                  <a:pt x="2177" y="2064"/>
                  <a:pt x="2178" y="2064"/>
                  <a:pt x="2180" y="2064"/>
                </a:cubicBezTo>
                <a:cubicBezTo>
                  <a:pt x="2181" y="2064"/>
                  <a:pt x="2182" y="2063"/>
                  <a:pt x="2184" y="2063"/>
                </a:cubicBezTo>
                <a:cubicBezTo>
                  <a:pt x="2185" y="2063"/>
                  <a:pt x="2186" y="2061"/>
                  <a:pt x="2188" y="2061"/>
                </a:cubicBezTo>
                <a:cubicBezTo>
                  <a:pt x="2189" y="2061"/>
                  <a:pt x="2192" y="2061"/>
                  <a:pt x="2192" y="2059"/>
                </a:cubicBezTo>
                <a:cubicBezTo>
                  <a:pt x="2192" y="2059"/>
                  <a:pt x="2192" y="2059"/>
                  <a:pt x="2191" y="2059"/>
                </a:cubicBezTo>
                <a:cubicBezTo>
                  <a:pt x="2190" y="2060"/>
                  <a:pt x="2187" y="2060"/>
                  <a:pt x="2186" y="2060"/>
                </a:cubicBezTo>
                <a:cubicBezTo>
                  <a:pt x="2185" y="2060"/>
                  <a:pt x="2184" y="2060"/>
                  <a:pt x="2183" y="2060"/>
                </a:cubicBezTo>
                <a:cubicBezTo>
                  <a:pt x="2179" y="2060"/>
                  <a:pt x="2175" y="2060"/>
                  <a:pt x="2172" y="2060"/>
                </a:cubicBezTo>
                <a:cubicBezTo>
                  <a:pt x="2169" y="2060"/>
                  <a:pt x="2165" y="2059"/>
                  <a:pt x="2162" y="2061"/>
                </a:cubicBezTo>
                <a:cubicBezTo>
                  <a:pt x="2161" y="2061"/>
                  <a:pt x="2159" y="2062"/>
                  <a:pt x="2158" y="2062"/>
                </a:cubicBezTo>
                <a:cubicBezTo>
                  <a:pt x="2157" y="2062"/>
                  <a:pt x="2156" y="2062"/>
                  <a:pt x="2155" y="2061"/>
                </a:cubicBezTo>
                <a:cubicBezTo>
                  <a:pt x="2155" y="2061"/>
                  <a:pt x="2155" y="2061"/>
                  <a:pt x="2154" y="2060"/>
                </a:cubicBezTo>
                <a:cubicBezTo>
                  <a:pt x="2153" y="2060"/>
                  <a:pt x="2153" y="2061"/>
                  <a:pt x="2152" y="2060"/>
                </a:cubicBezTo>
                <a:cubicBezTo>
                  <a:pt x="2152" y="2060"/>
                  <a:pt x="2151" y="2059"/>
                  <a:pt x="2151" y="2060"/>
                </a:cubicBezTo>
                <a:cubicBezTo>
                  <a:pt x="2151" y="2061"/>
                  <a:pt x="2152" y="2061"/>
                  <a:pt x="2151" y="2062"/>
                </a:cubicBezTo>
                <a:cubicBezTo>
                  <a:pt x="2150" y="2062"/>
                  <a:pt x="2147" y="2062"/>
                  <a:pt x="2146" y="2061"/>
                </a:cubicBezTo>
                <a:cubicBezTo>
                  <a:pt x="2145" y="2061"/>
                  <a:pt x="2145" y="2061"/>
                  <a:pt x="2144" y="2061"/>
                </a:cubicBezTo>
                <a:cubicBezTo>
                  <a:pt x="2144" y="2061"/>
                  <a:pt x="2143" y="2061"/>
                  <a:pt x="2142" y="2061"/>
                </a:cubicBezTo>
                <a:cubicBezTo>
                  <a:pt x="2140" y="2061"/>
                  <a:pt x="2143" y="2062"/>
                  <a:pt x="2144" y="2063"/>
                </a:cubicBezTo>
                <a:cubicBezTo>
                  <a:pt x="2144" y="2063"/>
                  <a:pt x="2144" y="2064"/>
                  <a:pt x="2145" y="2064"/>
                </a:cubicBezTo>
                <a:cubicBezTo>
                  <a:pt x="2146" y="2064"/>
                  <a:pt x="2147" y="2064"/>
                  <a:pt x="2147" y="2064"/>
                </a:cubicBezTo>
                <a:cubicBezTo>
                  <a:pt x="2148" y="2064"/>
                  <a:pt x="2149" y="2065"/>
                  <a:pt x="2150" y="2064"/>
                </a:cubicBezTo>
                <a:cubicBezTo>
                  <a:pt x="2150" y="2064"/>
                  <a:pt x="2151" y="2064"/>
                  <a:pt x="2152" y="2064"/>
                </a:cubicBezTo>
                <a:cubicBezTo>
                  <a:pt x="2154" y="2065"/>
                  <a:pt x="2150" y="2066"/>
                  <a:pt x="2149" y="2066"/>
                </a:cubicBezTo>
                <a:cubicBezTo>
                  <a:pt x="2147" y="2066"/>
                  <a:pt x="2145" y="2066"/>
                  <a:pt x="2143" y="2067"/>
                </a:cubicBezTo>
                <a:cubicBezTo>
                  <a:pt x="2142" y="2067"/>
                  <a:pt x="2141" y="2068"/>
                  <a:pt x="2140" y="2069"/>
                </a:cubicBezTo>
                <a:cubicBezTo>
                  <a:pt x="2138" y="2069"/>
                  <a:pt x="2137" y="2069"/>
                  <a:pt x="2136" y="2070"/>
                </a:cubicBezTo>
                <a:cubicBezTo>
                  <a:pt x="2134" y="2070"/>
                  <a:pt x="2133" y="2072"/>
                  <a:pt x="2131" y="2072"/>
                </a:cubicBezTo>
                <a:cubicBezTo>
                  <a:pt x="2129" y="2074"/>
                  <a:pt x="2127" y="2073"/>
                  <a:pt x="2124" y="2073"/>
                </a:cubicBezTo>
                <a:cubicBezTo>
                  <a:pt x="2123" y="2072"/>
                  <a:pt x="2121" y="2072"/>
                  <a:pt x="2119" y="2072"/>
                </a:cubicBezTo>
                <a:cubicBezTo>
                  <a:pt x="2118" y="2072"/>
                  <a:pt x="2116" y="2072"/>
                  <a:pt x="2115" y="2072"/>
                </a:cubicBezTo>
                <a:cubicBezTo>
                  <a:pt x="2114" y="2071"/>
                  <a:pt x="2112" y="2071"/>
                  <a:pt x="2111" y="2070"/>
                </a:cubicBezTo>
                <a:cubicBezTo>
                  <a:pt x="2111" y="2070"/>
                  <a:pt x="2110" y="2069"/>
                  <a:pt x="2110" y="2069"/>
                </a:cubicBezTo>
                <a:cubicBezTo>
                  <a:pt x="2109" y="2068"/>
                  <a:pt x="2109" y="2068"/>
                  <a:pt x="2108" y="2068"/>
                </a:cubicBezTo>
                <a:cubicBezTo>
                  <a:pt x="2106" y="2066"/>
                  <a:pt x="2107" y="2063"/>
                  <a:pt x="2105" y="2062"/>
                </a:cubicBezTo>
                <a:cubicBezTo>
                  <a:pt x="2103" y="2061"/>
                  <a:pt x="2101" y="2061"/>
                  <a:pt x="2099" y="2061"/>
                </a:cubicBezTo>
                <a:cubicBezTo>
                  <a:pt x="2095" y="2061"/>
                  <a:pt x="2092" y="2062"/>
                  <a:pt x="2089" y="2062"/>
                </a:cubicBezTo>
                <a:cubicBezTo>
                  <a:pt x="2086" y="2062"/>
                  <a:pt x="2082" y="2063"/>
                  <a:pt x="2079" y="2063"/>
                </a:cubicBezTo>
                <a:cubicBezTo>
                  <a:pt x="2076" y="2064"/>
                  <a:pt x="2073" y="2064"/>
                  <a:pt x="2070" y="2065"/>
                </a:cubicBezTo>
                <a:cubicBezTo>
                  <a:pt x="2069" y="2065"/>
                  <a:pt x="2068" y="2064"/>
                  <a:pt x="2068" y="2064"/>
                </a:cubicBezTo>
                <a:cubicBezTo>
                  <a:pt x="2067" y="2064"/>
                  <a:pt x="2066" y="2064"/>
                  <a:pt x="2065" y="2064"/>
                </a:cubicBezTo>
                <a:cubicBezTo>
                  <a:pt x="2064" y="2064"/>
                  <a:pt x="2063" y="2063"/>
                  <a:pt x="2062" y="2062"/>
                </a:cubicBezTo>
                <a:cubicBezTo>
                  <a:pt x="2061" y="2061"/>
                  <a:pt x="2060" y="2060"/>
                  <a:pt x="2060" y="2059"/>
                </a:cubicBezTo>
                <a:cubicBezTo>
                  <a:pt x="2059" y="2058"/>
                  <a:pt x="2060" y="2056"/>
                  <a:pt x="2059" y="2055"/>
                </a:cubicBezTo>
                <a:cubicBezTo>
                  <a:pt x="2059" y="2053"/>
                  <a:pt x="2059" y="2053"/>
                  <a:pt x="2058" y="2052"/>
                </a:cubicBezTo>
                <a:cubicBezTo>
                  <a:pt x="2056" y="2050"/>
                  <a:pt x="2054" y="2047"/>
                  <a:pt x="2051" y="2046"/>
                </a:cubicBezTo>
                <a:cubicBezTo>
                  <a:pt x="2050" y="2046"/>
                  <a:pt x="2049" y="2045"/>
                  <a:pt x="2047" y="2045"/>
                </a:cubicBezTo>
                <a:cubicBezTo>
                  <a:pt x="2045" y="2045"/>
                  <a:pt x="2044" y="2045"/>
                  <a:pt x="2042" y="2045"/>
                </a:cubicBezTo>
                <a:cubicBezTo>
                  <a:pt x="2041" y="2044"/>
                  <a:pt x="2040" y="2044"/>
                  <a:pt x="2038" y="2044"/>
                </a:cubicBezTo>
                <a:cubicBezTo>
                  <a:pt x="2036" y="2044"/>
                  <a:pt x="2032" y="2044"/>
                  <a:pt x="2030" y="2043"/>
                </a:cubicBezTo>
                <a:cubicBezTo>
                  <a:pt x="2028" y="2040"/>
                  <a:pt x="2029" y="2037"/>
                  <a:pt x="2028" y="2035"/>
                </a:cubicBezTo>
                <a:cubicBezTo>
                  <a:pt x="2028" y="2034"/>
                  <a:pt x="2027" y="2033"/>
                  <a:pt x="2027" y="2032"/>
                </a:cubicBezTo>
                <a:cubicBezTo>
                  <a:pt x="2027" y="2032"/>
                  <a:pt x="2027" y="2031"/>
                  <a:pt x="2027" y="2031"/>
                </a:cubicBezTo>
                <a:cubicBezTo>
                  <a:pt x="2026" y="2029"/>
                  <a:pt x="2024" y="2029"/>
                  <a:pt x="2023" y="2029"/>
                </a:cubicBezTo>
                <a:cubicBezTo>
                  <a:pt x="2021" y="2029"/>
                  <a:pt x="2021" y="2030"/>
                  <a:pt x="2020" y="2031"/>
                </a:cubicBezTo>
                <a:cubicBezTo>
                  <a:pt x="2019" y="2032"/>
                  <a:pt x="2018" y="2033"/>
                  <a:pt x="2019" y="2035"/>
                </a:cubicBezTo>
                <a:cubicBezTo>
                  <a:pt x="2019" y="2036"/>
                  <a:pt x="2019" y="2036"/>
                  <a:pt x="2019" y="2037"/>
                </a:cubicBezTo>
                <a:cubicBezTo>
                  <a:pt x="2020" y="2037"/>
                  <a:pt x="2019" y="2038"/>
                  <a:pt x="2020" y="2039"/>
                </a:cubicBezTo>
                <a:cubicBezTo>
                  <a:pt x="2020" y="2040"/>
                  <a:pt x="2021" y="2040"/>
                  <a:pt x="2021" y="2040"/>
                </a:cubicBezTo>
                <a:cubicBezTo>
                  <a:pt x="2022" y="2041"/>
                  <a:pt x="2021" y="2041"/>
                  <a:pt x="2022" y="2042"/>
                </a:cubicBezTo>
                <a:cubicBezTo>
                  <a:pt x="2022" y="2042"/>
                  <a:pt x="2024" y="2041"/>
                  <a:pt x="2025" y="2041"/>
                </a:cubicBezTo>
                <a:cubicBezTo>
                  <a:pt x="2025" y="2040"/>
                  <a:pt x="2027" y="2039"/>
                  <a:pt x="2028" y="2039"/>
                </a:cubicBezTo>
                <a:cubicBezTo>
                  <a:pt x="2028" y="2040"/>
                  <a:pt x="2028" y="2040"/>
                  <a:pt x="2029" y="2041"/>
                </a:cubicBezTo>
                <a:cubicBezTo>
                  <a:pt x="2029" y="2042"/>
                  <a:pt x="2030" y="2043"/>
                  <a:pt x="2028" y="2043"/>
                </a:cubicBezTo>
                <a:cubicBezTo>
                  <a:pt x="2027" y="2044"/>
                  <a:pt x="2026" y="2043"/>
                  <a:pt x="2024" y="2044"/>
                </a:cubicBezTo>
                <a:cubicBezTo>
                  <a:pt x="2023" y="2044"/>
                  <a:pt x="2022" y="2045"/>
                  <a:pt x="2021" y="2045"/>
                </a:cubicBezTo>
                <a:cubicBezTo>
                  <a:pt x="2018" y="2046"/>
                  <a:pt x="2015" y="2047"/>
                  <a:pt x="2012" y="2048"/>
                </a:cubicBezTo>
                <a:cubicBezTo>
                  <a:pt x="2010" y="2049"/>
                  <a:pt x="2009" y="2049"/>
                  <a:pt x="2007" y="2049"/>
                </a:cubicBezTo>
                <a:cubicBezTo>
                  <a:pt x="2006" y="2050"/>
                  <a:pt x="2005" y="2050"/>
                  <a:pt x="2004" y="2051"/>
                </a:cubicBezTo>
                <a:cubicBezTo>
                  <a:pt x="2003" y="2051"/>
                  <a:pt x="2002" y="2052"/>
                  <a:pt x="2001" y="2052"/>
                </a:cubicBezTo>
                <a:cubicBezTo>
                  <a:pt x="2000" y="2053"/>
                  <a:pt x="1999" y="2054"/>
                  <a:pt x="1997" y="2054"/>
                </a:cubicBezTo>
                <a:cubicBezTo>
                  <a:pt x="1996" y="2054"/>
                  <a:pt x="1995" y="2054"/>
                  <a:pt x="1994" y="2055"/>
                </a:cubicBezTo>
                <a:cubicBezTo>
                  <a:pt x="1992" y="2055"/>
                  <a:pt x="1992" y="2056"/>
                  <a:pt x="1992" y="2058"/>
                </a:cubicBezTo>
                <a:cubicBezTo>
                  <a:pt x="1993" y="2059"/>
                  <a:pt x="1992" y="2061"/>
                  <a:pt x="1993" y="2062"/>
                </a:cubicBezTo>
                <a:cubicBezTo>
                  <a:pt x="1993" y="2065"/>
                  <a:pt x="1994" y="2067"/>
                  <a:pt x="1996" y="2070"/>
                </a:cubicBezTo>
                <a:cubicBezTo>
                  <a:pt x="1997" y="2071"/>
                  <a:pt x="1998" y="2072"/>
                  <a:pt x="1998" y="2074"/>
                </a:cubicBezTo>
                <a:cubicBezTo>
                  <a:pt x="1999" y="2075"/>
                  <a:pt x="1999" y="2076"/>
                  <a:pt x="1999" y="2078"/>
                </a:cubicBezTo>
                <a:cubicBezTo>
                  <a:pt x="2000" y="2079"/>
                  <a:pt x="2000" y="2080"/>
                  <a:pt x="2001" y="2081"/>
                </a:cubicBezTo>
                <a:cubicBezTo>
                  <a:pt x="2001" y="2083"/>
                  <a:pt x="2002" y="2084"/>
                  <a:pt x="2002" y="2085"/>
                </a:cubicBezTo>
                <a:cubicBezTo>
                  <a:pt x="2002" y="2087"/>
                  <a:pt x="2001" y="2088"/>
                  <a:pt x="2001" y="2089"/>
                </a:cubicBezTo>
                <a:cubicBezTo>
                  <a:pt x="2000" y="2090"/>
                  <a:pt x="2000" y="2091"/>
                  <a:pt x="1998" y="2092"/>
                </a:cubicBezTo>
                <a:cubicBezTo>
                  <a:pt x="1996" y="2094"/>
                  <a:pt x="1994" y="2095"/>
                  <a:pt x="1991" y="2094"/>
                </a:cubicBezTo>
                <a:cubicBezTo>
                  <a:pt x="1989" y="2094"/>
                  <a:pt x="1989" y="2092"/>
                  <a:pt x="1989" y="2091"/>
                </a:cubicBezTo>
                <a:cubicBezTo>
                  <a:pt x="1989" y="2090"/>
                  <a:pt x="1989" y="2088"/>
                  <a:pt x="1988" y="2087"/>
                </a:cubicBezTo>
                <a:cubicBezTo>
                  <a:pt x="1987" y="2086"/>
                  <a:pt x="1985" y="2086"/>
                  <a:pt x="1984" y="2085"/>
                </a:cubicBezTo>
                <a:cubicBezTo>
                  <a:pt x="1983" y="2084"/>
                  <a:pt x="1983" y="2083"/>
                  <a:pt x="1982" y="2082"/>
                </a:cubicBezTo>
                <a:cubicBezTo>
                  <a:pt x="1981" y="2081"/>
                  <a:pt x="1980" y="2080"/>
                  <a:pt x="1981" y="2078"/>
                </a:cubicBezTo>
                <a:cubicBezTo>
                  <a:pt x="1981" y="2077"/>
                  <a:pt x="1982" y="2076"/>
                  <a:pt x="1983" y="2075"/>
                </a:cubicBezTo>
                <a:cubicBezTo>
                  <a:pt x="1984" y="2073"/>
                  <a:pt x="1985" y="2072"/>
                  <a:pt x="1985" y="2071"/>
                </a:cubicBezTo>
                <a:cubicBezTo>
                  <a:pt x="1986" y="2070"/>
                  <a:pt x="1987" y="2069"/>
                  <a:pt x="1988" y="2068"/>
                </a:cubicBezTo>
                <a:cubicBezTo>
                  <a:pt x="1989" y="2067"/>
                  <a:pt x="1989" y="2066"/>
                  <a:pt x="1990" y="2065"/>
                </a:cubicBezTo>
                <a:cubicBezTo>
                  <a:pt x="1990" y="2064"/>
                  <a:pt x="1991" y="2062"/>
                  <a:pt x="1990" y="2061"/>
                </a:cubicBezTo>
                <a:cubicBezTo>
                  <a:pt x="1990" y="2060"/>
                  <a:pt x="1990" y="2059"/>
                  <a:pt x="1990" y="2059"/>
                </a:cubicBezTo>
                <a:cubicBezTo>
                  <a:pt x="1989" y="2058"/>
                  <a:pt x="1990" y="2057"/>
                  <a:pt x="1990" y="2057"/>
                </a:cubicBezTo>
                <a:cubicBezTo>
                  <a:pt x="1990" y="2056"/>
                  <a:pt x="1989" y="2055"/>
                  <a:pt x="1989" y="2055"/>
                </a:cubicBezTo>
                <a:cubicBezTo>
                  <a:pt x="1990" y="2054"/>
                  <a:pt x="1991" y="2054"/>
                  <a:pt x="1990" y="2053"/>
                </a:cubicBezTo>
                <a:cubicBezTo>
                  <a:pt x="1989" y="2052"/>
                  <a:pt x="1989" y="2052"/>
                  <a:pt x="1988" y="2052"/>
                </a:cubicBezTo>
                <a:cubicBezTo>
                  <a:pt x="1988" y="2051"/>
                  <a:pt x="1988" y="2050"/>
                  <a:pt x="1987" y="2050"/>
                </a:cubicBezTo>
                <a:cubicBezTo>
                  <a:pt x="1986" y="2049"/>
                  <a:pt x="1985" y="2049"/>
                  <a:pt x="1984" y="2047"/>
                </a:cubicBezTo>
                <a:cubicBezTo>
                  <a:pt x="1984" y="2046"/>
                  <a:pt x="1983" y="2045"/>
                  <a:pt x="1983" y="2043"/>
                </a:cubicBezTo>
                <a:cubicBezTo>
                  <a:pt x="1984" y="2042"/>
                  <a:pt x="1985" y="2041"/>
                  <a:pt x="1986" y="2041"/>
                </a:cubicBezTo>
                <a:cubicBezTo>
                  <a:pt x="1988" y="2039"/>
                  <a:pt x="1991" y="2039"/>
                  <a:pt x="1993" y="2038"/>
                </a:cubicBezTo>
                <a:cubicBezTo>
                  <a:pt x="1994" y="2038"/>
                  <a:pt x="1995" y="2036"/>
                  <a:pt x="1996" y="2036"/>
                </a:cubicBezTo>
                <a:cubicBezTo>
                  <a:pt x="1998" y="2035"/>
                  <a:pt x="1999" y="2035"/>
                  <a:pt x="2000" y="2034"/>
                </a:cubicBezTo>
                <a:cubicBezTo>
                  <a:pt x="2001" y="2033"/>
                  <a:pt x="2001" y="2032"/>
                  <a:pt x="2001" y="2030"/>
                </a:cubicBezTo>
                <a:cubicBezTo>
                  <a:pt x="2000" y="2029"/>
                  <a:pt x="2000" y="2028"/>
                  <a:pt x="1999" y="2027"/>
                </a:cubicBezTo>
                <a:cubicBezTo>
                  <a:pt x="1997" y="2025"/>
                  <a:pt x="1994" y="2024"/>
                  <a:pt x="1991" y="2023"/>
                </a:cubicBezTo>
                <a:cubicBezTo>
                  <a:pt x="1990" y="2023"/>
                  <a:pt x="1988" y="2024"/>
                  <a:pt x="1987" y="2025"/>
                </a:cubicBezTo>
                <a:cubicBezTo>
                  <a:pt x="1986" y="2025"/>
                  <a:pt x="1984" y="2025"/>
                  <a:pt x="1983" y="2026"/>
                </a:cubicBezTo>
                <a:cubicBezTo>
                  <a:pt x="1982" y="2027"/>
                  <a:pt x="1981" y="2028"/>
                  <a:pt x="1980" y="2029"/>
                </a:cubicBezTo>
                <a:cubicBezTo>
                  <a:pt x="1979" y="2029"/>
                  <a:pt x="1978" y="2030"/>
                  <a:pt x="1978" y="2030"/>
                </a:cubicBezTo>
                <a:cubicBezTo>
                  <a:pt x="1977" y="2031"/>
                  <a:pt x="1977" y="2031"/>
                  <a:pt x="1977" y="2032"/>
                </a:cubicBezTo>
                <a:cubicBezTo>
                  <a:pt x="1977" y="2033"/>
                  <a:pt x="1976" y="2035"/>
                  <a:pt x="1975" y="2036"/>
                </a:cubicBezTo>
                <a:cubicBezTo>
                  <a:pt x="1974" y="2037"/>
                  <a:pt x="1973" y="2038"/>
                  <a:pt x="1972" y="2038"/>
                </a:cubicBezTo>
                <a:cubicBezTo>
                  <a:pt x="1970" y="2039"/>
                  <a:pt x="1969" y="2039"/>
                  <a:pt x="1968" y="2040"/>
                </a:cubicBezTo>
                <a:cubicBezTo>
                  <a:pt x="1967" y="2040"/>
                  <a:pt x="1966" y="2041"/>
                  <a:pt x="1965" y="2041"/>
                </a:cubicBezTo>
                <a:cubicBezTo>
                  <a:pt x="1964" y="2042"/>
                  <a:pt x="1963" y="2043"/>
                  <a:pt x="1961" y="2044"/>
                </a:cubicBezTo>
                <a:cubicBezTo>
                  <a:pt x="1960" y="2045"/>
                  <a:pt x="1959" y="2046"/>
                  <a:pt x="1958" y="2047"/>
                </a:cubicBezTo>
                <a:cubicBezTo>
                  <a:pt x="1956" y="2048"/>
                  <a:pt x="1955" y="2048"/>
                  <a:pt x="1953" y="2048"/>
                </a:cubicBezTo>
                <a:cubicBezTo>
                  <a:pt x="1952" y="2048"/>
                  <a:pt x="1952" y="2048"/>
                  <a:pt x="1951" y="2048"/>
                </a:cubicBezTo>
                <a:cubicBezTo>
                  <a:pt x="1950" y="2048"/>
                  <a:pt x="1949" y="2048"/>
                  <a:pt x="1948" y="2048"/>
                </a:cubicBezTo>
                <a:cubicBezTo>
                  <a:pt x="1947" y="2048"/>
                  <a:pt x="1946" y="2048"/>
                  <a:pt x="1945" y="2048"/>
                </a:cubicBezTo>
                <a:cubicBezTo>
                  <a:pt x="1944" y="2048"/>
                  <a:pt x="1943" y="2048"/>
                  <a:pt x="1943" y="2048"/>
                </a:cubicBezTo>
                <a:cubicBezTo>
                  <a:pt x="1942" y="2047"/>
                  <a:pt x="1942" y="2047"/>
                  <a:pt x="1941" y="2047"/>
                </a:cubicBezTo>
                <a:cubicBezTo>
                  <a:pt x="1939" y="2047"/>
                  <a:pt x="1938" y="2048"/>
                  <a:pt x="1938" y="2049"/>
                </a:cubicBezTo>
                <a:cubicBezTo>
                  <a:pt x="1937" y="2051"/>
                  <a:pt x="1937" y="2052"/>
                  <a:pt x="1936" y="2053"/>
                </a:cubicBezTo>
                <a:cubicBezTo>
                  <a:pt x="1935" y="2054"/>
                  <a:pt x="1933" y="2054"/>
                  <a:pt x="1932" y="2054"/>
                </a:cubicBezTo>
                <a:cubicBezTo>
                  <a:pt x="1931" y="2054"/>
                  <a:pt x="1930" y="2053"/>
                  <a:pt x="1928" y="2053"/>
                </a:cubicBezTo>
                <a:cubicBezTo>
                  <a:pt x="1927" y="2052"/>
                  <a:pt x="1925" y="2052"/>
                  <a:pt x="1924" y="2052"/>
                </a:cubicBezTo>
                <a:cubicBezTo>
                  <a:pt x="1923" y="2052"/>
                  <a:pt x="1922" y="2053"/>
                  <a:pt x="1921" y="2054"/>
                </a:cubicBezTo>
                <a:cubicBezTo>
                  <a:pt x="1921" y="2055"/>
                  <a:pt x="1920" y="2055"/>
                  <a:pt x="1920" y="2056"/>
                </a:cubicBezTo>
                <a:cubicBezTo>
                  <a:pt x="1919" y="2056"/>
                  <a:pt x="1918" y="2056"/>
                  <a:pt x="1918" y="2057"/>
                </a:cubicBezTo>
                <a:cubicBezTo>
                  <a:pt x="1918" y="2057"/>
                  <a:pt x="1917" y="2058"/>
                  <a:pt x="1917" y="2059"/>
                </a:cubicBezTo>
                <a:cubicBezTo>
                  <a:pt x="1916" y="2059"/>
                  <a:pt x="1916" y="2060"/>
                  <a:pt x="1915" y="2060"/>
                </a:cubicBezTo>
                <a:cubicBezTo>
                  <a:pt x="1914" y="2061"/>
                  <a:pt x="1913" y="2061"/>
                  <a:pt x="1911" y="2062"/>
                </a:cubicBezTo>
                <a:cubicBezTo>
                  <a:pt x="1910" y="2063"/>
                  <a:pt x="1909" y="2064"/>
                  <a:pt x="1909" y="2065"/>
                </a:cubicBezTo>
                <a:cubicBezTo>
                  <a:pt x="1909" y="2066"/>
                  <a:pt x="1908" y="2067"/>
                  <a:pt x="1908" y="2067"/>
                </a:cubicBezTo>
                <a:cubicBezTo>
                  <a:pt x="1908" y="2068"/>
                  <a:pt x="1906" y="2070"/>
                  <a:pt x="1907" y="2071"/>
                </a:cubicBezTo>
                <a:cubicBezTo>
                  <a:pt x="1907" y="2072"/>
                  <a:pt x="1908" y="2071"/>
                  <a:pt x="1909" y="2071"/>
                </a:cubicBezTo>
                <a:cubicBezTo>
                  <a:pt x="1909" y="2073"/>
                  <a:pt x="1909" y="2076"/>
                  <a:pt x="1908" y="2078"/>
                </a:cubicBezTo>
                <a:cubicBezTo>
                  <a:pt x="1907" y="2079"/>
                  <a:pt x="1906" y="2080"/>
                  <a:pt x="1907" y="2081"/>
                </a:cubicBezTo>
                <a:cubicBezTo>
                  <a:pt x="1908" y="2082"/>
                  <a:pt x="1908" y="2082"/>
                  <a:pt x="1908" y="2083"/>
                </a:cubicBezTo>
                <a:cubicBezTo>
                  <a:pt x="1909" y="2084"/>
                  <a:pt x="1908" y="2084"/>
                  <a:pt x="1908" y="2085"/>
                </a:cubicBezTo>
                <a:cubicBezTo>
                  <a:pt x="1907" y="2086"/>
                  <a:pt x="1906" y="2087"/>
                  <a:pt x="1904" y="2087"/>
                </a:cubicBezTo>
                <a:cubicBezTo>
                  <a:pt x="1903" y="2087"/>
                  <a:pt x="1901" y="2087"/>
                  <a:pt x="1900" y="2088"/>
                </a:cubicBezTo>
                <a:cubicBezTo>
                  <a:pt x="1899" y="2088"/>
                  <a:pt x="1898" y="2089"/>
                  <a:pt x="1897" y="2090"/>
                </a:cubicBezTo>
                <a:cubicBezTo>
                  <a:pt x="1895" y="2092"/>
                  <a:pt x="1896" y="2096"/>
                  <a:pt x="1893" y="2098"/>
                </a:cubicBezTo>
                <a:cubicBezTo>
                  <a:pt x="1892" y="2098"/>
                  <a:pt x="1891" y="2099"/>
                  <a:pt x="1890" y="2100"/>
                </a:cubicBezTo>
                <a:cubicBezTo>
                  <a:pt x="1888" y="2100"/>
                  <a:pt x="1887" y="2101"/>
                  <a:pt x="1886" y="2102"/>
                </a:cubicBezTo>
                <a:cubicBezTo>
                  <a:pt x="1885" y="2103"/>
                  <a:pt x="1883" y="2103"/>
                  <a:pt x="1882" y="2103"/>
                </a:cubicBezTo>
                <a:cubicBezTo>
                  <a:pt x="1881" y="2104"/>
                  <a:pt x="1881" y="2106"/>
                  <a:pt x="1882" y="2107"/>
                </a:cubicBezTo>
                <a:cubicBezTo>
                  <a:pt x="1883" y="2108"/>
                  <a:pt x="1883" y="2110"/>
                  <a:pt x="1884" y="2111"/>
                </a:cubicBezTo>
                <a:cubicBezTo>
                  <a:pt x="1885" y="2112"/>
                  <a:pt x="1885" y="2113"/>
                  <a:pt x="1885" y="2114"/>
                </a:cubicBezTo>
                <a:cubicBezTo>
                  <a:pt x="1885" y="2115"/>
                  <a:pt x="1886" y="2118"/>
                  <a:pt x="1884" y="2118"/>
                </a:cubicBezTo>
                <a:cubicBezTo>
                  <a:pt x="1883" y="2118"/>
                  <a:pt x="1883" y="2116"/>
                  <a:pt x="1882" y="2115"/>
                </a:cubicBezTo>
                <a:cubicBezTo>
                  <a:pt x="1881" y="2114"/>
                  <a:pt x="1881" y="2113"/>
                  <a:pt x="1880" y="2111"/>
                </a:cubicBezTo>
                <a:cubicBezTo>
                  <a:pt x="1879" y="2110"/>
                  <a:pt x="1878" y="2110"/>
                  <a:pt x="1877" y="2108"/>
                </a:cubicBezTo>
                <a:cubicBezTo>
                  <a:pt x="1877" y="2107"/>
                  <a:pt x="1876" y="2106"/>
                  <a:pt x="1875" y="2104"/>
                </a:cubicBezTo>
                <a:cubicBezTo>
                  <a:pt x="1874" y="2103"/>
                  <a:pt x="1873" y="2103"/>
                  <a:pt x="1871" y="2103"/>
                </a:cubicBezTo>
                <a:cubicBezTo>
                  <a:pt x="1868" y="2102"/>
                  <a:pt x="1867" y="2100"/>
                  <a:pt x="1865" y="2097"/>
                </a:cubicBezTo>
                <a:cubicBezTo>
                  <a:pt x="1864" y="2096"/>
                  <a:pt x="1863" y="2095"/>
                  <a:pt x="1862" y="2094"/>
                </a:cubicBezTo>
                <a:cubicBezTo>
                  <a:pt x="1861" y="2093"/>
                  <a:pt x="1858" y="2092"/>
                  <a:pt x="1856" y="2092"/>
                </a:cubicBezTo>
                <a:cubicBezTo>
                  <a:pt x="1854" y="2091"/>
                  <a:pt x="1852" y="2090"/>
                  <a:pt x="1851" y="2090"/>
                </a:cubicBezTo>
                <a:cubicBezTo>
                  <a:pt x="1847" y="2088"/>
                  <a:pt x="1843" y="2086"/>
                  <a:pt x="1839" y="2085"/>
                </a:cubicBezTo>
                <a:cubicBezTo>
                  <a:pt x="1837" y="2084"/>
                  <a:pt x="1836" y="2084"/>
                  <a:pt x="1834" y="2084"/>
                </a:cubicBezTo>
                <a:cubicBezTo>
                  <a:pt x="1833" y="2083"/>
                  <a:pt x="1831" y="2084"/>
                  <a:pt x="1829" y="2084"/>
                </a:cubicBezTo>
                <a:cubicBezTo>
                  <a:pt x="1827" y="2084"/>
                  <a:pt x="1825" y="2084"/>
                  <a:pt x="1823" y="2085"/>
                </a:cubicBezTo>
                <a:cubicBezTo>
                  <a:pt x="1822" y="2086"/>
                  <a:pt x="1821" y="2087"/>
                  <a:pt x="1820" y="2088"/>
                </a:cubicBezTo>
                <a:cubicBezTo>
                  <a:pt x="1819" y="2089"/>
                  <a:pt x="1817" y="2090"/>
                  <a:pt x="1816" y="2090"/>
                </a:cubicBezTo>
                <a:cubicBezTo>
                  <a:pt x="1815" y="2091"/>
                  <a:pt x="1814" y="2092"/>
                  <a:pt x="1812" y="2093"/>
                </a:cubicBezTo>
                <a:cubicBezTo>
                  <a:pt x="1811" y="2094"/>
                  <a:pt x="1809" y="2094"/>
                  <a:pt x="1808" y="2095"/>
                </a:cubicBezTo>
                <a:cubicBezTo>
                  <a:pt x="1806" y="2095"/>
                  <a:pt x="1805" y="2096"/>
                  <a:pt x="1804" y="2096"/>
                </a:cubicBezTo>
                <a:cubicBezTo>
                  <a:pt x="1802" y="2097"/>
                  <a:pt x="1800" y="2099"/>
                  <a:pt x="1798" y="2099"/>
                </a:cubicBezTo>
                <a:cubicBezTo>
                  <a:pt x="1796" y="2100"/>
                  <a:pt x="1795" y="2100"/>
                  <a:pt x="1794" y="2100"/>
                </a:cubicBezTo>
                <a:cubicBezTo>
                  <a:pt x="1792" y="2100"/>
                  <a:pt x="1791" y="2099"/>
                  <a:pt x="1790" y="2099"/>
                </a:cubicBezTo>
                <a:cubicBezTo>
                  <a:pt x="1788" y="2098"/>
                  <a:pt x="1788" y="2097"/>
                  <a:pt x="1786" y="2096"/>
                </a:cubicBezTo>
                <a:cubicBezTo>
                  <a:pt x="1784" y="2096"/>
                  <a:pt x="1783" y="2095"/>
                  <a:pt x="1781" y="2093"/>
                </a:cubicBezTo>
                <a:cubicBezTo>
                  <a:pt x="1780" y="2093"/>
                  <a:pt x="1780" y="2092"/>
                  <a:pt x="1779" y="2092"/>
                </a:cubicBezTo>
                <a:cubicBezTo>
                  <a:pt x="1779" y="2093"/>
                  <a:pt x="1781" y="2094"/>
                  <a:pt x="1781" y="2095"/>
                </a:cubicBezTo>
                <a:cubicBezTo>
                  <a:pt x="1781" y="2096"/>
                  <a:pt x="1780" y="2096"/>
                  <a:pt x="1780" y="2096"/>
                </a:cubicBezTo>
                <a:cubicBezTo>
                  <a:pt x="1779" y="2096"/>
                  <a:pt x="1778" y="2097"/>
                  <a:pt x="1778" y="2097"/>
                </a:cubicBezTo>
                <a:cubicBezTo>
                  <a:pt x="1776" y="2097"/>
                  <a:pt x="1774" y="2097"/>
                  <a:pt x="1774" y="2096"/>
                </a:cubicBezTo>
                <a:cubicBezTo>
                  <a:pt x="1773" y="2096"/>
                  <a:pt x="1773" y="2095"/>
                  <a:pt x="1773" y="2095"/>
                </a:cubicBezTo>
                <a:cubicBezTo>
                  <a:pt x="1773" y="2095"/>
                  <a:pt x="1773" y="2095"/>
                  <a:pt x="1772" y="2095"/>
                </a:cubicBezTo>
                <a:cubicBezTo>
                  <a:pt x="1772" y="2094"/>
                  <a:pt x="1772" y="2094"/>
                  <a:pt x="1772" y="2093"/>
                </a:cubicBezTo>
                <a:cubicBezTo>
                  <a:pt x="1772" y="2092"/>
                  <a:pt x="1772" y="2092"/>
                  <a:pt x="1771" y="2091"/>
                </a:cubicBezTo>
                <a:cubicBezTo>
                  <a:pt x="1770" y="2091"/>
                  <a:pt x="1770" y="2091"/>
                  <a:pt x="1770" y="2090"/>
                </a:cubicBezTo>
                <a:cubicBezTo>
                  <a:pt x="1769" y="2090"/>
                  <a:pt x="1769" y="2089"/>
                  <a:pt x="1769" y="2089"/>
                </a:cubicBezTo>
                <a:cubicBezTo>
                  <a:pt x="1768" y="2088"/>
                  <a:pt x="1768" y="2088"/>
                  <a:pt x="1767" y="2088"/>
                </a:cubicBezTo>
                <a:cubicBezTo>
                  <a:pt x="1767" y="2087"/>
                  <a:pt x="1767" y="2087"/>
                  <a:pt x="1767" y="2086"/>
                </a:cubicBezTo>
                <a:cubicBezTo>
                  <a:pt x="1766" y="2086"/>
                  <a:pt x="1766" y="2085"/>
                  <a:pt x="1765" y="2085"/>
                </a:cubicBezTo>
                <a:cubicBezTo>
                  <a:pt x="1765" y="2084"/>
                  <a:pt x="1765" y="2084"/>
                  <a:pt x="1765" y="2083"/>
                </a:cubicBezTo>
                <a:cubicBezTo>
                  <a:pt x="1764" y="2083"/>
                  <a:pt x="1763" y="2083"/>
                  <a:pt x="1763" y="2082"/>
                </a:cubicBezTo>
                <a:cubicBezTo>
                  <a:pt x="1762" y="2082"/>
                  <a:pt x="1761" y="2081"/>
                  <a:pt x="1760" y="2080"/>
                </a:cubicBezTo>
                <a:cubicBezTo>
                  <a:pt x="1759" y="2079"/>
                  <a:pt x="1758" y="2079"/>
                  <a:pt x="1758" y="2078"/>
                </a:cubicBezTo>
                <a:cubicBezTo>
                  <a:pt x="1757" y="2078"/>
                  <a:pt x="1756" y="2077"/>
                  <a:pt x="1755" y="2076"/>
                </a:cubicBezTo>
                <a:cubicBezTo>
                  <a:pt x="1753" y="2074"/>
                  <a:pt x="1752" y="2073"/>
                  <a:pt x="1750" y="2071"/>
                </a:cubicBezTo>
                <a:cubicBezTo>
                  <a:pt x="1749" y="2069"/>
                  <a:pt x="1748" y="2068"/>
                  <a:pt x="1747" y="2067"/>
                </a:cubicBezTo>
                <a:cubicBezTo>
                  <a:pt x="1747" y="2065"/>
                  <a:pt x="1746" y="2064"/>
                  <a:pt x="1745" y="2062"/>
                </a:cubicBezTo>
                <a:cubicBezTo>
                  <a:pt x="1745" y="2061"/>
                  <a:pt x="1744" y="2060"/>
                  <a:pt x="1744" y="2059"/>
                </a:cubicBezTo>
                <a:cubicBezTo>
                  <a:pt x="1743" y="2057"/>
                  <a:pt x="1743" y="2056"/>
                  <a:pt x="1742" y="2055"/>
                </a:cubicBezTo>
                <a:cubicBezTo>
                  <a:pt x="1741" y="2055"/>
                  <a:pt x="1740" y="2054"/>
                  <a:pt x="1739" y="2053"/>
                </a:cubicBezTo>
                <a:cubicBezTo>
                  <a:pt x="1739" y="2052"/>
                  <a:pt x="1739" y="2051"/>
                  <a:pt x="1739" y="2051"/>
                </a:cubicBezTo>
                <a:cubicBezTo>
                  <a:pt x="1738" y="2050"/>
                  <a:pt x="1738" y="2050"/>
                  <a:pt x="1738" y="2049"/>
                </a:cubicBezTo>
                <a:cubicBezTo>
                  <a:pt x="1737" y="2048"/>
                  <a:pt x="1738" y="2046"/>
                  <a:pt x="1739" y="2045"/>
                </a:cubicBezTo>
                <a:cubicBezTo>
                  <a:pt x="1739" y="2044"/>
                  <a:pt x="1739" y="2044"/>
                  <a:pt x="1740" y="2043"/>
                </a:cubicBezTo>
                <a:cubicBezTo>
                  <a:pt x="1741" y="2043"/>
                  <a:pt x="1742" y="2042"/>
                  <a:pt x="1742" y="2041"/>
                </a:cubicBezTo>
                <a:cubicBezTo>
                  <a:pt x="1742" y="2040"/>
                  <a:pt x="1741" y="2039"/>
                  <a:pt x="1741" y="2039"/>
                </a:cubicBezTo>
                <a:cubicBezTo>
                  <a:pt x="1741" y="2038"/>
                  <a:pt x="1740" y="2038"/>
                  <a:pt x="1740" y="2038"/>
                </a:cubicBezTo>
                <a:cubicBezTo>
                  <a:pt x="1739" y="2037"/>
                  <a:pt x="1740" y="2036"/>
                  <a:pt x="1740" y="2036"/>
                </a:cubicBezTo>
                <a:cubicBezTo>
                  <a:pt x="1740" y="2035"/>
                  <a:pt x="1740" y="2034"/>
                  <a:pt x="1740" y="2033"/>
                </a:cubicBezTo>
                <a:cubicBezTo>
                  <a:pt x="1740" y="2033"/>
                  <a:pt x="1739" y="2032"/>
                  <a:pt x="1739" y="2031"/>
                </a:cubicBezTo>
                <a:cubicBezTo>
                  <a:pt x="1740" y="2030"/>
                  <a:pt x="1741" y="2031"/>
                  <a:pt x="1741" y="2031"/>
                </a:cubicBezTo>
                <a:cubicBezTo>
                  <a:pt x="1741" y="2032"/>
                  <a:pt x="1741" y="2033"/>
                  <a:pt x="1741" y="2033"/>
                </a:cubicBezTo>
                <a:cubicBezTo>
                  <a:pt x="1742" y="2033"/>
                  <a:pt x="1742" y="2031"/>
                  <a:pt x="1742" y="2030"/>
                </a:cubicBezTo>
                <a:cubicBezTo>
                  <a:pt x="1742" y="2029"/>
                  <a:pt x="1742" y="2028"/>
                  <a:pt x="1742" y="2026"/>
                </a:cubicBezTo>
                <a:cubicBezTo>
                  <a:pt x="1742" y="2026"/>
                  <a:pt x="1742" y="2025"/>
                  <a:pt x="1741" y="2025"/>
                </a:cubicBezTo>
                <a:cubicBezTo>
                  <a:pt x="1741" y="2024"/>
                  <a:pt x="1740" y="2024"/>
                  <a:pt x="1740" y="2024"/>
                </a:cubicBezTo>
                <a:cubicBezTo>
                  <a:pt x="1740" y="2022"/>
                  <a:pt x="1742" y="2022"/>
                  <a:pt x="1742" y="2022"/>
                </a:cubicBezTo>
                <a:cubicBezTo>
                  <a:pt x="1743" y="2021"/>
                  <a:pt x="1742" y="2020"/>
                  <a:pt x="1743" y="2019"/>
                </a:cubicBezTo>
                <a:cubicBezTo>
                  <a:pt x="1744" y="2019"/>
                  <a:pt x="1744" y="2020"/>
                  <a:pt x="1744" y="2021"/>
                </a:cubicBezTo>
                <a:cubicBezTo>
                  <a:pt x="1744" y="2022"/>
                  <a:pt x="1743" y="2022"/>
                  <a:pt x="1743" y="2023"/>
                </a:cubicBezTo>
                <a:cubicBezTo>
                  <a:pt x="1743" y="2023"/>
                  <a:pt x="1743" y="2024"/>
                  <a:pt x="1743" y="2025"/>
                </a:cubicBezTo>
                <a:cubicBezTo>
                  <a:pt x="1744" y="2025"/>
                  <a:pt x="1744" y="2026"/>
                  <a:pt x="1745" y="2026"/>
                </a:cubicBezTo>
                <a:cubicBezTo>
                  <a:pt x="1745" y="2025"/>
                  <a:pt x="1745" y="2024"/>
                  <a:pt x="1745" y="2023"/>
                </a:cubicBezTo>
                <a:cubicBezTo>
                  <a:pt x="1745" y="2022"/>
                  <a:pt x="1745" y="2020"/>
                  <a:pt x="1745" y="2019"/>
                </a:cubicBezTo>
                <a:cubicBezTo>
                  <a:pt x="1745" y="2018"/>
                  <a:pt x="1745" y="2016"/>
                  <a:pt x="1745" y="2015"/>
                </a:cubicBezTo>
                <a:cubicBezTo>
                  <a:pt x="1745" y="2014"/>
                  <a:pt x="1745" y="2013"/>
                  <a:pt x="1745" y="2011"/>
                </a:cubicBezTo>
                <a:cubicBezTo>
                  <a:pt x="1746" y="2010"/>
                  <a:pt x="1746" y="2009"/>
                  <a:pt x="1746" y="2008"/>
                </a:cubicBezTo>
                <a:cubicBezTo>
                  <a:pt x="1747" y="2005"/>
                  <a:pt x="1747" y="2002"/>
                  <a:pt x="1747" y="1999"/>
                </a:cubicBezTo>
                <a:cubicBezTo>
                  <a:pt x="1747" y="1996"/>
                  <a:pt x="1748" y="1992"/>
                  <a:pt x="1750" y="1989"/>
                </a:cubicBezTo>
                <a:cubicBezTo>
                  <a:pt x="1750" y="1987"/>
                  <a:pt x="1751" y="1986"/>
                  <a:pt x="1751" y="1985"/>
                </a:cubicBezTo>
                <a:cubicBezTo>
                  <a:pt x="1751" y="1984"/>
                  <a:pt x="1751" y="1982"/>
                  <a:pt x="1751" y="1981"/>
                </a:cubicBezTo>
                <a:cubicBezTo>
                  <a:pt x="1751" y="1980"/>
                  <a:pt x="1751" y="1980"/>
                  <a:pt x="1751" y="1979"/>
                </a:cubicBezTo>
                <a:cubicBezTo>
                  <a:pt x="1751" y="1978"/>
                  <a:pt x="1750" y="1978"/>
                  <a:pt x="1750" y="1977"/>
                </a:cubicBezTo>
                <a:cubicBezTo>
                  <a:pt x="1750" y="1976"/>
                  <a:pt x="1750" y="1975"/>
                  <a:pt x="1749" y="1975"/>
                </a:cubicBezTo>
                <a:cubicBezTo>
                  <a:pt x="1749" y="1974"/>
                  <a:pt x="1748" y="1974"/>
                  <a:pt x="1748" y="1973"/>
                </a:cubicBezTo>
                <a:cubicBezTo>
                  <a:pt x="1748" y="1971"/>
                  <a:pt x="1749" y="1972"/>
                  <a:pt x="1750" y="1971"/>
                </a:cubicBezTo>
                <a:cubicBezTo>
                  <a:pt x="1751" y="1971"/>
                  <a:pt x="1751" y="1971"/>
                  <a:pt x="1752" y="1970"/>
                </a:cubicBezTo>
                <a:cubicBezTo>
                  <a:pt x="1752" y="1970"/>
                  <a:pt x="1754" y="1970"/>
                  <a:pt x="1753" y="1970"/>
                </a:cubicBezTo>
                <a:cubicBezTo>
                  <a:pt x="1752" y="1970"/>
                  <a:pt x="1750" y="1969"/>
                  <a:pt x="1749" y="1968"/>
                </a:cubicBezTo>
                <a:cubicBezTo>
                  <a:pt x="1748" y="1968"/>
                  <a:pt x="1747" y="1967"/>
                  <a:pt x="1746" y="1967"/>
                </a:cubicBezTo>
                <a:cubicBezTo>
                  <a:pt x="1745" y="1966"/>
                  <a:pt x="1745" y="1966"/>
                  <a:pt x="1745" y="1965"/>
                </a:cubicBezTo>
                <a:cubicBezTo>
                  <a:pt x="1744" y="1964"/>
                  <a:pt x="1744" y="1964"/>
                  <a:pt x="1743" y="1963"/>
                </a:cubicBezTo>
                <a:cubicBezTo>
                  <a:pt x="1743" y="1963"/>
                  <a:pt x="1742" y="1962"/>
                  <a:pt x="1741" y="1962"/>
                </a:cubicBezTo>
                <a:cubicBezTo>
                  <a:pt x="1741" y="1963"/>
                  <a:pt x="1744" y="1964"/>
                  <a:pt x="1742" y="1965"/>
                </a:cubicBezTo>
                <a:cubicBezTo>
                  <a:pt x="1741" y="1966"/>
                  <a:pt x="1740" y="1966"/>
                  <a:pt x="1740" y="1965"/>
                </a:cubicBezTo>
                <a:cubicBezTo>
                  <a:pt x="1738" y="1965"/>
                  <a:pt x="1737" y="1964"/>
                  <a:pt x="1736" y="1963"/>
                </a:cubicBezTo>
                <a:cubicBezTo>
                  <a:pt x="1734" y="1963"/>
                  <a:pt x="1734" y="1962"/>
                  <a:pt x="1734" y="1960"/>
                </a:cubicBezTo>
                <a:cubicBezTo>
                  <a:pt x="1734" y="1959"/>
                  <a:pt x="1734" y="1959"/>
                  <a:pt x="1735" y="1959"/>
                </a:cubicBezTo>
                <a:cubicBezTo>
                  <a:pt x="1736" y="1959"/>
                  <a:pt x="1736" y="1960"/>
                  <a:pt x="1737" y="1960"/>
                </a:cubicBezTo>
                <a:cubicBezTo>
                  <a:pt x="1738" y="1961"/>
                  <a:pt x="1739" y="1961"/>
                  <a:pt x="1740" y="1962"/>
                </a:cubicBezTo>
                <a:cubicBezTo>
                  <a:pt x="1742" y="1963"/>
                  <a:pt x="1740" y="1961"/>
                  <a:pt x="1740" y="1960"/>
                </a:cubicBezTo>
                <a:cubicBezTo>
                  <a:pt x="1739" y="1960"/>
                  <a:pt x="1738" y="1959"/>
                  <a:pt x="1738" y="1958"/>
                </a:cubicBezTo>
                <a:cubicBezTo>
                  <a:pt x="1736" y="1957"/>
                  <a:pt x="1734" y="1956"/>
                  <a:pt x="1732" y="1955"/>
                </a:cubicBezTo>
                <a:cubicBezTo>
                  <a:pt x="1731" y="1954"/>
                  <a:pt x="1730" y="1953"/>
                  <a:pt x="1729" y="1953"/>
                </a:cubicBezTo>
                <a:cubicBezTo>
                  <a:pt x="1727" y="1953"/>
                  <a:pt x="1725" y="1953"/>
                  <a:pt x="1723" y="1953"/>
                </a:cubicBezTo>
                <a:cubicBezTo>
                  <a:pt x="1720" y="1952"/>
                  <a:pt x="1718" y="1952"/>
                  <a:pt x="1716" y="1950"/>
                </a:cubicBezTo>
                <a:cubicBezTo>
                  <a:pt x="1714" y="1949"/>
                  <a:pt x="1713" y="1948"/>
                  <a:pt x="1712" y="1949"/>
                </a:cubicBezTo>
                <a:cubicBezTo>
                  <a:pt x="1711" y="1949"/>
                  <a:pt x="1709" y="1950"/>
                  <a:pt x="1708" y="1950"/>
                </a:cubicBezTo>
                <a:cubicBezTo>
                  <a:pt x="1706" y="1950"/>
                  <a:pt x="1705" y="1950"/>
                  <a:pt x="1703" y="1950"/>
                </a:cubicBezTo>
                <a:cubicBezTo>
                  <a:pt x="1701" y="1950"/>
                  <a:pt x="1699" y="1948"/>
                  <a:pt x="1697" y="1948"/>
                </a:cubicBezTo>
                <a:cubicBezTo>
                  <a:pt x="1696" y="1948"/>
                  <a:pt x="1695" y="1949"/>
                  <a:pt x="1695" y="1950"/>
                </a:cubicBezTo>
                <a:cubicBezTo>
                  <a:pt x="1694" y="1951"/>
                  <a:pt x="1692" y="1952"/>
                  <a:pt x="1690" y="1952"/>
                </a:cubicBezTo>
                <a:cubicBezTo>
                  <a:pt x="1688" y="1952"/>
                  <a:pt x="1687" y="1952"/>
                  <a:pt x="1685" y="1953"/>
                </a:cubicBezTo>
                <a:cubicBezTo>
                  <a:pt x="1684" y="1953"/>
                  <a:pt x="1683" y="1953"/>
                  <a:pt x="1681" y="1953"/>
                </a:cubicBezTo>
                <a:cubicBezTo>
                  <a:pt x="1680" y="1953"/>
                  <a:pt x="1678" y="1953"/>
                  <a:pt x="1677" y="1953"/>
                </a:cubicBezTo>
                <a:cubicBezTo>
                  <a:pt x="1676" y="1953"/>
                  <a:pt x="1675" y="1954"/>
                  <a:pt x="1674" y="1954"/>
                </a:cubicBezTo>
                <a:cubicBezTo>
                  <a:pt x="1673" y="1954"/>
                  <a:pt x="1672" y="1953"/>
                  <a:pt x="1671" y="1953"/>
                </a:cubicBezTo>
                <a:cubicBezTo>
                  <a:pt x="1670" y="1953"/>
                  <a:pt x="1668" y="1953"/>
                  <a:pt x="1667" y="1952"/>
                </a:cubicBezTo>
                <a:cubicBezTo>
                  <a:pt x="1666" y="1952"/>
                  <a:pt x="1664" y="1952"/>
                  <a:pt x="1663" y="1951"/>
                </a:cubicBezTo>
                <a:cubicBezTo>
                  <a:pt x="1661" y="1951"/>
                  <a:pt x="1659" y="1950"/>
                  <a:pt x="1657" y="1950"/>
                </a:cubicBezTo>
                <a:cubicBezTo>
                  <a:pt x="1655" y="1951"/>
                  <a:pt x="1655" y="1952"/>
                  <a:pt x="1654" y="1952"/>
                </a:cubicBezTo>
                <a:cubicBezTo>
                  <a:pt x="1653" y="1953"/>
                  <a:pt x="1652" y="1952"/>
                  <a:pt x="1651" y="1953"/>
                </a:cubicBezTo>
                <a:cubicBezTo>
                  <a:pt x="1650" y="1954"/>
                  <a:pt x="1649" y="1954"/>
                  <a:pt x="1648" y="1954"/>
                </a:cubicBezTo>
                <a:cubicBezTo>
                  <a:pt x="1648" y="1954"/>
                  <a:pt x="1647" y="1954"/>
                  <a:pt x="1646" y="1953"/>
                </a:cubicBezTo>
                <a:cubicBezTo>
                  <a:pt x="1646" y="1953"/>
                  <a:pt x="1646" y="1952"/>
                  <a:pt x="1645" y="1952"/>
                </a:cubicBezTo>
                <a:cubicBezTo>
                  <a:pt x="1644" y="1952"/>
                  <a:pt x="1644" y="1952"/>
                  <a:pt x="1643" y="1951"/>
                </a:cubicBezTo>
                <a:cubicBezTo>
                  <a:pt x="1643" y="1950"/>
                  <a:pt x="1643" y="1950"/>
                  <a:pt x="1642" y="1950"/>
                </a:cubicBezTo>
                <a:cubicBezTo>
                  <a:pt x="1641" y="1950"/>
                  <a:pt x="1641" y="1950"/>
                  <a:pt x="1641" y="1950"/>
                </a:cubicBezTo>
                <a:cubicBezTo>
                  <a:pt x="1640" y="1950"/>
                  <a:pt x="1640" y="1949"/>
                  <a:pt x="1640" y="1949"/>
                </a:cubicBezTo>
                <a:cubicBezTo>
                  <a:pt x="1640" y="1949"/>
                  <a:pt x="1640" y="1950"/>
                  <a:pt x="1640" y="1951"/>
                </a:cubicBezTo>
                <a:cubicBezTo>
                  <a:pt x="1641" y="1951"/>
                  <a:pt x="1641" y="1951"/>
                  <a:pt x="1641" y="1952"/>
                </a:cubicBezTo>
                <a:cubicBezTo>
                  <a:pt x="1641" y="1952"/>
                  <a:pt x="1642" y="1952"/>
                  <a:pt x="1642" y="1952"/>
                </a:cubicBezTo>
                <a:cubicBezTo>
                  <a:pt x="1642" y="1953"/>
                  <a:pt x="1638" y="1953"/>
                  <a:pt x="1637" y="1952"/>
                </a:cubicBezTo>
                <a:cubicBezTo>
                  <a:pt x="1636" y="1952"/>
                  <a:pt x="1636" y="1952"/>
                  <a:pt x="1635" y="1951"/>
                </a:cubicBezTo>
                <a:cubicBezTo>
                  <a:pt x="1635" y="1951"/>
                  <a:pt x="1634" y="1952"/>
                  <a:pt x="1634" y="1951"/>
                </a:cubicBezTo>
                <a:cubicBezTo>
                  <a:pt x="1634" y="1950"/>
                  <a:pt x="1635" y="1949"/>
                  <a:pt x="1636" y="1948"/>
                </a:cubicBezTo>
                <a:cubicBezTo>
                  <a:pt x="1637" y="1947"/>
                  <a:pt x="1637" y="1947"/>
                  <a:pt x="1638" y="1946"/>
                </a:cubicBezTo>
                <a:cubicBezTo>
                  <a:pt x="1639" y="1945"/>
                  <a:pt x="1639" y="1945"/>
                  <a:pt x="1640" y="1944"/>
                </a:cubicBezTo>
                <a:cubicBezTo>
                  <a:pt x="1641" y="1943"/>
                  <a:pt x="1642" y="1942"/>
                  <a:pt x="1643" y="1941"/>
                </a:cubicBezTo>
                <a:cubicBezTo>
                  <a:pt x="1644" y="1940"/>
                  <a:pt x="1644" y="1938"/>
                  <a:pt x="1645" y="1937"/>
                </a:cubicBezTo>
                <a:cubicBezTo>
                  <a:pt x="1645" y="1935"/>
                  <a:pt x="1646" y="1934"/>
                  <a:pt x="1647" y="1932"/>
                </a:cubicBezTo>
                <a:cubicBezTo>
                  <a:pt x="1647" y="1931"/>
                  <a:pt x="1647" y="1929"/>
                  <a:pt x="1647" y="1928"/>
                </a:cubicBezTo>
                <a:cubicBezTo>
                  <a:pt x="1647" y="1926"/>
                  <a:pt x="1646" y="1925"/>
                  <a:pt x="1646" y="1924"/>
                </a:cubicBezTo>
                <a:cubicBezTo>
                  <a:pt x="1646" y="1922"/>
                  <a:pt x="1647" y="1921"/>
                  <a:pt x="1647" y="1919"/>
                </a:cubicBezTo>
                <a:cubicBezTo>
                  <a:pt x="1647" y="1918"/>
                  <a:pt x="1647" y="1916"/>
                  <a:pt x="1647" y="1915"/>
                </a:cubicBezTo>
                <a:cubicBezTo>
                  <a:pt x="1648" y="1914"/>
                  <a:pt x="1648" y="1913"/>
                  <a:pt x="1648" y="1913"/>
                </a:cubicBezTo>
                <a:cubicBezTo>
                  <a:pt x="1648" y="1911"/>
                  <a:pt x="1649" y="1910"/>
                  <a:pt x="1649" y="1909"/>
                </a:cubicBezTo>
                <a:cubicBezTo>
                  <a:pt x="1649" y="1908"/>
                  <a:pt x="1649" y="1907"/>
                  <a:pt x="1649" y="1907"/>
                </a:cubicBezTo>
                <a:cubicBezTo>
                  <a:pt x="1649" y="1906"/>
                  <a:pt x="1650" y="1905"/>
                  <a:pt x="1650" y="1904"/>
                </a:cubicBezTo>
                <a:cubicBezTo>
                  <a:pt x="1650" y="1902"/>
                  <a:pt x="1649" y="1901"/>
                  <a:pt x="1649" y="1900"/>
                </a:cubicBezTo>
                <a:cubicBezTo>
                  <a:pt x="1649" y="1899"/>
                  <a:pt x="1649" y="1898"/>
                  <a:pt x="1648" y="1898"/>
                </a:cubicBezTo>
                <a:cubicBezTo>
                  <a:pt x="1647" y="1898"/>
                  <a:pt x="1644" y="1898"/>
                  <a:pt x="1645" y="1896"/>
                </a:cubicBezTo>
                <a:cubicBezTo>
                  <a:pt x="1646" y="1895"/>
                  <a:pt x="1646" y="1896"/>
                  <a:pt x="1647" y="1895"/>
                </a:cubicBezTo>
                <a:cubicBezTo>
                  <a:pt x="1648" y="1895"/>
                  <a:pt x="1647" y="1894"/>
                  <a:pt x="1648" y="1893"/>
                </a:cubicBezTo>
                <a:cubicBezTo>
                  <a:pt x="1648" y="1893"/>
                  <a:pt x="1649" y="1893"/>
                  <a:pt x="1649" y="1892"/>
                </a:cubicBezTo>
                <a:cubicBezTo>
                  <a:pt x="1649" y="1891"/>
                  <a:pt x="1649" y="1891"/>
                  <a:pt x="1649" y="1890"/>
                </a:cubicBezTo>
                <a:cubicBezTo>
                  <a:pt x="1651" y="1888"/>
                  <a:pt x="1650" y="1894"/>
                  <a:pt x="1651" y="1895"/>
                </a:cubicBezTo>
                <a:cubicBezTo>
                  <a:pt x="1651" y="1896"/>
                  <a:pt x="1651" y="1896"/>
                  <a:pt x="1652" y="1897"/>
                </a:cubicBezTo>
                <a:cubicBezTo>
                  <a:pt x="1652" y="1898"/>
                  <a:pt x="1652" y="1898"/>
                  <a:pt x="1652" y="1899"/>
                </a:cubicBezTo>
                <a:cubicBezTo>
                  <a:pt x="1652" y="1899"/>
                  <a:pt x="1652" y="1899"/>
                  <a:pt x="1653" y="1900"/>
                </a:cubicBezTo>
                <a:cubicBezTo>
                  <a:pt x="1654" y="1900"/>
                  <a:pt x="1654" y="1901"/>
                  <a:pt x="1655" y="1901"/>
                </a:cubicBezTo>
                <a:cubicBezTo>
                  <a:pt x="1655" y="1902"/>
                  <a:pt x="1656" y="1903"/>
                  <a:pt x="1656" y="1902"/>
                </a:cubicBezTo>
                <a:cubicBezTo>
                  <a:pt x="1656" y="1901"/>
                  <a:pt x="1656" y="1900"/>
                  <a:pt x="1656" y="1900"/>
                </a:cubicBezTo>
                <a:cubicBezTo>
                  <a:pt x="1656" y="1898"/>
                  <a:pt x="1657" y="1897"/>
                  <a:pt x="1657" y="1896"/>
                </a:cubicBezTo>
                <a:cubicBezTo>
                  <a:pt x="1657" y="1895"/>
                  <a:pt x="1657" y="1894"/>
                  <a:pt x="1657" y="1893"/>
                </a:cubicBezTo>
                <a:cubicBezTo>
                  <a:pt x="1658" y="1893"/>
                  <a:pt x="1658" y="1892"/>
                  <a:pt x="1658" y="1892"/>
                </a:cubicBezTo>
                <a:cubicBezTo>
                  <a:pt x="1658" y="1889"/>
                  <a:pt x="1660" y="1886"/>
                  <a:pt x="1661" y="1883"/>
                </a:cubicBezTo>
                <a:cubicBezTo>
                  <a:pt x="1661" y="1882"/>
                  <a:pt x="1661" y="1881"/>
                  <a:pt x="1662" y="1880"/>
                </a:cubicBezTo>
                <a:cubicBezTo>
                  <a:pt x="1663" y="1879"/>
                  <a:pt x="1664" y="1879"/>
                  <a:pt x="1664" y="1878"/>
                </a:cubicBezTo>
                <a:cubicBezTo>
                  <a:pt x="1664" y="1877"/>
                  <a:pt x="1663" y="1877"/>
                  <a:pt x="1662" y="1878"/>
                </a:cubicBezTo>
                <a:cubicBezTo>
                  <a:pt x="1661" y="1878"/>
                  <a:pt x="1661" y="1881"/>
                  <a:pt x="1659" y="1880"/>
                </a:cubicBezTo>
                <a:cubicBezTo>
                  <a:pt x="1659" y="1879"/>
                  <a:pt x="1660" y="1879"/>
                  <a:pt x="1661" y="1877"/>
                </a:cubicBezTo>
                <a:cubicBezTo>
                  <a:pt x="1661" y="1877"/>
                  <a:pt x="1660" y="1876"/>
                  <a:pt x="1661" y="1876"/>
                </a:cubicBezTo>
                <a:cubicBezTo>
                  <a:pt x="1661" y="1875"/>
                  <a:pt x="1662" y="1875"/>
                  <a:pt x="1663" y="1875"/>
                </a:cubicBezTo>
                <a:cubicBezTo>
                  <a:pt x="1663" y="1875"/>
                  <a:pt x="1664" y="1875"/>
                  <a:pt x="1664" y="1874"/>
                </a:cubicBezTo>
                <a:cubicBezTo>
                  <a:pt x="1664" y="1874"/>
                  <a:pt x="1664" y="1873"/>
                  <a:pt x="1664" y="1873"/>
                </a:cubicBezTo>
                <a:cubicBezTo>
                  <a:pt x="1664" y="1872"/>
                  <a:pt x="1663" y="1873"/>
                  <a:pt x="1663" y="1873"/>
                </a:cubicBezTo>
                <a:cubicBezTo>
                  <a:pt x="1662" y="1874"/>
                  <a:pt x="1662" y="1874"/>
                  <a:pt x="1661" y="1874"/>
                </a:cubicBezTo>
                <a:cubicBezTo>
                  <a:pt x="1661" y="1874"/>
                  <a:pt x="1660" y="1874"/>
                  <a:pt x="1659" y="1873"/>
                </a:cubicBezTo>
                <a:cubicBezTo>
                  <a:pt x="1659" y="1873"/>
                  <a:pt x="1659" y="1873"/>
                  <a:pt x="1659" y="1872"/>
                </a:cubicBezTo>
                <a:cubicBezTo>
                  <a:pt x="1659" y="1872"/>
                  <a:pt x="1658" y="1872"/>
                  <a:pt x="1658" y="1872"/>
                </a:cubicBezTo>
                <a:cubicBezTo>
                  <a:pt x="1657" y="1871"/>
                  <a:pt x="1659" y="1869"/>
                  <a:pt x="1659" y="1869"/>
                </a:cubicBezTo>
                <a:cubicBezTo>
                  <a:pt x="1660" y="1868"/>
                  <a:pt x="1662" y="1869"/>
                  <a:pt x="1663" y="1867"/>
                </a:cubicBezTo>
                <a:cubicBezTo>
                  <a:pt x="1664" y="1866"/>
                  <a:pt x="1663" y="1864"/>
                  <a:pt x="1663" y="1863"/>
                </a:cubicBezTo>
                <a:cubicBezTo>
                  <a:pt x="1663" y="1862"/>
                  <a:pt x="1663" y="1861"/>
                  <a:pt x="1664" y="1859"/>
                </a:cubicBezTo>
                <a:cubicBezTo>
                  <a:pt x="1665" y="1858"/>
                  <a:pt x="1666" y="1857"/>
                  <a:pt x="1667" y="1855"/>
                </a:cubicBezTo>
                <a:cubicBezTo>
                  <a:pt x="1668" y="1854"/>
                  <a:pt x="1669" y="1853"/>
                  <a:pt x="1670" y="1852"/>
                </a:cubicBezTo>
                <a:cubicBezTo>
                  <a:pt x="1671" y="1851"/>
                  <a:pt x="1673" y="1850"/>
                  <a:pt x="1674" y="1848"/>
                </a:cubicBezTo>
                <a:cubicBezTo>
                  <a:pt x="1675" y="1846"/>
                  <a:pt x="1677" y="1843"/>
                  <a:pt x="1677" y="1840"/>
                </a:cubicBezTo>
                <a:cubicBezTo>
                  <a:pt x="1678" y="1839"/>
                  <a:pt x="1677" y="1837"/>
                  <a:pt x="1677" y="1835"/>
                </a:cubicBezTo>
                <a:cubicBezTo>
                  <a:pt x="1677" y="1834"/>
                  <a:pt x="1676" y="1832"/>
                  <a:pt x="1675" y="1831"/>
                </a:cubicBezTo>
                <a:cubicBezTo>
                  <a:pt x="1674" y="1830"/>
                  <a:pt x="1673" y="1830"/>
                  <a:pt x="1671" y="1830"/>
                </a:cubicBezTo>
                <a:cubicBezTo>
                  <a:pt x="1670" y="1830"/>
                  <a:pt x="1669" y="1830"/>
                  <a:pt x="1669" y="1830"/>
                </a:cubicBezTo>
                <a:cubicBezTo>
                  <a:pt x="1668" y="1830"/>
                  <a:pt x="1668" y="1829"/>
                  <a:pt x="1667" y="1829"/>
                </a:cubicBezTo>
                <a:cubicBezTo>
                  <a:pt x="1665" y="1829"/>
                  <a:pt x="1665" y="1831"/>
                  <a:pt x="1663" y="1831"/>
                </a:cubicBezTo>
                <a:cubicBezTo>
                  <a:pt x="1662" y="1832"/>
                  <a:pt x="1661" y="1831"/>
                  <a:pt x="1659" y="1830"/>
                </a:cubicBezTo>
                <a:cubicBezTo>
                  <a:pt x="1658" y="1830"/>
                  <a:pt x="1656" y="1830"/>
                  <a:pt x="1655" y="1830"/>
                </a:cubicBezTo>
                <a:cubicBezTo>
                  <a:pt x="1654" y="1830"/>
                  <a:pt x="1652" y="1830"/>
                  <a:pt x="1650" y="1829"/>
                </a:cubicBezTo>
                <a:cubicBezTo>
                  <a:pt x="1648" y="1829"/>
                  <a:pt x="1644" y="1829"/>
                  <a:pt x="1642" y="1830"/>
                </a:cubicBezTo>
                <a:cubicBezTo>
                  <a:pt x="1638" y="1831"/>
                  <a:pt x="1635" y="1833"/>
                  <a:pt x="1631" y="1834"/>
                </a:cubicBezTo>
                <a:cubicBezTo>
                  <a:pt x="1628" y="1835"/>
                  <a:pt x="1625" y="1835"/>
                  <a:pt x="1622" y="1835"/>
                </a:cubicBezTo>
                <a:cubicBezTo>
                  <a:pt x="1619" y="1835"/>
                  <a:pt x="1616" y="1835"/>
                  <a:pt x="1613" y="1836"/>
                </a:cubicBezTo>
                <a:cubicBezTo>
                  <a:pt x="1612" y="1837"/>
                  <a:pt x="1611" y="1838"/>
                  <a:pt x="1610" y="1839"/>
                </a:cubicBezTo>
                <a:cubicBezTo>
                  <a:pt x="1608" y="1839"/>
                  <a:pt x="1607" y="1840"/>
                  <a:pt x="1606" y="1841"/>
                </a:cubicBezTo>
                <a:cubicBezTo>
                  <a:pt x="1605" y="1842"/>
                  <a:pt x="1604" y="1843"/>
                  <a:pt x="1603" y="1844"/>
                </a:cubicBezTo>
                <a:cubicBezTo>
                  <a:pt x="1603" y="1845"/>
                  <a:pt x="1603" y="1847"/>
                  <a:pt x="1602" y="1848"/>
                </a:cubicBezTo>
                <a:cubicBezTo>
                  <a:pt x="1602" y="1850"/>
                  <a:pt x="1601" y="1852"/>
                  <a:pt x="1601" y="1854"/>
                </a:cubicBezTo>
                <a:cubicBezTo>
                  <a:pt x="1601" y="1856"/>
                  <a:pt x="1601" y="1858"/>
                  <a:pt x="1601" y="1860"/>
                </a:cubicBezTo>
                <a:cubicBezTo>
                  <a:pt x="1601" y="1861"/>
                  <a:pt x="1600" y="1863"/>
                  <a:pt x="1599" y="1864"/>
                </a:cubicBezTo>
                <a:cubicBezTo>
                  <a:pt x="1599" y="1865"/>
                  <a:pt x="1598" y="1866"/>
                  <a:pt x="1597" y="1867"/>
                </a:cubicBezTo>
                <a:cubicBezTo>
                  <a:pt x="1595" y="1871"/>
                  <a:pt x="1598" y="1876"/>
                  <a:pt x="1594" y="1879"/>
                </a:cubicBezTo>
                <a:cubicBezTo>
                  <a:pt x="1593" y="1880"/>
                  <a:pt x="1591" y="1880"/>
                  <a:pt x="1590" y="1881"/>
                </a:cubicBezTo>
                <a:cubicBezTo>
                  <a:pt x="1589" y="1882"/>
                  <a:pt x="1588" y="1883"/>
                  <a:pt x="1587" y="1884"/>
                </a:cubicBezTo>
                <a:cubicBezTo>
                  <a:pt x="1585" y="1885"/>
                  <a:pt x="1584" y="1885"/>
                  <a:pt x="1583" y="1886"/>
                </a:cubicBezTo>
                <a:cubicBezTo>
                  <a:pt x="1582" y="1886"/>
                  <a:pt x="1581" y="1886"/>
                  <a:pt x="1582" y="1887"/>
                </a:cubicBezTo>
                <a:cubicBezTo>
                  <a:pt x="1582" y="1887"/>
                  <a:pt x="1583" y="1887"/>
                  <a:pt x="1584" y="1888"/>
                </a:cubicBezTo>
                <a:cubicBezTo>
                  <a:pt x="1584" y="1888"/>
                  <a:pt x="1583" y="1889"/>
                  <a:pt x="1583" y="1890"/>
                </a:cubicBezTo>
                <a:cubicBezTo>
                  <a:pt x="1584" y="1890"/>
                  <a:pt x="1584" y="1890"/>
                  <a:pt x="1585" y="1891"/>
                </a:cubicBezTo>
                <a:cubicBezTo>
                  <a:pt x="1585" y="1892"/>
                  <a:pt x="1584" y="1894"/>
                  <a:pt x="1583" y="1894"/>
                </a:cubicBezTo>
                <a:cubicBezTo>
                  <a:pt x="1581" y="1895"/>
                  <a:pt x="1580" y="1895"/>
                  <a:pt x="1579" y="1895"/>
                </a:cubicBezTo>
                <a:cubicBezTo>
                  <a:pt x="1577" y="1896"/>
                  <a:pt x="1577" y="1897"/>
                  <a:pt x="1576" y="1897"/>
                </a:cubicBezTo>
                <a:cubicBezTo>
                  <a:pt x="1575" y="1897"/>
                  <a:pt x="1573" y="1897"/>
                  <a:pt x="1573" y="1896"/>
                </a:cubicBezTo>
                <a:cubicBezTo>
                  <a:pt x="1572" y="1896"/>
                  <a:pt x="1573" y="1895"/>
                  <a:pt x="1572" y="1895"/>
                </a:cubicBezTo>
                <a:cubicBezTo>
                  <a:pt x="1572" y="1894"/>
                  <a:pt x="1571" y="1894"/>
                  <a:pt x="1571" y="1894"/>
                </a:cubicBezTo>
                <a:cubicBezTo>
                  <a:pt x="1571" y="1893"/>
                  <a:pt x="1572" y="1893"/>
                  <a:pt x="1572" y="1892"/>
                </a:cubicBezTo>
                <a:cubicBezTo>
                  <a:pt x="1572" y="1892"/>
                  <a:pt x="1571" y="1891"/>
                  <a:pt x="1571" y="1891"/>
                </a:cubicBezTo>
                <a:cubicBezTo>
                  <a:pt x="1570" y="1890"/>
                  <a:pt x="1569" y="1890"/>
                  <a:pt x="1568" y="1890"/>
                </a:cubicBezTo>
                <a:cubicBezTo>
                  <a:pt x="1566" y="1890"/>
                  <a:pt x="1566" y="1892"/>
                  <a:pt x="1564" y="1892"/>
                </a:cubicBezTo>
                <a:cubicBezTo>
                  <a:pt x="1563" y="1892"/>
                  <a:pt x="1562" y="1892"/>
                  <a:pt x="1560" y="1893"/>
                </a:cubicBezTo>
                <a:cubicBezTo>
                  <a:pt x="1559" y="1893"/>
                  <a:pt x="1559" y="1894"/>
                  <a:pt x="1557" y="1894"/>
                </a:cubicBezTo>
                <a:cubicBezTo>
                  <a:pt x="1555" y="1895"/>
                  <a:pt x="1554" y="1894"/>
                  <a:pt x="1553" y="1894"/>
                </a:cubicBezTo>
                <a:cubicBezTo>
                  <a:pt x="1551" y="1894"/>
                  <a:pt x="1550" y="1895"/>
                  <a:pt x="1549" y="1896"/>
                </a:cubicBezTo>
                <a:cubicBezTo>
                  <a:pt x="1547" y="1896"/>
                  <a:pt x="1546" y="1897"/>
                  <a:pt x="1544" y="1897"/>
                </a:cubicBezTo>
                <a:cubicBezTo>
                  <a:pt x="1541" y="1897"/>
                  <a:pt x="1538" y="1897"/>
                  <a:pt x="1535" y="1899"/>
                </a:cubicBezTo>
                <a:cubicBezTo>
                  <a:pt x="1533" y="1900"/>
                  <a:pt x="1532" y="1901"/>
                  <a:pt x="1530" y="1901"/>
                </a:cubicBezTo>
                <a:cubicBezTo>
                  <a:pt x="1529" y="1902"/>
                  <a:pt x="1527" y="1901"/>
                  <a:pt x="1526" y="1902"/>
                </a:cubicBezTo>
                <a:cubicBezTo>
                  <a:pt x="1524" y="1902"/>
                  <a:pt x="1522" y="1903"/>
                  <a:pt x="1521" y="1903"/>
                </a:cubicBezTo>
                <a:cubicBezTo>
                  <a:pt x="1519" y="1903"/>
                  <a:pt x="1517" y="1902"/>
                  <a:pt x="1516" y="1900"/>
                </a:cubicBezTo>
                <a:cubicBezTo>
                  <a:pt x="1515" y="1900"/>
                  <a:pt x="1514" y="1899"/>
                  <a:pt x="1514" y="1899"/>
                </a:cubicBezTo>
                <a:cubicBezTo>
                  <a:pt x="1513" y="1898"/>
                  <a:pt x="1512" y="1896"/>
                  <a:pt x="1512" y="1895"/>
                </a:cubicBezTo>
                <a:cubicBezTo>
                  <a:pt x="1510" y="1894"/>
                  <a:pt x="1509" y="1894"/>
                  <a:pt x="1508" y="1894"/>
                </a:cubicBezTo>
                <a:cubicBezTo>
                  <a:pt x="1507" y="1893"/>
                  <a:pt x="1506" y="1892"/>
                  <a:pt x="1504" y="1892"/>
                </a:cubicBezTo>
                <a:cubicBezTo>
                  <a:pt x="1503" y="1891"/>
                  <a:pt x="1501" y="1892"/>
                  <a:pt x="1500" y="1891"/>
                </a:cubicBezTo>
                <a:cubicBezTo>
                  <a:pt x="1499" y="1891"/>
                  <a:pt x="1497" y="1891"/>
                  <a:pt x="1496" y="1890"/>
                </a:cubicBezTo>
                <a:cubicBezTo>
                  <a:pt x="1494" y="1890"/>
                  <a:pt x="1493" y="1890"/>
                  <a:pt x="1492" y="1890"/>
                </a:cubicBezTo>
                <a:cubicBezTo>
                  <a:pt x="1491" y="1891"/>
                  <a:pt x="1490" y="1891"/>
                  <a:pt x="1490" y="1891"/>
                </a:cubicBezTo>
                <a:cubicBezTo>
                  <a:pt x="1490" y="1892"/>
                  <a:pt x="1490" y="1893"/>
                  <a:pt x="1489" y="1893"/>
                </a:cubicBezTo>
                <a:cubicBezTo>
                  <a:pt x="1489" y="1893"/>
                  <a:pt x="1489" y="1895"/>
                  <a:pt x="1488" y="1895"/>
                </a:cubicBezTo>
                <a:cubicBezTo>
                  <a:pt x="1487" y="1895"/>
                  <a:pt x="1488" y="1894"/>
                  <a:pt x="1488" y="1893"/>
                </a:cubicBezTo>
                <a:cubicBezTo>
                  <a:pt x="1488" y="1893"/>
                  <a:pt x="1489" y="1892"/>
                  <a:pt x="1489" y="1892"/>
                </a:cubicBezTo>
                <a:cubicBezTo>
                  <a:pt x="1489" y="1891"/>
                  <a:pt x="1488" y="1890"/>
                  <a:pt x="1489" y="1889"/>
                </a:cubicBezTo>
                <a:cubicBezTo>
                  <a:pt x="1489" y="1888"/>
                  <a:pt x="1492" y="1890"/>
                  <a:pt x="1491" y="1888"/>
                </a:cubicBezTo>
                <a:cubicBezTo>
                  <a:pt x="1491" y="1888"/>
                  <a:pt x="1490" y="1888"/>
                  <a:pt x="1490" y="1887"/>
                </a:cubicBezTo>
                <a:cubicBezTo>
                  <a:pt x="1489" y="1887"/>
                  <a:pt x="1489" y="1886"/>
                  <a:pt x="1488" y="1885"/>
                </a:cubicBezTo>
                <a:cubicBezTo>
                  <a:pt x="1486" y="1883"/>
                  <a:pt x="1483" y="1881"/>
                  <a:pt x="1481" y="1878"/>
                </a:cubicBezTo>
                <a:cubicBezTo>
                  <a:pt x="1480" y="1875"/>
                  <a:pt x="1479" y="1872"/>
                  <a:pt x="1479" y="1869"/>
                </a:cubicBezTo>
                <a:cubicBezTo>
                  <a:pt x="1479" y="1866"/>
                  <a:pt x="1477" y="1864"/>
                  <a:pt x="1475" y="1862"/>
                </a:cubicBezTo>
                <a:cubicBezTo>
                  <a:pt x="1473" y="1860"/>
                  <a:pt x="1471" y="1858"/>
                  <a:pt x="1469" y="1856"/>
                </a:cubicBezTo>
                <a:cubicBezTo>
                  <a:pt x="1467" y="1854"/>
                  <a:pt x="1465" y="1852"/>
                  <a:pt x="1463" y="1850"/>
                </a:cubicBezTo>
                <a:cubicBezTo>
                  <a:pt x="1463" y="1848"/>
                  <a:pt x="1462" y="1847"/>
                  <a:pt x="1461" y="1846"/>
                </a:cubicBezTo>
                <a:cubicBezTo>
                  <a:pt x="1460" y="1843"/>
                  <a:pt x="1459" y="1841"/>
                  <a:pt x="1458" y="1838"/>
                </a:cubicBezTo>
                <a:cubicBezTo>
                  <a:pt x="1458" y="1837"/>
                  <a:pt x="1458" y="1836"/>
                  <a:pt x="1459" y="1835"/>
                </a:cubicBezTo>
                <a:cubicBezTo>
                  <a:pt x="1460" y="1833"/>
                  <a:pt x="1461" y="1830"/>
                  <a:pt x="1459" y="1828"/>
                </a:cubicBezTo>
                <a:cubicBezTo>
                  <a:pt x="1459" y="1826"/>
                  <a:pt x="1457" y="1826"/>
                  <a:pt x="1456" y="1825"/>
                </a:cubicBezTo>
                <a:cubicBezTo>
                  <a:pt x="1455" y="1824"/>
                  <a:pt x="1455" y="1823"/>
                  <a:pt x="1454" y="1822"/>
                </a:cubicBezTo>
                <a:cubicBezTo>
                  <a:pt x="1453" y="1821"/>
                  <a:pt x="1452" y="1820"/>
                  <a:pt x="1451" y="1819"/>
                </a:cubicBezTo>
                <a:cubicBezTo>
                  <a:pt x="1450" y="1818"/>
                  <a:pt x="1450" y="1815"/>
                  <a:pt x="1450" y="1814"/>
                </a:cubicBezTo>
                <a:cubicBezTo>
                  <a:pt x="1450" y="1813"/>
                  <a:pt x="1450" y="1811"/>
                  <a:pt x="1450" y="1810"/>
                </a:cubicBezTo>
                <a:cubicBezTo>
                  <a:pt x="1450" y="1807"/>
                  <a:pt x="1449" y="1804"/>
                  <a:pt x="1449" y="1802"/>
                </a:cubicBezTo>
                <a:cubicBezTo>
                  <a:pt x="1450" y="1800"/>
                  <a:pt x="1450" y="1799"/>
                  <a:pt x="1450" y="1797"/>
                </a:cubicBezTo>
                <a:cubicBezTo>
                  <a:pt x="1451" y="1796"/>
                  <a:pt x="1451" y="1795"/>
                  <a:pt x="1451" y="1793"/>
                </a:cubicBezTo>
                <a:cubicBezTo>
                  <a:pt x="1451" y="1791"/>
                  <a:pt x="1451" y="1790"/>
                  <a:pt x="1451" y="1788"/>
                </a:cubicBezTo>
                <a:cubicBezTo>
                  <a:pt x="1451" y="1788"/>
                  <a:pt x="1451" y="1787"/>
                  <a:pt x="1452" y="1786"/>
                </a:cubicBezTo>
                <a:cubicBezTo>
                  <a:pt x="1452" y="1784"/>
                  <a:pt x="1452" y="1783"/>
                  <a:pt x="1452" y="1781"/>
                </a:cubicBezTo>
                <a:cubicBezTo>
                  <a:pt x="1452" y="1780"/>
                  <a:pt x="1452" y="1780"/>
                  <a:pt x="1452" y="1779"/>
                </a:cubicBezTo>
                <a:cubicBezTo>
                  <a:pt x="1452" y="1777"/>
                  <a:pt x="1453" y="1776"/>
                  <a:pt x="1453" y="1775"/>
                </a:cubicBezTo>
                <a:cubicBezTo>
                  <a:pt x="1453" y="1772"/>
                  <a:pt x="1453" y="1769"/>
                  <a:pt x="1453" y="1766"/>
                </a:cubicBezTo>
                <a:cubicBezTo>
                  <a:pt x="1453" y="1763"/>
                  <a:pt x="1454" y="1760"/>
                  <a:pt x="1455" y="1757"/>
                </a:cubicBezTo>
                <a:cubicBezTo>
                  <a:pt x="1456" y="1755"/>
                  <a:pt x="1456" y="1752"/>
                  <a:pt x="1457" y="1749"/>
                </a:cubicBezTo>
                <a:cubicBezTo>
                  <a:pt x="1458" y="1748"/>
                  <a:pt x="1459" y="1747"/>
                  <a:pt x="1459" y="1746"/>
                </a:cubicBezTo>
                <a:cubicBezTo>
                  <a:pt x="1460" y="1744"/>
                  <a:pt x="1460" y="1742"/>
                  <a:pt x="1461" y="1740"/>
                </a:cubicBezTo>
                <a:cubicBezTo>
                  <a:pt x="1461" y="1739"/>
                  <a:pt x="1462" y="1738"/>
                  <a:pt x="1462" y="1737"/>
                </a:cubicBezTo>
                <a:cubicBezTo>
                  <a:pt x="1463" y="1736"/>
                  <a:pt x="1462" y="1735"/>
                  <a:pt x="1463" y="1734"/>
                </a:cubicBezTo>
                <a:cubicBezTo>
                  <a:pt x="1463" y="1733"/>
                  <a:pt x="1464" y="1733"/>
                  <a:pt x="1464" y="1732"/>
                </a:cubicBezTo>
                <a:cubicBezTo>
                  <a:pt x="1464" y="1731"/>
                  <a:pt x="1464" y="1731"/>
                  <a:pt x="1463" y="1730"/>
                </a:cubicBezTo>
                <a:cubicBezTo>
                  <a:pt x="1463" y="1727"/>
                  <a:pt x="1462" y="1724"/>
                  <a:pt x="1461" y="1722"/>
                </a:cubicBezTo>
                <a:cubicBezTo>
                  <a:pt x="1461" y="1719"/>
                  <a:pt x="1459" y="1717"/>
                  <a:pt x="1459" y="1714"/>
                </a:cubicBezTo>
                <a:cubicBezTo>
                  <a:pt x="1459" y="1711"/>
                  <a:pt x="1459" y="1708"/>
                  <a:pt x="1460" y="1705"/>
                </a:cubicBezTo>
                <a:cubicBezTo>
                  <a:pt x="1460" y="1703"/>
                  <a:pt x="1461" y="1702"/>
                  <a:pt x="1461" y="1701"/>
                </a:cubicBezTo>
                <a:cubicBezTo>
                  <a:pt x="1462" y="1699"/>
                  <a:pt x="1462" y="1697"/>
                  <a:pt x="1463" y="1696"/>
                </a:cubicBezTo>
                <a:cubicBezTo>
                  <a:pt x="1464" y="1695"/>
                  <a:pt x="1464" y="1694"/>
                  <a:pt x="1465" y="1694"/>
                </a:cubicBezTo>
                <a:cubicBezTo>
                  <a:pt x="1465" y="1693"/>
                  <a:pt x="1465" y="1692"/>
                  <a:pt x="1466" y="1692"/>
                </a:cubicBezTo>
                <a:cubicBezTo>
                  <a:pt x="1466" y="1691"/>
                  <a:pt x="1467" y="1690"/>
                  <a:pt x="1468" y="1689"/>
                </a:cubicBezTo>
                <a:cubicBezTo>
                  <a:pt x="1469" y="1687"/>
                  <a:pt x="1471" y="1686"/>
                  <a:pt x="1473" y="1685"/>
                </a:cubicBezTo>
                <a:cubicBezTo>
                  <a:pt x="1475" y="1684"/>
                  <a:pt x="1477" y="1681"/>
                  <a:pt x="1479" y="1680"/>
                </a:cubicBezTo>
                <a:cubicBezTo>
                  <a:pt x="1480" y="1679"/>
                  <a:pt x="1481" y="1678"/>
                  <a:pt x="1482" y="1678"/>
                </a:cubicBezTo>
                <a:cubicBezTo>
                  <a:pt x="1483" y="1677"/>
                  <a:pt x="1485" y="1677"/>
                  <a:pt x="1486" y="1676"/>
                </a:cubicBezTo>
                <a:cubicBezTo>
                  <a:pt x="1489" y="1675"/>
                  <a:pt x="1490" y="1673"/>
                  <a:pt x="1493" y="1672"/>
                </a:cubicBezTo>
                <a:cubicBezTo>
                  <a:pt x="1494" y="1672"/>
                  <a:pt x="1496" y="1671"/>
                  <a:pt x="1497" y="1670"/>
                </a:cubicBezTo>
                <a:cubicBezTo>
                  <a:pt x="1498" y="1669"/>
                  <a:pt x="1501" y="1668"/>
                  <a:pt x="1501" y="1666"/>
                </a:cubicBezTo>
                <a:cubicBezTo>
                  <a:pt x="1502" y="1665"/>
                  <a:pt x="1502" y="1665"/>
                  <a:pt x="1503" y="1665"/>
                </a:cubicBezTo>
                <a:cubicBezTo>
                  <a:pt x="1503" y="1664"/>
                  <a:pt x="1504" y="1664"/>
                  <a:pt x="1504" y="1663"/>
                </a:cubicBezTo>
                <a:cubicBezTo>
                  <a:pt x="1504" y="1663"/>
                  <a:pt x="1504" y="1662"/>
                  <a:pt x="1505" y="1662"/>
                </a:cubicBezTo>
                <a:cubicBezTo>
                  <a:pt x="1507" y="1661"/>
                  <a:pt x="1504" y="1665"/>
                  <a:pt x="1506" y="1664"/>
                </a:cubicBezTo>
                <a:cubicBezTo>
                  <a:pt x="1507" y="1663"/>
                  <a:pt x="1507" y="1663"/>
                  <a:pt x="1508" y="1662"/>
                </a:cubicBezTo>
                <a:cubicBezTo>
                  <a:pt x="1508" y="1662"/>
                  <a:pt x="1508" y="1661"/>
                  <a:pt x="1509" y="1661"/>
                </a:cubicBezTo>
                <a:cubicBezTo>
                  <a:pt x="1509" y="1661"/>
                  <a:pt x="1510" y="1661"/>
                  <a:pt x="1511" y="1660"/>
                </a:cubicBezTo>
                <a:cubicBezTo>
                  <a:pt x="1511" y="1660"/>
                  <a:pt x="1511" y="1659"/>
                  <a:pt x="1511" y="1659"/>
                </a:cubicBezTo>
                <a:cubicBezTo>
                  <a:pt x="1511" y="1659"/>
                  <a:pt x="1511" y="1658"/>
                  <a:pt x="1511" y="1658"/>
                </a:cubicBezTo>
                <a:cubicBezTo>
                  <a:pt x="1511" y="1657"/>
                  <a:pt x="1511" y="1657"/>
                  <a:pt x="1510" y="1656"/>
                </a:cubicBezTo>
                <a:cubicBezTo>
                  <a:pt x="1509" y="1656"/>
                  <a:pt x="1510" y="1655"/>
                  <a:pt x="1510" y="1655"/>
                </a:cubicBezTo>
                <a:cubicBezTo>
                  <a:pt x="1509" y="1654"/>
                  <a:pt x="1508" y="1654"/>
                  <a:pt x="1508" y="1654"/>
                </a:cubicBezTo>
                <a:cubicBezTo>
                  <a:pt x="1508" y="1653"/>
                  <a:pt x="1508" y="1652"/>
                  <a:pt x="1508" y="1652"/>
                </a:cubicBezTo>
                <a:cubicBezTo>
                  <a:pt x="1508" y="1651"/>
                  <a:pt x="1507" y="1650"/>
                  <a:pt x="1508" y="1650"/>
                </a:cubicBezTo>
                <a:cubicBezTo>
                  <a:pt x="1509" y="1650"/>
                  <a:pt x="1509" y="1651"/>
                  <a:pt x="1509" y="1652"/>
                </a:cubicBezTo>
                <a:cubicBezTo>
                  <a:pt x="1510" y="1652"/>
                  <a:pt x="1510" y="1651"/>
                  <a:pt x="1510" y="1651"/>
                </a:cubicBezTo>
                <a:cubicBezTo>
                  <a:pt x="1511" y="1650"/>
                  <a:pt x="1511" y="1650"/>
                  <a:pt x="1512" y="1649"/>
                </a:cubicBezTo>
                <a:cubicBezTo>
                  <a:pt x="1512" y="1649"/>
                  <a:pt x="1512" y="1648"/>
                  <a:pt x="1513" y="1648"/>
                </a:cubicBezTo>
                <a:cubicBezTo>
                  <a:pt x="1515" y="1647"/>
                  <a:pt x="1514" y="1650"/>
                  <a:pt x="1514" y="1651"/>
                </a:cubicBezTo>
                <a:cubicBezTo>
                  <a:pt x="1513" y="1651"/>
                  <a:pt x="1513" y="1652"/>
                  <a:pt x="1512" y="1652"/>
                </a:cubicBezTo>
                <a:cubicBezTo>
                  <a:pt x="1512" y="1652"/>
                  <a:pt x="1511" y="1653"/>
                  <a:pt x="1512" y="1653"/>
                </a:cubicBezTo>
                <a:cubicBezTo>
                  <a:pt x="1512" y="1653"/>
                  <a:pt x="1513" y="1653"/>
                  <a:pt x="1513" y="1653"/>
                </a:cubicBezTo>
                <a:cubicBezTo>
                  <a:pt x="1513" y="1654"/>
                  <a:pt x="1513" y="1654"/>
                  <a:pt x="1514" y="1654"/>
                </a:cubicBezTo>
                <a:cubicBezTo>
                  <a:pt x="1514" y="1654"/>
                  <a:pt x="1515" y="1654"/>
                  <a:pt x="1516" y="1654"/>
                </a:cubicBezTo>
                <a:cubicBezTo>
                  <a:pt x="1516" y="1655"/>
                  <a:pt x="1515" y="1655"/>
                  <a:pt x="1514" y="1655"/>
                </a:cubicBezTo>
                <a:cubicBezTo>
                  <a:pt x="1514" y="1655"/>
                  <a:pt x="1513" y="1656"/>
                  <a:pt x="1513" y="1656"/>
                </a:cubicBezTo>
                <a:cubicBezTo>
                  <a:pt x="1512" y="1657"/>
                  <a:pt x="1512" y="1657"/>
                  <a:pt x="1512" y="1658"/>
                </a:cubicBezTo>
                <a:cubicBezTo>
                  <a:pt x="1512" y="1659"/>
                  <a:pt x="1511" y="1659"/>
                  <a:pt x="1511" y="1660"/>
                </a:cubicBezTo>
                <a:cubicBezTo>
                  <a:pt x="1512" y="1659"/>
                  <a:pt x="1513" y="1658"/>
                  <a:pt x="1514" y="1657"/>
                </a:cubicBezTo>
                <a:cubicBezTo>
                  <a:pt x="1515" y="1656"/>
                  <a:pt x="1516" y="1655"/>
                  <a:pt x="1518" y="1655"/>
                </a:cubicBezTo>
                <a:cubicBezTo>
                  <a:pt x="1519" y="1654"/>
                  <a:pt x="1520" y="1654"/>
                  <a:pt x="1522" y="1653"/>
                </a:cubicBezTo>
                <a:cubicBezTo>
                  <a:pt x="1523" y="1652"/>
                  <a:pt x="1524" y="1652"/>
                  <a:pt x="1525" y="1651"/>
                </a:cubicBezTo>
                <a:cubicBezTo>
                  <a:pt x="1527" y="1651"/>
                  <a:pt x="1528" y="1651"/>
                  <a:pt x="1530" y="1650"/>
                </a:cubicBezTo>
                <a:cubicBezTo>
                  <a:pt x="1530" y="1650"/>
                  <a:pt x="1531" y="1650"/>
                  <a:pt x="1532" y="1650"/>
                </a:cubicBezTo>
                <a:cubicBezTo>
                  <a:pt x="1532" y="1649"/>
                  <a:pt x="1531" y="1649"/>
                  <a:pt x="1531" y="1648"/>
                </a:cubicBezTo>
                <a:cubicBezTo>
                  <a:pt x="1532" y="1648"/>
                  <a:pt x="1532" y="1648"/>
                  <a:pt x="1532" y="1649"/>
                </a:cubicBezTo>
                <a:cubicBezTo>
                  <a:pt x="1532" y="1649"/>
                  <a:pt x="1532" y="1649"/>
                  <a:pt x="1533" y="1649"/>
                </a:cubicBezTo>
                <a:cubicBezTo>
                  <a:pt x="1534" y="1649"/>
                  <a:pt x="1535" y="1649"/>
                  <a:pt x="1536" y="1649"/>
                </a:cubicBezTo>
                <a:cubicBezTo>
                  <a:pt x="1537" y="1649"/>
                  <a:pt x="1539" y="1649"/>
                  <a:pt x="1540" y="1649"/>
                </a:cubicBezTo>
                <a:cubicBezTo>
                  <a:pt x="1540" y="1649"/>
                  <a:pt x="1541" y="1649"/>
                  <a:pt x="1541" y="1648"/>
                </a:cubicBezTo>
                <a:cubicBezTo>
                  <a:pt x="1542" y="1647"/>
                  <a:pt x="1541" y="1648"/>
                  <a:pt x="1541" y="1647"/>
                </a:cubicBezTo>
                <a:cubicBezTo>
                  <a:pt x="1540" y="1646"/>
                  <a:pt x="1541" y="1647"/>
                  <a:pt x="1542" y="1646"/>
                </a:cubicBezTo>
                <a:cubicBezTo>
                  <a:pt x="1543" y="1645"/>
                  <a:pt x="1540" y="1643"/>
                  <a:pt x="1542" y="1642"/>
                </a:cubicBezTo>
                <a:cubicBezTo>
                  <a:pt x="1543" y="1643"/>
                  <a:pt x="1543" y="1644"/>
                  <a:pt x="1544" y="1645"/>
                </a:cubicBezTo>
                <a:cubicBezTo>
                  <a:pt x="1545" y="1645"/>
                  <a:pt x="1546" y="1646"/>
                  <a:pt x="1547" y="1646"/>
                </a:cubicBezTo>
                <a:cubicBezTo>
                  <a:pt x="1547" y="1647"/>
                  <a:pt x="1547" y="1647"/>
                  <a:pt x="1548" y="1647"/>
                </a:cubicBezTo>
                <a:cubicBezTo>
                  <a:pt x="1549" y="1647"/>
                  <a:pt x="1550" y="1647"/>
                  <a:pt x="1550" y="1648"/>
                </a:cubicBezTo>
                <a:cubicBezTo>
                  <a:pt x="1551" y="1648"/>
                  <a:pt x="1551" y="1649"/>
                  <a:pt x="1552" y="1649"/>
                </a:cubicBezTo>
                <a:cubicBezTo>
                  <a:pt x="1553" y="1649"/>
                  <a:pt x="1554" y="1649"/>
                  <a:pt x="1555" y="1650"/>
                </a:cubicBezTo>
                <a:cubicBezTo>
                  <a:pt x="1556" y="1651"/>
                  <a:pt x="1558" y="1651"/>
                  <a:pt x="1559" y="1652"/>
                </a:cubicBezTo>
                <a:cubicBezTo>
                  <a:pt x="1561" y="1653"/>
                  <a:pt x="1562" y="1654"/>
                  <a:pt x="1565" y="1653"/>
                </a:cubicBezTo>
                <a:cubicBezTo>
                  <a:pt x="1566" y="1653"/>
                  <a:pt x="1567" y="1653"/>
                  <a:pt x="1568" y="1653"/>
                </a:cubicBezTo>
                <a:cubicBezTo>
                  <a:pt x="1568" y="1652"/>
                  <a:pt x="1568" y="1651"/>
                  <a:pt x="1567" y="1650"/>
                </a:cubicBezTo>
                <a:cubicBezTo>
                  <a:pt x="1567" y="1650"/>
                  <a:pt x="1566" y="1650"/>
                  <a:pt x="1567" y="1649"/>
                </a:cubicBezTo>
                <a:cubicBezTo>
                  <a:pt x="1567" y="1649"/>
                  <a:pt x="1567" y="1649"/>
                  <a:pt x="1568" y="1649"/>
                </a:cubicBezTo>
                <a:cubicBezTo>
                  <a:pt x="1568" y="1648"/>
                  <a:pt x="1569" y="1649"/>
                  <a:pt x="1570" y="1648"/>
                </a:cubicBezTo>
                <a:cubicBezTo>
                  <a:pt x="1571" y="1648"/>
                  <a:pt x="1571" y="1647"/>
                  <a:pt x="1572" y="1647"/>
                </a:cubicBezTo>
                <a:cubicBezTo>
                  <a:pt x="1573" y="1647"/>
                  <a:pt x="1574" y="1648"/>
                  <a:pt x="1575" y="1648"/>
                </a:cubicBezTo>
                <a:cubicBezTo>
                  <a:pt x="1575" y="1649"/>
                  <a:pt x="1577" y="1649"/>
                  <a:pt x="1577" y="1650"/>
                </a:cubicBezTo>
                <a:cubicBezTo>
                  <a:pt x="1578" y="1650"/>
                  <a:pt x="1578" y="1651"/>
                  <a:pt x="1578" y="1652"/>
                </a:cubicBezTo>
                <a:cubicBezTo>
                  <a:pt x="1578" y="1652"/>
                  <a:pt x="1579" y="1652"/>
                  <a:pt x="1580" y="1652"/>
                </a:cubicBezTo>
                <a:cubicBezTo>
                  <a:pt x="1580" y="1653"/>
                  <a:pt x="1581" y="1653"/>
                  <a:pt x="1581" y="1654"/>
                </a:cubicBezTo>
                <a:cubicBezTo>
                  <a:pt x="1582" y="1654"/>
                  <a:pt x="1583" y="1654"/>
                  <a:pt x="1584" y="1655"/>
                </a:cubicBezTo>
                <a:cubicBezTo>
                  <a:pt x="1585" y="1655"/>
                  <a:pt x="1585" y="1656"/>
                  <a:pt x="1586" y="1657"/>
                </a:cubicBezTo>
                <a:cubicBezTo>
                  <a:pt x="1587" y="1658"/>
                  <a:pt x="1588" y="1658"/>
                  <a:pt x="1589" y="1659"/>
                </a:cubicBezTo>
                <a:cubicBezTo>
                  <a:pt x="1589" y="1659"/>
                  <a:pt x="1589" y="1660"/>
                  <a:pt x="1590" y="1660"/>
                </a:cubicBezTo>
                <a:cubicBezTo>
                  <a:pt x="1590" y="1661"/>
                  <a:pt x="1591" y="1661"/>
                  <a:pt x="1592" y="1661"/>
                </a:cubicBezTo>
                <a:cubicBezTo>
                  <a:pt x="1592" y="1661"/>
                  <a:pt x="1592" y="1662"/>
                  <a:pt x="1593" y="1662"/>
                </a:cubicBezTo>
                <a:cubicBezTo>
                  <a:pt x="1594" y="1662"/>
                  <a:pt x="1594" y="1662"/>
                  <a:pt x="1595" y="1663"/>
                </a:cubicBezTo>
                <a:cubicBezTo>
                  <a:pt x="1595" y="1663"/>
                  <a:pt x="1595" y="1664"/>
                  <a:pt x="1596" y="1663"/>
                </a:cubicBezTo>
                <a:cubicBezTo>
                  <a:pt x="1596" y="1663"/>
                  <a:pt x="1597" y="1663"/>
                  <a:pt x="1598" y="1662"/>
                </a:cubicBezTo>
                <a:cubicBezTo>
                  <a:pt x="1598" y="1662"/>
                  <a:pt x="1598" y="1661"/>
                  <a:pt x="1598" y="1660"/>
                </a:cubicBezTo>
                <a:cubicBezTo>
                  <a:pt x="1599" y="1660"/>
                  <a:pt x="1600" y="1658"/>
                  <a:pt x="1602" y="1658"/>
                </a:cubicBezTo>
                <a:cubicBezTo>
                  <a:pt x="1602" y="1658"/>
                  <a:pt x="1603" y="1658"/>
                  <a:pt x="1604" y="1658"/>
                </a:cubicBezTo>
                <a:cubicBezTo>
                  <a:pt x="1604" y="1659"/>
                  <a:pt x="1604" y="1659"/>
                  <a:pt x="1605" y="1660"/>
                </a:cubicBezTo>
                <a:cubicBezTo>
                  <a:pt x="1605" y="1660"/>
                  <a:pt x="1605" y="1660"/>
                  <a:pt x="1606" y="1660"/>
                </a:cubicBezTo>
                <a:cubicBezTo>
                  <a:pt x="1606" y="1661"/>
                  <a:pt x="1606" y="1662"/>
                  <a:pt x="1606" y="1662"/>
                </a:cubicBezTo>
                <a:cubicBezTo>
                  <a:pt x="1606" y="1663"/>
                  <a:pt x="1606" y="1664"/>
                  <a:pt x="1607" y="1664"/>
                </a:cubicBezTo>
                <a:cubicBezTo>
                  <a:pt x="1607" y="1664"/>
                  <a:pt x="1607" y="1663"/>
                  <a:pt x="1607" y="1663"/>
                </a:cubicBezTo>
                <a:cubicBezTo>
                  <a:pt x="1608" y="1663"/>
                  <a:pt x="1608" y="1663"/>
                  <a:pt x="1608" y="1663"/>
                </a:cubicBezTo>
                <a:cubicBezTo>
                  <a:pt x="1609" y="1662"/>
                  <a:pt x="1609" y="1662"/>
                  <a:pt x="1609" y="1661"/>
                </a:cubicBezTo>
                <a:cubicBezTo>
                  <a:pt x="1609" y="1660"/>
                  <a:pt x="1611" y="1659"/>
                  <a:pt x="1610" y="1657"/>
                </a:cubicBezTo>
                <a:cubicBezTo>
                  <a:pt x="1610" y="1657"/>
                  <a:pt x="1610" y="1657"/>
                  <a:pt x="1610" y="1657"/>
                </a:cubicBezTo>
                <a:cubicBezTo>
                  <a:pt x="1610" y="1656"/>
                  <a:pt x="1610" y="1656"/>
                  <a:pt x="1610" y="1655"/>
                </a:cubicBezTo>
                <a:cubicBezTo>
                  <a:pt x="1609" y="1655"/>
                  <a:pt x="1609" y="1655"/>
                  <a:pt x="1608" y="1655"/>
                </a:cubicBezTo>
                <a:cubicBezTo>
                  <a:pt x="1608" y="1653"/>
                  <a:pt x="1610" y="1654"/>
                  <a:pt x="1611" y="1654"/>
                </a:cubicBezTo>
                <a:cubicBezTo>
                  <a:pt x="1612" y="1654"/>
                  <a:pt x="1613" y="1654"/>
                  <a:pt x="1613" y="1654"/>
                </a:cubicBezTo>
                <a:cubicBezTo>
                  <a:pt x="1614" y="1655"/>
                  <a:pt x="1614" y="1655"/>
                  <a:pt x="1614" y="1656"/>
                </a:cubicBezTo>
                <a:cubicBezTo>
                  <a:pt x="1615" y="1657"/>
                  <a:pt x="1616" y="1657"/>
                  <a:pt x="1617" y="1658"/>
                </a:cubicBezTo>
                <a:cubicBezTo>
                  <a:pt x="1618" y="1658"/>
                  <a:pt x="1618" y="1659"/>
                  <a:pt x="1618" y="1659"/>
                </a:cubicBezTo>
                <a:cubicBezTo>
                  <a:pt x="1619" y="1659"/>
                  <a:pt x="1619" y="1659"/>
                  <a:pt x="1620" y="1659"/>
                </a:cubicBezTo>
                <a:cubicBezTo>
                  <a:pt x="1620" y="1660"/>
                  <a:pt x="1621" y="1660"/>
                  <a:pt x="1621" y="1660"/>
                </a:cubicBezTo>
                <a:cubicBezTo>
                  <a:pt x="1621" y="1660"/>
                  <a:pt x="1622" y="1660"/>
                  <a:pt x="1622" y="1661"/>
                </a:cubicBezTo>
                <a:cubicBezTo>
                  <a:pt x="1623" y="1661"/>
                  <a:pt x="1623" y="1661"/>
                  <a:pt x="1623" y="1662"/>
                </a:cubicBezTo>
                <a:cubicBezTo>
                  <a:pt x="1623" y="1665"/>
                  <a:pt x="1625" y="1662"/>
                  <a:pt x="1626" y="1663"/>
                </a:cubicBezTo>
                <a:cubicBezTo>
                  <a:pt x="1627" y="1664"/>
                  <a:pt x="1625" y="1664"/>
                  <a:pt x="1625" y="1664"/>
                </a:cubicBezTo>
                <a:cubicBezTo>
                  <a:pt x="1625" y="1665"/>
                  <a:pt x="1625" y="1666"/>
                  <a:pt x="1624" y="1666"/>
                </a:cubicBezTo>
                <a:cubicBezTo>
                  <a:pt x="1624" y="1666"/>
                  <a:pt x="1622" y="1666"/>
                  <a:pt x="1623" y="1667"/>
                </a:cubicBezTo>
                <a:cubicBezTo>
                  <a:pt x="1623" y="1667"/>
                  <a:pt x="1624" y="1667"/>
                  <a:pt x="1625" y="1667"/>
                </a:cubicBezTo>
                <a:cubicBezTo>
                  <a:pt x="1625" y="1667"/>
                  <a:pt x="1625" y="1666"/>
                  <a:pt x="1626" y="1666"/>
                </a:cubicBezTo>
                <a:cubicBezTo>
                  <a:pt x="1627" y="1666"/>
                  <a:pt x="1627" y="1666"/>
                  <a:pt x="1628" y="1667"/>
                </a:cubicBezTo>
                <a:cubicBezTo>
                  <a:pt x="1630" y="1667"/>
                  <a:pt x="1629" y="1665"/>
                  <a:pt x="1630" y="1663"/>
                </a:cubicBezTo>
                <a:cubicBezTo>
                  <a:pt x="1630" y="1663"/>
                  <a:pt x="1631" y="1663"/>
                  <a:pt x="1631" y="1662"/>
                </a:cubicBezTo>
                <a:cubicBezTo>
                  <a:pt x="1632" y="1661"/>
                  <a:pt x="1630" y="1661"/>
                  <a:pt x="1630" y="1661"/>
                </a:cubicBezTo>
                <a:cubicBezTo>
                  <a:pt x="1629" y="1660"/>
                  <a:pt x="1629" y="1659"/>
                  <a:pt x="1627" y="1658"/>
                </a:cubicBezTo>
                <a:cubicBezTo>
                  <a:pt x="1627" y="1658"/>
                  <a:pt x="1626" y="1658"/>
                  <a:pt x="1626" y="1658"/>
                </a:cubicBezTo>
                <a:cubicBezTo>
                  <a:pt x="1624" y="1657"/>
                  <a:pt x="1623" y="1658"/>
                  <a:pt x="1622" y="1657"/>
                </a:cubicBezTo>
                <a:cubicBezTo>
                  <a:pt x="1621" y="1656"/>
                  <a:pt x="1621" y="1656"/>
                  <a:pt x="1621" y="1655"/>
                </a:cubicBezTo>
                <a:cubicBezTo>
                  <a:pt x="1620" y="1655"/>
                  <a:pt x="1619" y="1655"/>
                  <a:pt x="1619" y="1654"/>
                </a:cubicBezTo>
                <a:cubicBezTo>
                  <a:pt x="1618" y="1654"/>
                  <a:pt x="1618" y="1654"/>
                  <a:pt x="1618" y="1653"/>
                </a:cubicBezTo>
                <a:cubicBezTo>
                  <a:pt x="1619" y="1652"/>
                  <a:pt x="1618" y="1652"/>
                  <a:pt x="1619" y="1651"/>
                </a:cubicBezTo>
                <a:cubicBezTo>
                  <a:pt x="1620" y="1651"/>
                  <a:pt x="1621" y="1652"/>
                  <a:pt x="1621" y="1652"/>
                </a:cubicBezTo>
                <a:cubicBezTo>
                  <a:pt x="1622" y="1652"/>
                  <a:pt x="1621" y="1651"/>
                  <a:pt x="1621" y="1651"/>
                </a:cubicBezTo>
                <a:cubicBezTo>
                  <a:pt x="1620" y="1650"/>
                  <a:pt x="1619" y="1650"/>
                  <a:pt x="1620" y="1649"/>
                </a:cubicBezTo>
                <a:cubicBezTo>
                  <a:pt x="1620" y="1649"/>
                  <a:pt x="1620" y="1649"/>
                  <a:pt x="1621" y="1649"/>
                </a:cubicBezTo>
                <a:cubicBezTo>
                  <a:pt x="1621" y="1649"/>
                  <a:pt x="1621" y="1649"/>
                  <a:pt x="1621" y="1649"/>
                </a:cubicBezTo>
                <a:cubicBezTo>
                  <a:pt x="1622" y="1648"/>
                  <a:pt x="1622" y="1648"/>
                  <a:pt x="1623" y="1648"/>
                </a:cubicBezTo>
                <a:cubicBezTo>
                  <a:pt x="1624" y="1648"/>
                  <a:pt x="1625" y="1649"/>
                  <a:pt x="1625" y="1648"/>
                </a:cubicBezTo>
                <a:cubicBezTo>
                  <a:pt x="1625" y="1647"/>
                  <a:pt x="1624" y="1647"/>
                  <a:pt x="1624" y="1647"/>
                </a:cubicBezTo>
                <a:cubicBezTo>
                  <a:pt x="1624" y="1646"/>
                  <a:pt x="1624" y="1646"/>
                  <a:pt x="1624" y="1646"/>
                </a:cubicBezTo>
                <a:cubicBezTo>
                  <a:pt x="1624" y="1645"/>
                  <a:pt x="1624" y="1645"/>
                  <a:pt x="1623" y="1644"/>
                </a:cubicBezTo>
                <a:cubicBezTo>
                  <a:pt x="1622" y="1643"/>
                  <a:pt x="1622" y="1643"/>
                  <a:pt x="1622" y="1642"/>
                </a:cubicBezTo>
                <a:cubicBezTo>
                  <a:pt x="1622" y="1642"/>
                  <a:pt x="1622" y="1641"/>
                  <a:pt x="1621" y="1642"/>
                </a:cubicBezTo>
                <a:cubicBezTo>
                  <a:pt x="1621" y="1642"/>
                  <a:pt x="1621" y="1642"/>
                  <a:pt x="1621" y="1643"/>
                </a:cubicBezTo>
                <a:cubicBezTo>
                  <a:pt x="1621" y="1643"/>
                  <a:pt x="1620" y="1643"/>
                  <a:pt x="1620" y="1643"/>
                </a:cubicBezTo>
                <a:cubicBezTo>
                  <a:pt x="1619" y="1644"/>
                  <a:pt x="1619" y="1644"/>
                  <a:pt x="1619" y="1645"/>
                </a:cubicBezTo>
                <a:cubicBezTo>
                  <a:pt x="1619" y="1645"/>
                  <a:pt x="1619" y="1647"/>
                  <a:pt x="1618" y="1646"/>
                </a:cubicBezTo>
                <a:cubicBezTo>
                  <a:pt x="1618" y="1646"/>
                  <a:pt x="1618" y="1645"/>
                  <a:pt x="1618" y="1645"/>
                </a:cubicBezTo>
                <a:cubicBezTo>
                  <a:pt x="1617" y="1645"/>
                  <a:pt x="1617" y="1645"/>
                  <a:pt x="1617" y="1645"/>
                </a:cubicBezTo>
                <a:cubicBezTo>
                  <a:pt x="1615" y="1644"/>
                  <a:pt x="1614" y="1643"/>
                  <a:pt x="1616" y="1643"/>
                </a:cubicBezTo>
                <a:cubicBezTo>
                  <a:pt x="1617" y="1642"/>
                  <a:pt x="1618" y="1642"/>
                  <a:pt x="1617" y="1642"/>
                </a:cubicBezTo>
                <a:cubicBezTo>
                  <a:pt x="1617" y="1641"/>
                  <a:pt x="1616" y="1641"/>
                  <a:pt x="1616" y="1641"/>
                </a:cubicBezTo>
                <a:cubicBezTo>
                  <a:pt x="1615" y="1641"/>
                  <a:pt x="1614" y="1641"/>
                  <a:pt x="1614" y="1641"/>
                </a:cubicBezTo>
                <a:cubicBezTo>
                  <a:pt x="1613" y="1642"/>
                  <a:pt x="1612" y="1641"/>
                  <a:pt x="1612" y="1641"/>
                </a:cubicBezTo>
                <a:cubicBezTo>
                  <a:pt x="1610" y="1641"/>
                  <a:pt x="1609" y="1642"/>
                  <a:pt x="1607" y="1642"/>
                </a:cubicBezTo>
                <a:cubicBezTo>
                  <a:pt x="1607" y="1642"/>
                  <a:pt x="1606" y="1642"/>
                  <a:pt x="1605" y="1642"/>
                </a:cubicBezTo>
                <a:cubicBezTo>
                  <a:pt x="1604" y="1641"/>
                  <a:pt x="1604" y="1641"/>
                  <a:pt x="1604" y="1641"/>
                </a:cubicBezTo>
                <a:cubicBezTo>
                  <a:pt x="1603" y="1640"/>
                  <a:pt x="1602" y="1640"/>
                  <a:pt x="1602" y="1640"/>
                </a:cubicBezTo>
                <a:cubicBezTo>
                  <a:pt x="1602" y="1639"/>
                  <a:pt x="1604" y="1639"/>
                  <a:pt x="1604" y="1639"/>
                </a:cubicBezTo>
                <a:cubicBezTo>
                  <a:pt x="1605" y="1638"/>
                  <a:pt x="1605" y="1638"/>
                  <a:pt x="1606" y="1638"/>
                </a:cubicBezTo>
                <a:cubicBezTo>
                  <a:pt x="1607" y="1637"/>
                  <a:pt x="1607" y="1637"/>
                  <a:pt x="1608" y="1637"/>
                </a:cubicBezTo>
                <a:cubicBezTo>
                  <a:pt x="1609" y="1637"/>
                  <a:pt x="1611" y="1637"/>
                  <a:pt x="1612" y="1637"/>
                </a:cubicBezTo>
                <a:cubicBezTo>
                  <a:pt x="1613" y="1637"/>
                  <a:pt x="1615" y="1638"/>
                  <a:pt x="1616" y="1638"/>
                </a:cubicBezTo>
                <a:cubicBezTo>
                  <a:pt x="1617" y="1638"/>
                  <a:pt x="1618" y="1639"/>
                  <a:pt x="1619" y="1639"/>
                </a:cubicBezTo>
                <a:cubicBezTo>
                  <a:pt x="1620" y="1639"/>
                  <a:pt x="1621" y="1639"/>
                  <a:pt x="1621" y="1639"/>
                </a:cubicBezTo>
                <a:cubicBezTo>
                  <a:pt x="1622" y="1638"/>
                  <a:pt x="1622" y="1638"/>
                  <a:pt x="1622" y="1637"/>
                </a:cubicBezTo>
                <a:cubicBezTo>
                  <a:pt x="1623" y="1636"/>
                  <a:pt x="1624" y="1636"/>
                  <a:pt x="1625" y="1635"/>
                </a:cubicBezTo>
                <a:cubicBezTo>
                  <a:pt x="1626" y="1635"/>
                  <a:pt x="1627" y="1634"/>
                  <a:pt x="1628" y="1634"/>
                </a:cubicBezTo>
                <a:cubicBezTo>
                  <a:pt x="1629" y="1634"/>
                  <a:pt x="1631" y="1634"/>
                  <a:pt x="1632" y="1634"/>
                </a:cubicBezTo>
                <a:cubicBezTo>
                  <a:pt x="1634" y="1634"/>
                  <a:pt x="1635" y="1634"/>
                  <a:pt x="1637" y="1634"/>
                </a:cubicBezTo>
                <a:cubicBezTo>
                  <a:pt x="1638" y="1634"/>
                  <a:pt x="1640" y="1634"/>
                  <a:pt x="1641" y="1635"/>
                </a:cubicBezTo>
                <a:cubicBezTo>
                  <a:pt x="1642" y="1635"/>
                  <a:pt x="1644" y="1635"/>
                  <a:pt x="1645" y="1635"/>
                </a:cubicBezTo>
                <a:cubicBezTo>
                  <a:pt x="1647" y="1635"/>
                  <a:pt x="1650" y="1637"/>
                  <a:pt x="1650" y="1635"/>
                </a:cubicBezTo>
                <a:cubicBezTo>
                  <a:pt x="1651" y="1635"/>
                  <a:pt x="1651" y="1634"/>
                  <a:pt x="1651" y="1634"/>
                </a:cubicBezTo>
                <a:cubicBezTo>
                  <a:pt x="1651" y="1633"/>
                  <a:pt x="1651" y="1632"/>
                  <a:pt x="1651" y="1631"/>
                </a:cubicBezTo>
                <a:cubicBezTo>
                  <a:pt x="1651" y="1630"/>
                  <a:pt x="1652" y="1630"/>
                  <a:pt x="1652" y="1629"/>
                </a:cubicBezTo>
                <a:cubicBezTo>
                  <a:pt x="1652" y="1628"/>
                  <a:pt x="1651" y="1626"/>
                  <a:pt x="1653" y="1627"/>
                </a:cubicBezTo>
                <a:cubicBezTo>
                  <a:pt x="1653" y="1628"/>
                  <a:pt x="1653" y="1629"/>
                  <a:pt x="1653" y="1629"/>
                </a:cubicBezTo>
                <a:cubicBezTo>
                  <a:pt x="1654" y="1630"/>
                  <a:pt x="1654" y="1630"/>
                  <a:pt x="1654" y="1631"/>
                </a:cubicBezTo>
                <a:cubicBezTo>
                  <a:pt x="1654" y="1632"/>
                  <a:pt x="1654" y="1633"/>
                  <a:pt x="1654" y="1633"/>
                </a:cubicBezTo>
                <a:cubicBezTo>
                  <a:pt x="1655" y="1634"/>
                  <a:pt x="1655" y="1634"/>
                  <a:pt x="1656" y="1635"/>
                </a:cubicBezTo>
                <a:cubicBezTo>
                  <a:pt x="1656" y="1635"/>
                  <a:pt x="1656" y="1636"/>
                  <a:pt x="1657" y="1636"/>
                </a:cubicBezTo>
                <a:cubicBezTo>
                  <a:pt x="1657" y="1637"/>
                  <a:pt x="1657" y="1638"/>
                  <a:pt x="1657" y="1638"/>
                </a:cubicBezTo>
                <a:cubicBezTo>
                  <a:pt x="1658" y="1639"/>
                  <a:pt x="1661" y="1637"/>
                  <a:pt x="1662" y="1637"/>
                </a:cubicBezTo>
                <a:cubicBezTo>
                  <a:pt x="1662" y="1637"/>
                  <a:pt x="1663" y="1637"/>
                  <a:pt x="1663" y="1637"/>
                </a:cubicBezTo>
                <a:cubicBezTo>
                  <a:pt x="1664" y="1637"/>
                  <a:pt x="1664" y="1637"/>
                  <a:pt x="1665" y="1636"/>
                </a:cubicBezTo>
                <a:cubicBezTo>
                  <a:pt x="1665" y="1636"/>
                  <a:pt x="1666" y="1636"/>
                  <a:pt x="1666" y="1636"/>
                </a:cubicBezTo>
                <a:cubicBezTo>
                  <a:pt x="1667" y="1636"/>
                  <a:pt x="1668" y="1635"/>
                  <a:pt x="1668" y="1634"/>
                </a:cubicBezTo>
                <a:cubicBezTo>
                  <a:pt x="1669" y="1634"/>
                  <a:pt x="1669" y="1634"/>
                  <a:pt x="1669" y="1633"/>
                </a:cubicBezTo>
                <a:cubicBezTo>
                  <a:pt x="1670" y="1633"/>
                  <a:pt x="1669" y="1632"/>
                  <a:pt x="1670" y="1631"/>
                </a:cubicBezTo>
                <a:cubicBezTo>
                  <a:pt x="1670" y="1631"/>
                  <a:pt x="1670" y="1631"/>
                  <a:pt x="1670" y="1631"/>
                </a:cubicBezTo>
                <a:cubicBezTo>
                  <a:pt x="1671" y="1631"/>
                  <a:pt x="1670" y="1632"/>
                  <a:pt x="1671" y="1632"/>
                </a:cubicBezTo>
                <a:cubicBezTo>
                  <a:pt x="1671" y="1633"/>
                  <a:pt x="1671" y="1632"/>
                  <a:pt x="1672" y="1631"/>
                </a:cubicBezTo>
                <a:cubicBezTo>
                  <a:pt x="1672" y="1631"/>
                  <a:pt x="1673" y="1630"/>
                  <a:pt x="1673" y="1631"/>
                </a:cubicBezTo>
                <a:cubicBezTo>
                  <a:pt x="1674" y="1631"/>
                  <a:pt x="1674" y="1632"/>
                  <a:pt x="1674" y="1632"/>
                </a:cubicBezTo>
                <a:cubicBezTo>
                  <a:pt x="1675" y="1634"/>
                  <a:pt x="1672" y="1634"/>
                  <a:pt x="1671" y="1634"/>
                </a:cubicBezTo>
                <a:cubicBezTo>
                  <a:pt x="1671" y="1635"/>
                  <a:pt x="1670" y="1635"/>
                  <a:pt x="1670" y="1635"/>
                </a:cubicBezTo>
                <a:cubicBezTo>
                  <a:pt x="1669" y="1636"/>
                  <a:pt x="1668" y="1636"/>
                  <a:pt x="1668" y="1636"/>
                </a:cubicBezTo>
                <a:cubicBezTo>
                  <a:pt x="1669" y="1636"/>
                  <a:pt x="1670" y="1636"/>
                  <a:pt x="1671" y="1635"/>
                </a:cubicBezTo>
                <a:cubicBezTo>
                  <a:pt x="1672" y="1635"/>
                  <a:pt x="1673" y="1635"/>
                  <a:pt x="1674" y="1635"/>
                </a:cubicBezTo>
                <a:cubicBezTo>
                  <a:pt x="1676" y="1635"/>
                  <a:pt x="1678" y="1634"/>
                  <a:pt x="1680" y="1634"/>
                </a:cubicBezTo>
                <a:cubicBezTo>
                  <a:pt x="1680" y="1634"/>
                  <a:pt x="1681" y="1634"/>
                  <a:pt x="1682" y="1634"/>
                </a:cubicBezTo>
                <a:cubicBezTo>
                  <a:pt x="1682" y="1634"/>
                  <a:pt x="1683" y="1633"/>
                  <a:pt x="1683" y="1633"/>
                </a:cubicBezTo>
                <a:cubicBezTo>
                  <a:pt x="1684" y="1633"/>
                  <a:pt x="1685" y="1633"/>
                  <a:pt x="1686" y="1633"/>
                </a:cubicBezTo>
                <a:cubicBezTo>
                  <a:pt x="1687" y="1633"/>
                  <a:pt x="1687" y="1633"/>
                  <a:pt x="1688" y="1633"/>
                </a:cubicBezTo>
                <a:cubicBezTo>
                  <a:pt x="1689" y="1633"/>
                  <a:pt x="1689" y="1633"/>
                  <a:pt x="1690" y="1633"/>
                </a:cubicBezTo>
                <a:cubicBezTo>
                  <a:pt x="1690" y="1633"/>
                  <a:pt x="1690" y="1633"/>
                  <a:pt x="1691" y="1633"/>
                </a:cubicBezTo>
                <a:cubicBezTo>
                  <a:pt x="1691" y="1634"/>
                  <a:pt x="1689" y="1634"/>
                  <a:pt x="1688" y="1634"/>
                </a:cubicBezTo>
                <a:cubicBezTo>
                  <a:pt x="1687" y="1634"/>
                  <a:pt x="1688" y="1635"/>
                  <a:pt x="1689" y="1635"/>
                </a:cubicBezTo>
                <a:cubicBezTo>
                  <a:pt x="1689" y="1636"/>
                  <a:pt x="1690" y="1636"/>
                  <a:pt x="1691" y="1636"/>
                </a:cubicBezTo>
                <a:cubicBezTo>
                  <a:pt x="1691" y="1637"/>
                  <a:pt x="1691" y="1637"/>
                  <a:pt x="1692" y="1638"/>
                </a:cubicBezTo>
                <a:cubicBezTo>
                  <a:pt x="1692" y="1638"/>
                  <a:pt x="1693" y="1638"/>
                  <a:pt x="1693" y="1638"/>
                </a:cubicBezTo>
                <a:cubicBezTo>
                  <a:pt x="1694" y="1638"/>
                  <a:pt x="1694" y="1638"/>
                  <a:pt x="1695" y="1639"/>
                </a:cubicBezTo>
                <a:cubicBezTo>
                  <a:pt x="1695" y="1639"/>
                  <a:pt x="1696" y="1640"/>
                  <a:pt x="1696" y="1640"/>
                </a:cubicBezTo>
                <a:cubicBezTo>
                  <a:pt x="1697" y="1640"/>
                  <a:pt x="1698" y="1640"/>
                  <a:pt x="1698" y="1640"/>
                </a:cubicBezTo>
                <a:cubicBezTo>
                  <a:pt x="1699" y="1640"/>
                  <a:pt x="1700" y="1641"/>
                  <a:pt x="1700" y="1640"/>
                </a:cubicBezTo>
                <a:cubicBezTo>
                  <a:pt x="1700" y="1639"/>
                  <a:pt x="1699" y="1639"/>
                  <a:pt x="1699" y="1638"/>
                </a:cubicBezTo>
                <a:cubicBezTo>
                  <a:pt x="1698" y="1638"/>
                  <a:pt x="1697" y="1638"/>
                  <a:pt x="1697" y="1637"/>
                </a:cubicBezTo>
                <a:cubicBezTo>
                  <a:pt x="1697" y="1637"/>
                  <a:pt x="1699" y="1637"/>
                  <a:pt x="1699" y="1637"/>
                </a:cubicBezTo>
                <a:cubicBezTo>
                  <a:pt x="1700" y="1637"/>
                  <a:pt x="1701" y="1637"/>
                  <a:pt x="1701" y="1637"/>
                </a:cubicBezTo>
                <a:cubicBezTo>
                  <a:pt x="1702" y="1638"/>
                  <a:pt x="1700" y="1638"/>
                  <a:pt x="1700" y="1638"/>
                </a:cubicBezTo>
                <a:cubicBezTo>
                  <a:pt x="1700" y="1639"/>
                  <a:pt x="1702" y="1639"/>
                  <a:pt x="1702" y="1639"/>
                </a:cubicBezTo>
                <a:cubicBezTo>
                  <a:pt x="1704" y="1641"/>
                  <a:pt x="1701" y="1640"/>
                  <a:pt x="1701" y="1641"/>
                </a:cubicBezTo>
                <a:cubicBezTo>
                  <a:pt x="1700" y="1641"/>
                  <a:pt x="1701" y="1642"/>
                  <a:pt x="1702" y="1642"/>
                </a:cubicBezTo>
                <a:cubicBezTo>
                  <a:pt x="1703" y="1643"/>
                  <a:pt x="1702" y="1643"/>
                  <a:pt x="1703" y="1644"/>
                </a:cubicBezTo>
                <a:cubicBezTo>
                  <a:pt x="1703" y="1644"/>
                  <a:pt x="1704" y="1645"/>
                  <a:pt x="1704" y="1645"/>
                </a:cubicBezTo>
                <a:cubicBezTo>
                  <a:pt x="1705" y="1645"/>
                  <a:pt x="1705" y="1645"/>
                  <a:pt x="1706" y="1645"/>
                </a:cubicBezTo>
                <a:cubicBezTo>
                  <a:pt x="1707" y="1646"/>
                  <a:pt x="1708" y="1646"/>
                  <a:pt x="1708" y="1647"/>
                </a:cubicBezTo>
                <a:cubicBezTo>
                  <a:pt x="1709" y="1648"/>
                  <a:pt x="1709" y="1649"/>
                  <a:pt x="1710" y="1650"/>
                </a:cubicBezTo>
                <a:cubicBezTo>
                  <a:pt x="1711" y="1651"/>
                  <a:pt x="1712" y="1650"/>
                  <a:pt x="1713" y="1649"/>
                </a:cubicBezTo>
                <a:cubicBezTo>
                  <a:pt x="1714" y="1649"/>
                  <a:pt x="1715" y="1649"/>
                  <a:pt x="1717" y="1648"/>
                </a:cubicBezTo>
                <a:cubicBezTo>
                  <a:pt x="1718" y="1647"/>
                  <a:pt x="1719" y="1646"/>
                  <a:pt x="1720" y="1646"/>
                </a:cubicBezTo>
                <a:cubicBezTo>
                  <a:pt x="1723" y="1645"/>
                  <a:pt x="1726" y="1645"/>
                  <a:pt x="1728" y="1643"/>
                </a:cubicBezTo>
                <a:cubicBezTo>
                  <a:pt x="1731" y="1642"/>
                  <a:pt x="1734" y="1641"/>
                  <a:pt x="1737" y="1642"/>
                </a:cubicBezTo>
                <a:cubicBezTo>
                  <a:pt x="1739" y="1644"/>
                  <a:pt x="1741" y="1644"/>
                  <a:pt x="1743" y="1646"/>
                </a:cubicBezTo>
                <a:cubicBezTo>
                  <a:pt x="1744" y="1648"/>
                  <a:pt x="1744" y="1649"/>
                  <a:pt x="1745" y="1649"/>
                </a:cubicBezTo>
                <a:cubicBezTo>
                  <a:pt x="1746" y="1651"/>
                  <a:pt x="1746" y="1652"/>
                  <a:pt x="1747" y="1653"/>
                </a:cubicBezTo>
                <a:cubicBezTo>
                  <a:pt x="1747" y="1654"/>
                  <a:pt x="1748" y="1655"/>
                  <a:pt x="1750" y="1656"/>
                </a:cubicBezTo>
                <a:cubicBezTo>
                  <a:pt x="1751" y="1657"/>
                  <a:pt x="1752" y="1657"/>
                  <a:pt x="1753" y="1658"/>
                </a:cubicBezTo>
                <a:cubicBezTo>
                  <a:pt x="1754" y="1658"/>
                  <a:pt x="1755" y="1659"/>
                  <a:pt x="1756" y="1660"/>
                </a:cubicBezTo>
                <a:cubicBezTo>
                  <a:pt x="1757" y="1661"/>
                  <a:pt x="1759" y="1661"/>
                  <a:pt x="1760" y="1662"/>
                </a:cubicBezTo>
                <a:cubicBezTo>
                  <a:pt x="1761" y="1663"/>
                  <a:pt x="1761" y="1664"/>
                  <a:pt x="1762" y="1666"/>
                </a:cubicBezTo>
                <a:cubicBezTo>
                  <a:pt x="1762" y="1666"/>
                  <a:pt x="1762" y="1667"/>
                  <a:pt x="1762" y="1667"/>
                </a:cubicBezTo>
                <a:cubicBezTo>
                  <a:pt x="1763" y="1668"/>
                  <a:pt x="1762" y="1669"/>
                  <a:pt x="1762" y="1670"/>
                </a:cubicBezTo>
                <a:cubicBezTo>
                  <a:pt x="1763" y="1670"/>
                  <a:pt x="1763" y="1671"/>
                  <a:pt x="1763" y="1671"/>
                </a:cubicBezTo>
                <a:cubicBezTo>
                  <a:pt x="1763" y="1673"/>
                  <a:pt x="1763" y="1675"/>
                  <a:pt x="1762" y="1676"/>
                </a:cubicBezTo>
                <a:cubicBezTo>
                  <a:pt x="1762" y="1677"/>
                  <a:pt x="1762" y="1679"/>
                  <a:pt x="1761" y="1680"/>
                </a:cubicBezTo>
                <a:cubicBezTo>
                  <a:pt x="1761" y="1682"/>
                  <a:pt x="1760" y="1683"/>
                  <a:pt x="1760" y="1684"/>
                </a:cubicBezTo>
                <a:cubicBezTo>
                  <a:pt x="1760" y="1686"/>
                  <a:pt x="1760" y="1687"/>
                  <a:pt x="1759" y="1689"/>
                </a:cubicBezTo>
                <a:cubicBezTo>
                  <a:pt x="1759" y="1690"/>
                  <a:pt x="1759" y="1692"/>
                  <a:pt x="1759" y="1693"/>
                </a:cubicBezTo>
                <a:cubicBezTo>
                  <a:pt x="1760" y="1693"/>
                  <a:pt x="1760" y="1693"/>
                  <a:pt x="1761" y="1694"/>
                </a:cubicBezTo>
                <a:cubicBezTo>
                  <a:pt x="1761" y="1694"/>
                  <a:pt x="1761" y="1695"/>
                  <a:pt x="1761" y="1695"/>
                </a:cubicBezTo>
                <a:cubicBezTo>
                  <a:pt x="1761" y="1697"/>
                  <a:pt x="1762" y="1696"/>
                  <a:pt x="1762" y="1695"/>
                </a:cubicBezTo>
                <a:cubicBezTo>
                  <a:pt x="1763" y="1695"/>
                  <a:pt x="1763" y="1695"/>
                  <a:pt x="1763" y="1694"/>
                </a:cubicBezTo>
                <a:cubicBezTo>
                  <a:pt x="1763" y="1693"/>
                  <a:pt x="1763" y="1692"/>
                  <a:pt x="1764" y="1692"/>
                </a:cubicBezTo>
                <a:cubicBezTo>
                  <a:pt x="1765" y="1692"/>
                  <a:pt x="1766" y="1692"/>
                  <a:pt x="1766" y="1692"/>
                </a:cubicBezTo>
                <a:cubicBezTo>
                  <a:pt x="1767" y="1692"/>
                  <a:pt x="1767" y="1692"/>
                  <a:pt x="1768" y="1691"/>
                </a:cubicBezTo>
                <a:cubicBezTo>
                  <a:pt x="1768" y="1691"/>
                  <a:pt x="1768" y="1690"/>
                  <a:pt x="1768" y="1690"/>
                </a:cubicBezTo>
                <a:cubicBezTo>
                  <a:pt x="1769" y="1690"/>
                  <a:pt x="1769" y="1691"/>
                  <a:pt x="1769" y="1691"/>
                </a:cubicBezTo>
                <a:cubicBezTo>
                  <a:pt x="1769" y="1692"/>
                  <a:pt x="1768" y="1692"/>
                  <a:pt x="1768" y="1693"/>
                </a:cubicBezTo>
                <a:cubicBezTo>
                  <a:pt x="1767" y="1694"/>
                  <a:pt x="1766" y="1695"/>
                  <a:pt x="1766" y="1696"/>
                </a:cubicBezTo>
                <a:cubicBezTo>
                  <a:pt x="1766" y="1697"/>
                  <a:pt x="1766" y="1698"/>
                  <a:pt x="1765" y="1698"/>
                </a:cubicBezTo>
                <a:cubicBezTo>
                  <a:pt x="1765" y="1699"/>
                  <a:pt x="1764" y="1698"/>
                  <a:pt x="1763" y="1699"/>
                </a:cubicBezTo>
                <a:cubicBezTo>
                  <a:pt x="1762" y="1699"/>
                  <a:pt x="1763" y="1701"/>
                  <a:pt x="1764" y="1702"/>
                </a:cubicBezTo>
                <a:cubicBezTo>
                  <a:pt x="1764" y="1703"/>
                  <a:pt x="1765" y="1703"/>
                  <a:pt x="1765" y="1704"/>
                </a:cubicBezTo>
                <a:cubicBezTo>
                  <a:pt x="1766" y="1704"/>
                  <a:pt x="1766" y="1705"/>
                  <a:pt x="1766" y="1706"/>
                </a:cubicBezTo>
                <a:cubicBezTo>
                  <a:pt x="1766" y="1707"/>
                  <a:pt x="1767" y="1708"/>
                  <a:pt x="1768" y="1709"/>
                </a:cubicBezTo>
                <a:cubicBezTo>
                  <a:pt x="1768" y="1711"/>
                  <a:pt x="1771" y="1712"/>
                  <a:pt x="1772" y="1714"/>
                </a:cubicBezTo>
                <a:cubicBezTo>
                  <a:pt x="1772" y="1714"/>
                  <a:pt x="1772" y="1716"/>
                  <a:pt x="1773" y="1716"/>
                </a:cubicBezTo>
                <a:cubicBezTo>
                  <a:pt x="1773" y="1715"/>
                  <a:pt x="1773" y="1715"/>
                  <a:pt x="1773" y="1715"/>
                </a:cubicBezTo>
                <a:cubicBezTo>
                  <a:pt x="1773" y="1714"/>
                  <a:pt x="1773" y="1714"/>
                  <a:pt x="1773" y="1713"/>
                </a:cubicBezTo>
                <a:cubicBezTo>
                  <a:pt x="1774" y="1713"/>
                  <a:pt x="1774" y="1711"/>
                  <a:pt x="1774" y="1711"/>
                </a:cubicBezTo>
                <a:cubicBezTo>
                  <a:pt x="1776" y="1711"/>
                  <a:pt x="1775" y="1715"/>
                  <a:pt x="1775" y="1715"/>
                </a:cubicBezTo>
                <a:cubicBezTo>
                  <a:pt x="1774" y="1716"/>
                  <a:pt x="1775" y="1717"/>
                  <a:pt x="1775" y="1717"/>
                </a:cubicBezTo>
                <a:cubicBezTo>
                  <a:pt x="1775" y="1718"/>
                  <a:pt x="1775" y="1719"/>
                  <a:pt x="1775" y="1720"/>
                </a:cubicBezTo>
                <a:cubicBezTo>
                  <a:pt x="1775" y="1721"/>
                  <a:pt x="1775" y="1720"/>
                  <a:pt x="1776" y="1721"/>
                </a:cubicBezTo>
                <a:cubicBezTo>
                  <a:pt x="1776" y="1721"/>
                  <a:pt x="1777" y="1722"/>
                  <a:pt x="1777" y="1722"/>
                </a:cubicBezTo>
                <a:cubicBezTo>
                  <a:pt x="1778" y="1722"/>
                  <a:pt x="1778" y="1723"/>
                  <a:pt x="1779" y="1723"/>
                </a:cubicBezTo>
                <a:cubicBezTo>
                  <a:pt x="1780" y="1724"/>
                  <a:pt x="1780" y="1725"/>
                  <a:pt x="1780" y="1726"/>
                </a:cubicBezTo>
                <a:cubicBezTo>
                  <a:pt x="1780" y="1727"/>
                  <a:pt x="1780" y="1729"/>
                  <a:pt x="1781" y="1730"/>
                </a:cubicBezTo>
                <a:cubicBezTo>
                  <a:pt x="1781" y="1731"/>
                  <a:pt x="1782" y="1731"/>
                  <a:pt x="1781" y="1733"/>
                </a:cubicBezTo>
                <a:cubicBezTo>
                  <a:pt x="1781" y="1735"/>
                  <a:pt x="1782" y="1735"/>
                  <a:pt x="1784" y="1735"/>
                </a:cubicBezTo>
                <a:cubicBezTo>
                  <a:pt x="1785" y="1735"/>
                  <a:pt x="1786" y="1736"/>
                  <a:pt x="1787" y="1737"/>
                </a:cubicBezTo>
                <a:cubicBezTo>
                  <a:pt x="1788" y="1738"/>
                  <a:pt x="1789" y="1740"/>
                  <a:pt x="1790" y="1740"/>
                </a:cubicBezTo>
                <a:cubicBezTo>
                  <a:pt x="1791" y="1741"/>
                  <a:pt x="1792" y="1742"/>
                  <a:pt x="1793" y="1743"/>
                </a:cubicBezTo>
                <a:cubicBezTo>
                  <a:pt x="1793" y="1744"/>
                  <a:pt x="1794" y="1745"/>
                  <a:pt x="1795" y="1746"/>
                </a:cubicBezTo>
                <a:cubicBezTo>
                  <a:pt x="1796" y="1747"/>
                  <a:pt x="1796" y="1748"/>
                  <a:pt x="1797" y="1748"/>
                </a:cubicBezTo>
                <a:cubicBezTo>
                  <a:pt x="1798" y="1748"/>
                  <a:pt x="1799" y="1748"/>
                  <a:pt x="1799" y="1749"/>
                </a:cubicBezTo>
                <a:cubicBezTo>
                  <a:pt x="1798" y="1750"/>
                  <a:pt x="1797" y="1750"/>
                  <a:pt x="1797" y="1750"/>
                </a:cubicBezTo>
                <a:cubicBezTo>
                  <a:pt x="1796" y="1749"/>
                  <a:pt x="1795" y="1746"/>
                  <a:pt x="1794" y="1749"/>
                </a:cubicBezTo>
                <a:cubicBezTo>
                  <a:pt x="1794" y="1749"/>
                  <a:pt x="1795" y="1750"/>
                  <a:pt x="1795" y="1751"/>
                </a:cubicBezTo>
                <a:cubicBezTo>
                  <a:pt x="1795" y="1751"/>
                  <a:pt x="1795" y="1752"/>
                  <a:pt x="1795" y="1752"/>
                </a:cubicBezTo>
                <a:cubicBezTo>
                  <a:pt x="1796" y="1753"/>
                  <a:pt x="1798" y="1751"/>
                  <a:pt x="1799" y="1751"/>
                </a:cubicBezTo>
                <a:cubicBezTo>
                  <a:pt x="1801" y="1751"/>
                  <a:pt x="1802" y="1752"/>
                  <a:pt x="1804" y="1751"/>
                </a:cubicBezTo>
                <a:cubicBezTo>
                  <a:pt x="1805" y="1751"/>
                  <a:pt x="1805" y="1751"/>
                  <a:pt x="1806" y="1751"/>
                </a:cubicBezTo>
                <a:cubicBezTo>
                  <a:pt x="1807" y="1751"/>
                  <a:pt x="1808" y="1751"/>
                  <a:pt x="1808" y="1750"/>
                </a:cubicBezTo>
                <a:cubicBezTo>
                  <a:pt x="1809" y="1750"/>
                  <a:pt x="1809" y="1749"/>
                  <a:pt x="1809" y="1749"/>
                </a:cubicBezTo>
                <a:cubicBezTo>
                  <a:pt x="1809" y="1748"/>
                  <a:pt x="1810" y="1747"/>
                  <a:pt x="1810" y="1747"/>
                </a:cubicBezTo>
                <a:cubicBezTo>
                  <a:pt x="1811" y="1746"/>
                  <a:pt x="1812" y="1744"/>
                  <a:pt x="1812" y="1743"/>
                </a:cubicBezTo>
                <a:cubicBezTo>
                  <a:pt x="1814" y="1739"/>
                  <a:pt x="1816" y="1735"/>
                  <a:pt x="1816" y="1731"/>
                </a:cubicBezTo>
                <a:cubicBezTo>
                  <a:pt x="1816" y="1730"/>
                  <a:pt x="1816" y="1728"/>
                  <a:pt x="1816" y="1727"/>
                </a:cubicBezTo>
                <a:cubicBezTo>
                  <a:pt x="1816" y="1726"/>
                  <a:pt x="1816" y="1726"/>
                  <a:pt x="1816" y="1725"/>
                </a:cubicBezTo>
                <a:cubicBezTo>
                  <a:pt x="1817" y="1724"/>
                  <a:pt x="1817" y="1723"/>
                  <a:pt x="1817" y="1722"/>
                </a:cubicBezTo>
                <a:cubicBezTo>
                  <a:pt x="1817" y="1720"/>
                  <a:pt x="1817" y="1717"/>
                  <a:pt x="1817" y="1714"/>
                </a:cubicBezTo>
                <a:cubicBezTo>
                  <a:pt x="1816" y="1713"/>
                  <a:pt x="1816" y="1711"/>
                  <a:pt x="1815" y="1710"/>
                </a:cubicBezTo>
                <a:cubicBezTo>
                  <a:pt x="1815" y="1709"/>
                  <a:pt x="1814" y="1707"/>
                  <a:pt x="1814" y="1706"/>
                </a:cubicBezTo>
                <a:cubicBezTo>
                  <a:pt x="1813" y="1705"/>
                  <a:pt x="1812" y="1704"/>
                  <a:pt x="1812" y="1703"/>
                </a:cubicBezTo>
                <a:cubicBezTo>
                  <a:pt x="1811" y="1702"/>
                  <a:pt x="1810" y="1701"/>
                  <a:pt x="1810" y="1699"/>
                </a:cubicBezTo>
                <a:cubicBezTo>
                  <a:pt x="1810" y="1698"/>
                  <a:pt x="1811" y="1696"/>
                  <a:pt x="1810" y="1695"/>
                </a:cubicBezTo>
                <a:cubicBezTo>
                  <a:pt x="1809" y="1694"/>
                  <a:pt x="1809" y="1694"/>
                  <a:pt x="1809" y="1693"/>
                </a:cubicBezTo>
                <a:cubicBezTo>
                  <a:pt x="1808" y="1693"/>
                  <a:pt x="1808" y="1692"/>
                  <a:pt x="1808" y="1691"/>
                </a:cubicBezTo>
                <a:cubicBezTo>
                  <a:pt x="1807" y="1690"/>
                  <a:pt x="1807" y="1688"/>
                  <a:pt x="1806" y="1687"/>
                </a:cubicBezTo>
                <a:cubicBezTo>
                  <a:pt x="1805" y="1686"/>
                  <a:pt x="1805" y="1686"/>
                  <a:pt x="1805" y="1684"/>
                </a:cubicBezTo>
                <a:cubicBezTo>
                  <a:pt x="1805" y="1682"/>
                  <a:pt x="1803" y="1682"/>
                  <a:pt x="1803" y="1681"/>
                </a:cubicBezTo>
                <a:cubicBezTo>
                  <a:pt x="1803" y="1680"/>
                  <a:pt x="1803" y="1679"/>
                  <a:pt x="1803" y="1678"/>
                </a:cubicBezTo>
                <a:cubicBezTo>
                  <a:pt x="1803" y="1678"/>
                  <a:pt x="1802" y="1677"/>
                  <a:pt x="1802" y="1677"/>
                </a:cubicBezTo>
                <a:cubicBezTo>
                  <a:pt x="1802" y="1676"/>
                  <a:pt x="1801" y="1675"/>
                  <a:pt x="1802" y="1675"/>
                </a:cubicBezTo>
                <a:cubicBezTo>
                  <a:pt x="1802" y="1674"/>
                  <a:pt x="1803" y="1675"/>
                  <a:pt x="1804" y="1675"/>
                </a:cubicBezTo>
                <a:cubicBezTo>
                  <a:pt x="1804" y="1676"/>
                  <a:pt x="1804" y="1678"/>
                  <a:pt x="1804" y="1679"/>
                </a:cubicBezTo>
                <a:cubicBezTo>
                  <a:pt x="1804" y="1680"/>
                  <a:pt x="1805" y="1680"/>
                  <a:pt x="1805" y="1681"/>
                </a:cubicBezTo>
                <a:cubicBezTo>
                  <a:pt x="1805" y="1681"/>
                  <a:pt x="1805" y="1683"/>
                  <a:pt x="1806" y="1683"/>
                </a:cubicBezTo>
                <a:cubicBezTo>
                  <a:pt x="1807" y="1683"/>
                  <a:pt x="1806" y="1679"/>
                  <a:pt x="1806" y="1679"/>
                </a:cubicBezTo>
                <a:cubicBezTo>
                  <a:pt x="1806" y="1677"/>
                  <a:pt x="1806" y="1676"/>
                  <a:pt x="1805" y="1675"/>
                </a:cubicBezTo>
                <a:cubicBezTo>
                  <a:pt x="1804" y="1672"/>
                  <a:pt x="1802" y="1670"/>
                  <a:pt x="1801" y="1668"/>
                </a:cubicBezTo>
                <a:cubicBezTo>
                  <a:pt x="1799" y="1665"/>
                  <a:pt x="1798" y="1662"/>
                  <a:pt x="1797" y="1660"/>
                </a:cubicBezTo>
                <a:cubicBezTo>
                  <a:pt x="1795" y="1657"/>
                  <a:pt x="1794" y="1654"/>
                  <a:pt x="1793" y="1652"/>
                </a:cubicBezTo>
                <a:cubicBezTo>
                  <a:pt x="1793" y="1650"/>
                  <a:pt x="1793" y="1649"/>
                  <a:pt x="1792" y="1648"/>
                </a:cubicBezTo>
                <a:cubicBezTo>
                  <a:pt x="1791" y="1644"/>
                  <a:pt x="1790" y="1641"/>
                  <a:pt x="1788" y="1637"/>
                </a:cubicBezTo>
                <a:cubicBezTo>
                  <a:pt x="1787" y="1635"/>
                  <a:pt x="1787" y="1632"/>
                  <a:pt x="1786" y="1629"/>
                </a:cubicBezTo>
                <a:cubicBezTo>
                  <a:pt x="1786" y="1625"/>
                  <a:pt x="1785" y="1619"/>
                  <a:pt x="1788" y="1616"/>
                </a:cubicBezTo>
                <a:cubicBezTo>
                  <a:pt x="1789" y="1616"/>
                  <a:pt x="1789" y="1616"/>
                  <a:pt x="1790" y="1616"/>
                </a:cubicBezTo>
                <a:cubicBezTo>
                  <a:pt x="1791" y="1615"/>
                  <a:pt x="1791" y="1615"/>
                  <a:pt x="1791" y="1614"/>
                </a:cubicBezTo>
                <a:cubicBezTo>
                  <a:pt x="1790" y="1613"/>
                  <a:pt x="1790" y="1614"/>
                  <a:pt x="1790" y="1612"/>
                </a:cubicBezTo>
                <a:cubicBezTo>
                  <a:pt x="1790" y="1611"/>
                  <a:pt x="1790" y="1611"/>
                  <a:pt x="1791" y="1611"/>
                </a:cubicBezTo>
                <a:cubicBezTo>
                  <a:pt x="1791" y="1610"/>
                  <a:pt x="1794" y="1609"/>
                  <a:pt x="1792" y="1608"/>
                </a:cubicBezTo>
                <a:cubicBezTo>
                  <a:pt x="1792" y="1608"/>
                  <a:pt x="1792" y="1608"/>
                  <a:pt x="1792" y="1608"/>
                </a:cubicBezTo>
                <a:cubicBezTo>
                  <a:pt x="1792" y="1607"/>
                  <a:pt x="1792" y="1607"/>
                  <a:pt x="1791" y="1607"/>
                </a:cubicBezTo>
                <a:cubicBezTo>
                  <a:pt x="1791" y="1606"/>
                  <a:pt x="1791" y="1605"/>
                  <a:pt x="1792" y="1604"/>
                </a:cubicBezTo>
                <a:cubicBezTo>
                  <a:pt x="1793" y="1603"/>
                  <a:pt x="1795" y="1605"/>
                  <a:pt x="1796" y="1603"/>
                </a:cubicBezTo>
                <a:cubicBezTo>
                  <a:pt x="1796" y="1603"/>
                  <a:pt x="1796" y="1602"/>
                  <a:pt x="1797" y="1601"/>
                </a:cubicBezTo>
                <a:cubicBezTo>
                  <a:pt x="1797" y="1601"/>
                  <a:pt x="1797" y="1600"/>
                  <a:pt x="1798" y="1599"/>
                </a:cubicBezTo>
                <a:cubicBezTo>
                  <a:pt x="1798" y="1599"/>
                  <a:pt x="1799" y="1598"/>
                  <a:pt x="1799" y="1597"/>
                </a:cubicBezTo>
                <a:cubicBezTo>
                  <a:pt x="1800" y="1597"/>
                  <a:pt x="1800" y="1597"/>
                  <a:pt x="1801" y="1596"/>
                </a:cubicBezTo>
                <a:cubicBezTo>
                  <a:pt x="1802" y="1596"/>
                  <a:pt x="1802" y="1595"/>
                  <a:pt x="1803" y="1594"/>
                </a:cubicBezTo>
                <a:cubicBezTo>
                  <a:pt x="1803" y="1594"/>
                  <a:pt x="1804" y="1593"/>
                  <a:pt x="1804" y="1593"/>
                </a:cubicBezTo>
                <a:cubicBezTo>
                  <a:pt x="1804" y="1592"/>
                  <a:pt x="1804" y="1592"/>
                  <a:pt x="1803" y="1591"/>
                </a:cubicBezTo>
                <a:cubicBezTo>
                  <a:pt x="1802" y="1591"/>
                  <a:pt x="1802" y="1590"/>
                  <a:pt x="1802" y="1590"/>
                </a:cubicBezTo>
                <a:cubicBezTo>
                  <a:pt x="1801" y="1589"/>
                  <a:pt x="1801" y="1589"/>
                  <a:pt x="1800" y="1589"/>
                </a:cubicBezTo>
                <a:cubicBezTo>
                  <a:pt x="1800" y="1588"/>
                  <a:pt x="1800" y="1587"/>
                  <a:pt x="1801" y="1587"/>
                </a:cubicBezTo>
                <a:cubicBezTo>
                  <a:pt x="1801" y="1587"/>
                  <a:pt x="1801" y="1588"/>
                  <a:pt x="1802" y="1588"/>
                </a:cubicBezTo>
                <a:cubicBezTo>
                  <a:pt x="1802" y="1588"/>
                  <a:pt x="1802" y="1588"/>
                  <a:pt x="1803" y="1588"/>
                </a:cubicBezTo>
                <a:cubicBezTo>
                  <a:pt x="1804" y="1588"/>
                  <a:pt x="1804" y="1588"/>
                  <a:pt x="1804" y="1589"/>
                </a:cubicBezTo>
                <a:cubicBezTo>
                  <a:pt x="1805" y="1590"/>
                  <a:pt x="1804" y="1590"/>
                  <a:pt x="1806" y="1590"/>
                </a:cubicBezTo>
                <a:cubicBezTo>
                  <a:pt x="1806" y="1590"/>
                  <a:pt x="1807" y="1591"/>
                  <a:pt x="1808" y="1590"/>
                </a:cubicBezTo>
                <a:cubicBezTo>
                  <a:pt x="1808" y="1590"/>
                  <a:pt x="1808" y="1589"/>
                  <a:pt x="1808" y="1588"/>
                </a:cubicBezTo>
                <a:cubicBezTo>
                  <a:pt x="1808" y="1587"/>
                  <a:pt x="1808" y="1587"/>
                  <a:pt x="1807" y="1587"/>
                </a:cubicBezTo>
                <a:cubicBezTo>
                  <a:pt x="1805" y="1586"/>
                  <a:pt x="1808" y="1586"/>
                  <a:pt x="1809" y="1586"/>
                </a:cubicBezTo>
                <a:cubicBezTo>
                  <a:pt x="1810" y="1586"/>
                  <a:pt x="1811" y="1584"/>
                  <a:pt x="1812" y="1584"/>
                </a:cubicBezTo>
                <a:cubicBezTo>
                  <a:pt x="1813" y="1584"/>
                  <a:pt x="1815" y="1584"/>
                  <a:pt x="1816" y="1584"/>
                </a:cubicBezTo>
                <a:cubicBezTo>
                  <a:pt x="1816" y="1583"/>
                  <a:pt x="1817" y="1583"/>
                  <a:pt x="1818" y="1583"/>
                </a:cubicBezTo>
                <a:cubicBezTo>
                  <a:pt x="1819" y="1582"/>
                  <a:pt x="1818" y="1582"/>
                  <a:pt x="1818" y="1581"/>
                </a:cubicBezTo>
                <a:cubicBezTo>
                  <a:pt x="1818" y="1580"/>
                  <a:pt x="1819" y="1579"/>
                  <a:pt x="1820" y="1580"/>
                </a:cubicBezTo>
                <a:cubicBezTo>
                  <a:pt x="1820" y="1580"/>
                  <a:pt x="1820" y="1580"/>
                  <a:pt x="1821" y="1581"/>
                </a:cubicBezTo>
                <a:cubicBezTo>
                  <a:pt x="1822" y="1581"/>
                  <a:pt x="1824" y="1579"/>
                  <a:pt x="1825" y="1579"/>
                </a:cubicBezTo>
                <a:cubicBezTo>
                  <a:pt x="1826" y="1577"/>
                  <a:pt x="1827" y="1576"/>
                  <a:pt x="1829" y="1575"/>
                </a:cubicBezTo>
                <a:cubicBezTo>
                  <a:pt x="1830" y="1574"/>
                  <a:pt x="1830" y="1574"/>
                  <a:pt x="1831" y="1574"/>
                </a:cubicBezTo>
                <a:cubicBezTo>
                  <a:pt x="1832" y="1574"/>
                  <a:pt x="1833" y="1574"/>
                  <a:pt x="1834" y="1573"/>
                </a:cubicBezTo>
                <a:cubicBezTo>
                  <a:pt x="1834" y="1571"/>
                  <a:pt x="1834" y="1570"/>
                  <a:pt x="1833" y="1569"/>
                </a:cubicBezTo>
                <a:cubicBezTo>
                  <a:pt x="1833" y="1568"/>
                  <a:pt x="1833" y="1567"/>
                  <a:pt x="1834" y="1568"/>
                </a:cubicBezTo>
                <a:cubicBezTo>
                  <a:pt x="1834" y="1568"/>
                  <a:pt x="1834" y="1569"/>
                  <a:pt x="1834" y="1569"/>
                </a:cubicBezTo>
                <a:cubicBezTo>
                  <a:pt x="1835" y="1569"/>
                  <a:pt x="1835" y="1568"/>
                  <a:pt x="1835" y="1567"/>
                </a:cubicBezTo>
                <a:cubicBezTo>
                  <a:pt x="1835" y="1566"/>
                  <a:pt x="1836" y="1566"/>
                  <a:pt x="1836" y="1565"/>
                </a:cubicBezTo>
                <a:cubicBezTo>
                  <a:pt x="1837" y="1563"/>
                  <a:pt x="1838" y="1562"/>
                  <a:pt x="1839" y="1561"/>
                </a:cubicBezTo>
                <a:cubicBezTo>
                  <a:pt x="1840" y="1560"/>
                  <a:pt x="1841" y="1559"/>
                  <a:pt x="1842" y="1558"/>
                </a:cubicBezTo>
                <a:cubicBezTo>
                  <a:pt x="1842" y="1558"/>
                  <a:pt x="1843" y="1558"/>
                  <a:pt x="1844" y="1558"/>
                </a:cubicBezTo>
                <a:cubicBezTo>
                  <a:pt x="1844" y="1558"/>
                  <a:pt x="1845" y="1557"/>
                  <a:pt x="1845" y="1556"/>
                </a:cubicBezTo>
                <a:cubicBezTo>
                  <a:pt x="1847" y="1554"/>
                  <a:pt x="1849" y="1554"/>
                  <a:pt x="1852" y="1554"/>
                </a:cubicBezTo>
                <a:cubicBezTo>
                  <a:pt x="1853" y="1554"/>
                  <a:pt x="1855" y="1554"/>
                  <a:pt x="1856" y="1554"/>
                </a:cubicBezTo>
                <a:cubicBezTo>
                  <a:pt x="1857" y="1554"/>
                  <a:pt x="1858" y="1554"/>
                  <a:pt x="1860" y="1554"/>
                </a:cubicBezTo>
                <a:cubicBezTo>
                  <a:pt x="1860" y="1553"/>
                  <a:pt x="1861" y="1552"/>
                  <a:pt x="1861" y="1551"/>
                </a:cubicBezTo>
                <a:cubicBezTo>
                  <a:pt x="1862" y="1549"/>
                  <a:pt x="1862" y="1548"/>
                  <a:pt x="1863" y="1547"/>
                </a:cubicBezTo>
                <a:cubicBezTo>
                  <a:pt x="1864" y="1546"/>
                  <a:pt x="1865" y="1545"/>
                  <a:pt x="1866" y="1544"/>
                </a:cubicBezTo>
                <a:cubicBezTo>
                  <a:pt x="1867" y="1543"/>
                  <a:pt x="1868" y="1542"/>
                  <a:pt x="1870" y="1541"/>
                </a:cubicBezTo>
                <a:cubicBezTo>
                  <a:pt x="1872" y="1540"/>
                  <a:pt x="1871" y="1538"/>
                  <a:pt x="1872" y="1536"/>
                </a:cubicBezTo>
                <a:cubicBezTo>
                  <a:pt x="1872" y="1535"/>
                  <a:pt x="1873" y="1535"/>
                  <a:pt x="1873" y="1535"/>
                </a:cubicBezTo>
                <a:cubicBezTo>
                  <a:pt x="1874" y="1535"/>
                  <a:pt x="1875" y="1534"/>
                  <a:pt x="1875" y="1534"/>
                </a:cubicBezTo>
                <a:cubicBezTo>
                  <a:pt x="1878" y="1534"/>
                  <a:pt x="1877" y="1536"/>
                  <a:pt x="1878" y="1537"/>
                </a:cubicBezTo>
                <a:cubicBezTo>
                  <a:pt x="1879" y="1537"/>
                  <a:pt x="1881" y="1536"/>
                  <a:pt x="1882" y="1536"/>
                </a:cubicBezTo>
                <a:cubicBezTo>
                  <a:pt x="1883" y="1536"/>
                  <a:pt x="1886" y="1537"/>
                  <a:pt x="1886" y="1535"/>
                </a:cubicBezTo>
                <a:cubicBezTo>
                  <a:pt x="1885" y="1535"/>
                  <a:pt x="1884" y="1535"/>
                  <a:pt x="1884" y="1535"/>
                </a:cubicBezTo>
                <a:cubicBezTo>
                  <a:pt x="1883" y="1534"/>
                  <a:pt x="1883" y="1534"/>
                  <a:pt x="1884" y="1534"/>
                </a:cubicBezTo>
                <a:cubicBezTo>
                  <a:pt x="1885" y="1534"/>
                  <a:pt x="1886" y="1533"/>
                  <a:pt x="1888" y="1533"/>
                </a:cubicBezTo>
                <a:cubicBezTo>
                  <a:pt x="1888" y="1533"/>
                  <a:pt x="1889" y="1533"/>
                  <a:pt x="1889" y="1533"/>
                </a:cubicBezTo>
                <a:cubicBezTo>
                  <a:pt x="1890" y="1532"/>
                  <a:pt x="1891" y="1532"/>
                  <a:pt x="1891" y="1532"/>
                </a:cubicBezTo>
                <a:cubicBezTo>
                  <a:pt x="1892" y="1532"/>
                  <a:pt x="1892" y="1531"/>
                  <a:pt x="1893" y="1531"/>
                </a:cubicBezTo>
                <a:cubicBezTo>
                  <a:pt x="1893" y="1530"/>
                  <a:pt x="1894" y="1530"/>
                  <a:pt x="1895" y="1530"/>
                </a:cubicBezTo>
                <a:cubicBezTo>
                  <a:pt x="1895" y="1529"/>
                  <a:pt x="1894" y="1529"/>
                  <a:pt x="1894" y="1529"/>
                </a:cubicBezTo>
                <a:cubicBezTo>
                  <a:pt x="1893" y="1529"/>
                  <a:pt x="1893" y="1529"/>
                  <a:pt x="1892" y="1529"/>
                </a:cubicBezTo>
                <a:cubicBezTo>
                  <a:pt x="1892" y="1529"/>
                  <a:pt x="1892" y="1528"/>
                  <a:pt x="1891" y="1528"/>
                </a:cubicBezTo>
                <a:cubicBezTo>
                  <a:pt x="1890" y="1529"/>
                  <a:pt x="1890" y="1530"/>
                  <a:pt x="1889" y="1529"/>
                </a:cubicBezTo>
                <a:cubicBezTo>
                  <a:pt x="1888" y="1529"/>
                  <a:pt x="1888" y="1529"/>
                  <a:pt x="1887" y="1529"/>
                </a:cubicBezTo>
                <a:cubicBezTo>
                  <a:pt x="1886" y="1529"/>
                  <a:pt x="1886" y="1530"/>
                  <a:pt x="1885" y="1530"/>
                </a:cubicBezTo>
                <a:cubicBezTo>
                  <a:pt x="1884" y="1531"/>
                  <a:pt x="1883" y="1530"/>
                  <a:pt x="1882" y="1529"/>
                </a:cubicBezTo>
                <a:cubicBezTo>
                  <a:pt x="1881" y="1528"/>
                  <a:pt x="1881" y="1529"/>
                  <a:pt x="1880" y="1528"/>
                </a:cubicBezTo>
                <a:cubicBezTo>
                  <a:pt x="1879" y="1528"/>
                  <a:pt x="1880" y="1527"/>
                  <a:pt x="1881" y="1527"/>
                </a:cubicBezTo>
                <a:cubicBezTo>
                  <a:pt x="1881" y="1527"/>
                  <a:pt x="1882" y="1527"/>
                  <a:pt x="1883" y="1527"/>
                </a:cubicBezTo>
                <a:cubicBezTo>
                  <a:pt x="1884" y="1527"/>
                  <a:pt x="1884" y="1527"/>
                  <a:pt x="1885" y="1526"/>
                </a:cubicBezTo>
                <a:cubicBezTo>
                  <a:pt x="1885" y="1526"/>
                  <a:pt x="1886" y="1526"/>
                  <a:pt x="1887" y="1526"/>
                </a:cubicBezTo>
                <a:cubicBezTo>
                  <a:pt x="1888" y="1526"/>
                  <a:pt x="1888" y="1525"/>
                  <a:pt x="1888" y="1524"/>
                </a:cubicBezTo>
                <a:cubicBezTo>
                  <a:pt x="1889" y="1524"/>
                  <a:pt x="1890" y="1524"/>
                  <a:pt x="1890" y="1523"/>
                </a:cubicBezTo>
                <a:cubicBezTo>
                  <a:pt x="1890" y="1522"/>
                  <a:pt x="1890" y="1522"/>
                  <a:pt x="1889" y="1521"/>
                </a:cubicBezTo>
                <a:cubicBezTo>
                  <a:pt x="1889" y="1521"/>
                  <a:pt x="1889" y="1520"/>
                  <a:pt x="1888" y="1520"/>
                </a:cubicBezTo>
                <a:cubicBezTo>
                  <a:pt x="1888" y="1520"/>
                  <a:pt x="1887" y="1520"/>
                  <a:pt x="1887" y="1520"/>
                </a:cubicBezTo>
                <a:cubicBezTo>
                  <a:pt x="1887" y="1520"/>
                  <a:pt x="1887" y="1520"/>
                  <a:pt x="1886" y="1519"/>
                </a:cubicBezTo>
                <a:cubicBezTo>
                  <a:pt x="1886" y="1519"/>
                  <a:pt x="1885" y="1519"/>
                  <a:pt x="1884" y="1519"/>
                </a:cubicBezTo>
                <a:cubicBezTo>
                  <a:pt x="1884" y="1519"/>
                  <a:pt x="1883" y="1518"/>
                  <a:pt x="1883" y="1518"/>
                </a:cubicBezTo>
                <a:cubicBezTo>
                  <a:pt x="1884" y="1518"/>
                  <a:pt x="1884" y="1518"/>
                  <a:pt x="1885" y="1518"/>
                </a:cubicBezTo>
                <a:cubicBezTo>
                  <a:pt x="1886" y="1518"/>
                  <a:pt x="1886" y="1519"/>
                  <a:pt x="1887" y="1519"/>
                </a:cubicBezTo>
                <a:cubicBezTo>
                  <a:pt x="1888" y="1519"/>
                  <a:pt x="1887" y="1519"/>
                  <a:pt x="1888" y="1518"/>
                </a:cubicBezTo>
                <a:cubicBezTo>
                  <a:pt x="1889" y="1518"/>
                  <a:pt x="1889" y="1518"/>
                  <a:pt x="1889" y="1519"/>
                </a:cubicBezTo>
                <a:cubicBezTo>
                  <a:pt x="1890" y="1519"/>
                  <a:pt x="1890" y="1518"/>
                  <a:pt x="1891" y="1518"/>
                </a:cubicBezTo>
                <a:cubicBezTo>
                  <a:pt x="1891" y="1518"/>
                  <a:pt x="1892" y="1519"/>
                  <a:pt x="1892" y="1519"/>
                </a:cubicBezTo>
                <a:cubicBezTo>
                  <a:pt x="1893" y="1519"/>
                  <a:pt x="1894" y="1519"/>
                  <a:pt x="1894" y="1519"/>
                </a:cubicBezTo>
                <a:cubicBezTo>
                  <a:pt x="1895" y="1519"/>
                  <a:pt x="1896" y="1519"/>
                  <a:pt x="1897" y="1519"/>
                </a:cubicBezTo>
                <a:cubicBezTo>
                  <a:pt x="1897" y="1518"/>
                  <a:pt x="1898" y="1518"/>
                  <a:pt x="1899" y="1518"/>
                </a:cubicBezTo>
                <a:cubicBezTo>
                  <a:pt x="1900" y="1517"/>
                  <a:pt x="1901" y="1516"/>
                  <a:pt x="1902" y="1516"/>
                </a:cubicBezTo>
                <a:cubicBezTo>
                  <a:pt x="1904" y="1515"/>
                  <a:pt x="1905" y="1515"/>
                  <a:pt x="1905" y="1514"/>
                </a:cubicBezTo>
                <a:cubicBezTo>
                  <a:pt x="1906" y="1512"/>
                  <a:pt x="1906" y="1511"/>
                  <a:pt x="1906" y="1510"/>
                </a:cubicBezTo>
                <a:cubicBezTo>
                  <a:pt x="1906" y="1509"/>
                  <a:pt x="1906" y="1509"/>
                  <a:pt x="1906" y="1508"/>
                </a:cubicBezTo>
                <a:cubicBezTo>
                  <a:pt x="1905" y="1508"/>
                  <a:pt x="1905" y="1508"/>
                  <a:pt x="1905" y="1507"/>
                </a:cubicBezTo>
                <a:cubicBezTo>
                  <a:pt x="1904" y="1506"/>
                  <a:pt x="1904" y="1506"/>
                  <a:pt x="1902" y="1507"/>
                </a:cubicBezTo>
                <a:cubicBezTo>
                  <a:pt x="1902" y="1507"/>
                  <a:pt x="1901" y="1507"/>
                  <a:pt x="1901" y="1507"/>
                </a:cubicBezTo>
                <a:cubicBezTo>
                  <a:pt x="1900" y="1508"/>
                  <a:pt x="1901" y="1509"/>
                  <a:pt x="1901" y="1510"/>
                </a:cubicBezTo>
                <a:cubicBezTo>
                  <a:pt x="1900" y="1511"/>
                  <a:pt x="1900" y="1510"/>
                  <a:pt x="1900" y="1509"/>
                </a:cubicBezTo>
                <a:cubicBezTo>
                  <a:pt x="1899" y="1508"/>
                  <a:pt x="1899" y="1508"/>
                  <a:pt x="1900" y="1507"/>
                </a:cubicBezTo>
                <a:cubicBezTo>
                  <a:pt x="1900" y="1507"/>
                  <a:pt x="1900" y="1506"/>
                  <a:pt x="1899" y="1506"/>
                </a:cubicBezTo>
                <a:cubicBezTo>
                  <a:pt x="1899" y="1506"/>
                  <a:pt x="1899" y="1506"/>
                  <a:pt x="1899" y="1505"/>
                </a:cubicBezTo>
                <a:cubicBezTo>
                  <a:pt x="1899" y="1505"/>
                  <a:pt x="1899" y="1504"/>
                  <a:pt x="1899" y="1504"/>
                </a:cubicBezTo>
                <a:cubicBezTo>
                  <a:pt x="1898" y="1503"/>
                  <a:pt x="1898" y="1504"/>
                  <a:pt x="1897" y="1505"/>
                </a:cubicBezTo>
                <a:cubicBezTo>
                  <a:pt x="1897" y="1505"/>
                  <a:pt x="1896" y="1505"/>
                  <a:pt x="1896" y="1505"/>
                </a:cubicBezTo>
                <a:cubicBezTo>
                  <a:pt x="1895" y="1506"/>
                  <a:pt x="1896" y="1507"/>
                  <a:pt x="1895" y="1507"/>
                </a:cubicBezTo>
                <a:cubicBezTo>
                  <a:pt x="1894" y="1508"/>
                  <a:pt x="1894" y="1507"/>
                  <a:pt x="1894" y="1507"/>
                </a:cubicBezTo>
                <a:cubicBezTo>
                  <a:pt x="1893" y="1506"/>
                  <a:pt x="1891" y="1505"/>
                  <a:pt x="1890" y="1505"/>
                </a:cubicBezTo>
                <a:cubicBezTo>
                  <a:pt x="1889" y="1505"/>
                  <a:pt x="1887" y="1507"/>
                  <a:pt x="1887" y="1506"/>
                </a:cubicBezTo>
                <a:cubicBezTo>
                  <a:pt x="1886" y="1505"/>
                  <a:pt x="1887" y="1503"/>
                  <a:pt x="1885" y="1502"/>
                </a:cubicBezTo>
                <a:cubicBezTo>
                  <a:pt x="1885" y="1502"/>
                  <a:pt x="1885" y="1502"/>
                  <a:pt x="1885" y="1502"/>
                </a:cubicBezTo>
                <a:cubicBezTo>
                  <a:pt x="1886" y="1502"/>
                  <a:pt x="1886" y="1503"/>
                  <a:pt x="1887" y="1504"/>
                </a:cubicBezTo>
                <a:cubicBezTo>
                  <a:pt x="1888" y="1504"/>
                  <a:pt x="1889" y="1504"/>
                  <a:pt x="1890" y="1504"/>
                </a:cubicBezTo>
                <a:cubicBezTo>
                  <a:pt x="1892" y="1504"/>
                  <a:pt x="1892" y="1504"/>
                  <a:pt x="1893" y="1503"/>
                </a:cubicBezTo>
                <a:cubicBezTo>
                  <a:pt x="1894" y="1502"/>
                  <a:pt x="1895" y="1501"/>
                  <a:pt x="1895" y="1503"/>
                </a:cubicBezTo>
                <a:cubicBezTo>
                  <a:pt x="1896" y="1503"/>
                  <a:pt x="1896" y="1502"/>
                  <a:pt x="1896" y="1502"/>
                </a:cubicBezTo>
                <a:cubicBezTo>
                  <a:pt x="1897" y="1501"/>
                  <a:pt x="1897" y="1502"/>
                  <a:pt x="1898" y="1502"/>
                </a:cubicBezTo>
                <a:cubicBezTo>
                  <a:pt x="1899" y="1501"/>
                  <a:pt x="1898" y="1501"/>
                  <a:pt x="1899" y="1501"/>
                </a:cubicBezTo>
                <a:cubicBezTo>
                  <a:pt x="1900" y="1499"/>
                  <a:pt x="1900" y="1501"/>
                  <a:pt x="1902" y="1501"/>
                </a:cubicBezTo>
                <a:cubicBezTo>
                  <a:pt x="1902" y="1501"/>
                  <a:pt x="1903" y="1501"/>
                  <a:pt x="1903" y="1502"/>
                </a:cubicBezTo>
                <a:cubicBezTo>
                  <a:pt x="1904" y="1502"/>
                  <a:pt x="1904" y="1503"/>
                  <a:pt x="1904" y="1503"/>
                </a:cubicBezTo>
                <a:cubicBezTo>
                  <a:pt x="1905" y="1504"/>
                  <a:pt x="1905" y="1502"/>
                  <a:pt x="1904" y="1502"/>
                </a:cubicBezTo>
                <a:cubicBezTo>
                  <a:pt x="1904" y="1501"/>
                  <a:pt x="1904" y="1500"/>
                  <a:pt x="1903" y="1499"/>
                </a:cubicBezTo>
                <a:cubicBezTo>
                  <a:pt x="1902" y="1498"/>
                  <a:pt x="1901" y="1498"/>
                  <a:pt x="1901" y="1496"/>
                </a:cubicBezTo>
                <a:cubicBezTo>
                  <a:pt x="1901" y="1495"/>
                  <a:pt x="1899" y="1493"/>
                  <a:pt x="1900" y="1492"/>
                </a:cubicBezTo>
                <a:cubicBezTo>
                  <a:pt x="1900" y="1491"/>
                  <a:pt x="1901" y="1491"/>
                  <a:pt x="1902" y="1491"/>
                </a:cubicBezTo>
                <a:cubicBezTo>
                  <a:pt x="1903" y="1490"/>
                  <a:pt x="1902" y="1490"/>
                  <a:pt x="1903" y="1489"/>
                </a:cubicBezTo>
                <a:cubicBezTo>
                  <a:pt x="1903" y="1488"/>
                  <a:pt x="1902" y="1487"/>
                  <a:pt x="1902" y="1486"/>
                </a:cubicBezTo>
                <a:cubicBezTo>
                  <a:pt x="1902" y="1485"/>
                  <a:pt x="1901" y="1484"/>
                  <a:pt x="1901" y="1484"/>
                </a:cubicBezTo>
                <a:cubicBezTo>
                  <a:pt x="1900" y="1482"/>
                  <a:pt x="1898" y="1483"/>
                  <a:pt x="1897" y="1483"/>
                </a:cubicBezTo>
                <a:cubicBezTo>
                  <a:pt x="1896" y="1483"/>
                  <a:pt x="1896" y="1483"/>
                  <a:pt x="1895" y="1483"/>
                </a:cubicBezTo>
                <a:cubicBezTo>
                  <a:pt x="1894" y="1483"/>
                  <a:pt x="1894" y="1484"/>
                  <a:pt x="1893" y="1484"/>
                </a:cubicBezTo>
                <a:cubicBezTo>
                  <a:pt x="1893" y="1484"/>
                  <a:pt x="1892" y="1484"/>
                  <a:pt x="1891" y="1484"/>
                </a:cubicBezTo>
                <a:cubicBezTo>
                  <a:pt x="1891" y="1483"/>
                  <a:pt x="1891" y="1483"/>
                  <a:pt x="1890" y="1482"/>
                </a:cubicBezTo>
                <a:cubicBezTo>
                  <a:pt x="1890" y="1482"/>
                  <a:pt x="1889" y="1481"/>
                  <a:pt x="1889" y="1481"/>
                </a:cubicBezTo>
                <a:cubicBezTo>
                  <a:pt x="1890" y="1480"/>
                  <a:pt x="1891" y="1481"/>
                  <a:pt x="1891" y="1481"/>
                </a:cubicBezTo>
                <a:cubicBezTo>
                  <a:pt x="1891" y="1482"/>
                  <a:pt x="1892" y="1482"/>
                  <a:pt x="1892" y="1482"/>
                </a:cubicBezTo>
                <a:cubicBezTo>
                  <a:pt x="1892" y="1482"/>
                  <a:pt x="1892" y="1483"/>
                  <a:pt x="1892" y="1482"/>
                </a:cubicBezTo>
                <a:cubicBezTo>
                  <a:pt x="1893" y="1482"/>
                  <a:pt x="1893" y="1481"/>
                  <a:pt x="1893" y="1480"/>
                </a:cubicBezTo>
                <a:cubicBezTo>
                  <a:pt x="1893" y="1479"/>
                  <a:pt x="1894" y="1477"/>
                  <a:pt x="1893" y="1476"/>
                </a:cubicBezTo>
                <a:cubicBezTo>
                  <a:pt x="1892" y="1476"/>
                  <a:pt x="1892" y="1476"/>
                  <a:pt x="1892" y="1475"/>
                </a:cubicBezTo>
                <a:cubicBezTo>
                  <a:pt x="1892" y="1474"/>
                  <a:pt x="1893" y="1474"/>
                  <a:pt x="1894" y="1474"/>
                </a:cubicBezTo>
                <a:cubicBezTo>
                  <a:pt x="1895" y="1474"/>
                  <a:pt x="1896" y="1472"/>
                  <a:pt x="1895" y="1470"/>
                </a:cubicBezTo>
                <a:cubicBezTo>
                  <a:pt x="1895" y="1470"/>
                  <a:pt x="1894" y="1470"/>
                  <a:pt x="1894" y="1469"/>
                </a:cubicBezTo>
                <a:cubicBezTo>
                  <a:pt x="1894" y="1468"/>
                  <a:pt x="1894" y="1468"/>
                  <a:pt x="1893" y="1467"/>
                </a:cubicBezTo>
                <a:cubicBezTo>
                  <a:pt x="1893" y="1467"/>
                  <a:pt x="1892" y="1467"/>
                  <a:pt x="1892" y="1467"/>
                </a:cubicBezTo>
                <a:cubicBezTo>
                  <a:pt x="1891" y="1466"/>
                  <a:pt x="1892" y="1465"/>
                  <a:pt x="1893" y="1465"/>
                </a:cubicBezTo>
                <a:cubicBezTo>
                  <a:pt x="1893" y="1465"/>
                  <a:pt x="1894" y="1465"/>
                  <a:pt x="1894" y="1464"/>
                </a:cubicBezTo>
                <a:cubicBezTo>
                  <a:pt x="1894" y="1463"/>
                  <a:pt x="1894" y="1462"/>
                  <a:pt x="1895" y="1461"/>
                </a:cubicBezTo>
                <a:cubicBezTo>
                  <a:pt x="1895" y="1461"/>
                  <a:pt x="1895" y="1460"/>
                  <a:pt x="1895" y="1459"/>
                </a:cubicBezTo>
                <a:cubicBezTo>
                  <a:pt x="1894" y="1459"/>
                  <a:pt x="1893" y="1458"/>
                  <a:pt x="1893" y="1458"/>
                </a:cubicBezTo>
                <a:cubicBezTo>
                  <a:pt x="1892" y="1456"/>
                  <a:pt x="1890" y="1456"/>
                  <a:pt x="1888" y="1455"/>
                </a:cubicBezTo>
                <a:cubicBezTo>
                  <a:pt x="1887" y="1455"/>
                  <a:pt x="1887" y="1454"/>
                  <a:pt x="1885" y="1454"/>
                </a:cubicBezTo>
                <a:cubicBezTo>
                  <a:pt x="1884" y="1454"/>
                  <a:pt x="1882" y="1453"/>
                  <a:pt x="1881" y="1452"/>
                </a:cubicBezTo>
                <a:cubicBezTo>
                  <a:pt x="1881" y="1452"/>
                  <a:pt x="1881" y="1451"/>
                  <a:pt x="1880" y="1451"/>
                </a:cubicBezTo>
                <a:cubicBezTo>
                  <a:pt x="1880" y="1451"/>
                  <a:pt x="1879" y="1450"/>
                  <a:pt x="1879" y="1450"/>
                </a:cubicBezTo>
                <a:cubicBezTo>
                  <a:pt x="1879" y="1449"/>
                  <a:pt x="1879" y="1448"/>
                  <a:pt x="1878" y="1448"/>
                </a:cubicBezTo>
                <a:cubicBezTo>
                  <a:pt x="1878" y="1448"/>
                  <a:pt x="1877" y="1448"/>
                  <a:pt x="1876" y="1447"/>
                </a:cubicBezTo>
                <a:cubicBezTo>
                  <a:pt x="1878" y="1446"/>
                  <a:pt x="1880" y="1447"/>
                  <a:pt x="1880" y="1449"/>
                </a:cubicBezTo>
                <a:cubicBezTo>
                  <a:pt x="1880" y="1449"/>
                  <a:pt x="1881" y="1450"/>
                  <a:pt x="1881" y="1450"/>
                </a:cubicBezTo>
                <a:cubicBezTo>
                  <a:pt x="1883" y="1451"/>
                  <a:pt x="1882" y="1449"/>
                  <a:pt x="1883" y="1449"/>
                </a:cubicBezTo>
                <a:cubicBezTo>
                  <a:pt x="1884" y="1448"/>
                  <a:pt x="1885" y="1449"/>
                  <a:pt x="1885" y="1450"/>
                </a:cubicBezTo>
                <a:cubicBezTo>
                  <a:pt x="1886" y="1451"/>
                  <a:pt x="1888" y="1451"/>
                  <a:pt x="1889" y="1452"/>
                </a:cubicBezTo>
                <a:cubicBezTo>
                  <a:pt x="1889" y="1453"/>
                  <a:pt x="1889" y="1453"/>
                  <a:pt x="1890" y="1453"/>
                </a:cubicBezTo>
                <a:cubicBezTo>
                  <a:pt x="1890" y="1454"/>
                  <a:pt x="1891" y="1454"/>
                  <a:pt x="1891" y="1454"/>
                </a:cubicBezTo>
                <a:cubicBezTo>
                  <a:pt x="1892" y="1454"/>
                  <a:pt x="1892" y="1455"/>
                  <a:pt x="1893" y="1455"/>
                </a:cubicBezTo>
                <a:cubicBezTo>
                  <a:pt x="1893" y="1456"/>
                  <a:pt x="1893" y="1456"/>
                  <a:pt x="1894" y="1456"/>
                </a:cubicBezTo>
                <a:cubicBezTo>
                  <a:pt x="1894" y="1456"/>
                  <a:pt x="1894" y="1455"/>
                  <a:pt x="1894" y="1455"/>
                </a:cubicBezTo>
                <a:cubicBezTo>
                  <a:pt x="1893" y="1455"/>
                  <a:pt x="1893" y="1454"/>
                  <a:pt x="1893" y="1454"/>
                </a:cubicBezTo>
                <a:cubicBezTo>
                  <a:pt x="1893" y="1453"/>
                  <a:pt x="1893" y="1452"/>
                  <a:pt x="1893" y="1451"/>
                </a:cubicBezTo>
                <a:cubicBezTo>
                  <a:pt x="1893" y="1451"/>
                  <a:pt x="1892" y="1451"/>
                  <a:pt x="1891" y="1450"/>
                </a:cubicBezTo>
                <a:cubicBezTo>
                  <a:pt x="1891" y="1450"/>
                  <a:pt x="1891" y="1449"/>
                  <a:pt x="1890" y="1449"/>
                </a:cubicBezTo>
                <a:cubicBezTo>
                  <a:pt x="1890" y="1448"/>
                  <a:pt x="1889" y="1449"/>
                  <a:pt x="1889" y="1448"/>
                </a:cubicBezTo>
                <a:cubicBezTo>
                  <a:pt x="1888" y="1447"/>
                  <a:pt x="1889" y="1447"/>
                  <a:pt x="1890" y="1447"/>
                </a:cubicBezTo>
                <a:cubicBezTo>
                  <a:pt x="1890" y="1448"/>
                  <a:pt x="1891" y="1448"/>
                  <a:pt x="1891" y="1448"/>
                </a:cubicBezTo>
                <a:cubicBezTo>
                  <a:pt x="1892" y="1448"/>
                  <a:pt x="1892" y="1449"/>
                  <a:pt x="1893" y="1449"/>
                </a:cubicBezTo>
                <a:cubicBezTo>
                  <a:pt x="1893" y="1448"/>
                  <a:pt x="1892" y="1447"/>
                  <a:pt x="1891" y="1446"/>
                </a:cubicBezTo>
                <a:cubicBezTo>
                  <a:pt x="1890" y="1444"/>
                  <a:pt x="1890" y="1442"/>
                  <a:pt x="1890" y="1440"/>
                </a:cubicBezTo>
                <a:cubicBezTo>
                  <a:pt x="1890" y="1439"/>
                  <a:pt x="1890" y="1439"/>
                  <a:pt x="1890" y="1438"/>
                </a:cubicBezTo>
                <a:cubicBezTo>
                  <a:pt x="1891" y="1437"/>
                  <a:pt x="1891" y="1437"/>
                  <a:pt x="1891" y="1436"/>
                </a:cubicBezTo>
                <a:cubicBezTo>
                  <a:pt x="1891" y="1436"/>
                  <a:pt x="1891" y="1435"/>
                  <a:pt x="1891" y="1434"/>
                </a:cubicBezTo>
                <a:cubicBezTo>
                  <a:pt x="1891" y="1434"/>
                  <a:pt x="1892" y="1434"/>
                  <a:pt x="1891" y="1433"/>
                </a:cubicBezTo>
                <a:cubicBezTo>
                  <a:pt x="1891" y="1432"/>
                  <a:pt x="1890" y="1432"/>
                  <a:pt x="1890" y="1431"/>
                </a:cubicBezTo>
                <a:cubicBezTo>
                  <a:pt x="1890" y="1430"/>
                  <a:pt x="1890" y="1430"/>
                  <a:pt x="1889" y="1430"/>
                </a:cubicBezTo>
                <a:cubicBezTo>
                  <a:pt x="1889" y="1429"/>
                  <a:pt x="1888" y="1429"/>
                  <a:pt x="1888" y="1428"/>
                </a:cubicBezTo>
                <a:cubicBezTo>
                  <a:pt x="1888" y="1427"/>
                  <a:pt x="1889" y="1427"/>
                  <a:pt x="1890" y="1427"/>
                </a:cubicBezTo>
                <a:cubicBezTo>
                  <a:pt x="1891" y="1426"/>
                  <a:pt x="1891" y="1426"/>
                  <a:pt x="1891" y="1425"/>
                </a:cubicBezTo>
                <a:cubicBezTo>
                  <a:pt x="1892" y="1425"/>
                  <a:pt x="1893" y="1425"/>
                  <a:pt x="1893" y="1424"/>
                </a:cubicBezTo>
                <a:cubicBezTo>
                  <a:pt x="1894" y="1424"/>
                  <a:pt x="1894" y="1423"/>
                  <a:pt x="1895" y="1423"/>
                </a:cubicBezTo>
                <a:cubicBezTo>
                  <a:pt x="1895" y="1423"/>
                  <a:pt x="1896" y="1423"/>
                  <a:pt x="1897" y="1423"/>
                </a:cubicBezTo>
                <a:cubicBezTo>
                  <a:pt x="1898" y="1422"/>
                  <a:pt x="1898" y="1421"/>
                  <a:pt x="1900" y="1420"/>
                </a:cubicBezTo>
                <a:cubicBezTo>
                  <a:pt x="1900" y="1420"/>
                  <a:pt x="1901" y="1420"/>
                  <a:pt x="1902" y="1420"/>
                </a:cubicBezTo>
                <a:cubicBezTo>
                  <a:pt x="1902" y="1419"/>
                  <a:pt x="1902" y="1419"/>
                  <a:pt x="1903" y="1418"/>
                </a:cubicBezTo>
                <a:cubicBezTo>
                  <a:pt x="1903" y="1419"/>
                  <a:pt x="1903" y="1420"/>
                  <a:pt x="1903" y="1420"/>
                </a:cubicBezTo>
                <a:cubicBezTo>
                  <a:pt x="1902" y="1421"/>
                  <a:pt x="1902" y="1421"/>
                  <a:pt x="1901" y="1421"/>
                </a:cubicBezTo>
                <a:cubicBezTo>
                  <a:pt x="1901" y="1422"/>
                  <a:pt x="1901" y="1423"/>
                  <a:pt x="1901" y="1423"/>
                </a:cubicBezTo>
                <a:cubicBezTo>
                  <a:pt x="1900" y="1424"/>
                  <a:pt x="1900" y="1424"/>
                  <a:pt x="1899" y="1424"/>
                </a:cubicBezTo>
                <a:cubicBezTo>
                  <a:pt x="1898" y="1425"/>
                  <a:pt x="1898" y="1425"/>
                  <a:pt x="1898" y="1425"/>
                </a:cubicBezTo>
                <a:cubicBezTo>
                  <a:pt x="1897" y="1426"/>
                  <a:pt x="1897" y="1426"/>
                  <a:pt x="1896" y="1426"/>
                </a:cubicBezTo>
                <a:cubicBezTo>
                  <a:pt x="1896" y="1427"/>
                  <a:pt x="1896" y="1428"/>
                  <a:pt x="1896" y="1428"/>
                </a:cubicBezTo>
                <a:cubicBezTo>
                  <a:pt x="1895" y="1429"/>
                  <a:pt x="1895" y="1429"/>
                  <a:pt x="1895" y="1430"/>
                </a:cubicBezTo>
                <a:cubicBezTo>
                  <a:pt x="1896" y="1430"/>
                  <a:pt x="1897" y="1429"/>
                  <a:pt x="1898" y="1429"/>
                </a:cubicBezTo>
                <a:cubicBezTo>
                  <a:pt x="1898" y="1430"/>
                  <a:pt x="1898" y="1430"/>
                  <a:pt x="1898" y="1430"/>
                </a:cubicBezTo>
                <a:cubicBezTo>
                  <a:pt x="1898" y="1430"/>
                  <a:pt x="1898" y="1430"/>
                  <a:pt x="1898" y="1431"/>
                </a:cubicBezTo>
                <a:cubicBezTo>
                  <a:pt x="1897" y="1431"/>
                  <a:pt x="1897" y="1431"/>
                  <a:pt x="1897" y="1432"/>
                </a:cubicBezTo>
                <a:cubicBezTo>
                  <a:pt x="1897" y="1433"/>
                  <a:pt x="1897" y="1433"/>
                  <a:pt x="1896" y="1433"/>
                </a:cubicBezTo>
                <a:cubicBezTo>
                  <a:pt x="1895" y="1433"/>
                  <a:pt x="1895" y="1432"/>
                  <a:pt x="1894" y="1432"/>
                </a:cubicBezTo>
                <a:cubicBezTo>
                  <a:pt x="1893" y="1432"/>
                  <a:pt x="1893" y="1433"/>
                  <a:pt x="1893" y="1434"/>
                </a:cubicBezTo>
                <a:cubicBezTo>
                  <a:pt x="1893" y="1434"/>
                  <a:pt x="1893" y="1435"/>
                  <a:pt x="1893" y="1436"/>
                </a:cubicBezTo>
                <a:cubicBezTo>
                  <a:pt x="1893" y="1436"/>
                  <a:pt x="1893" y="1438"/>
                  <a:pt x="1894" y="1436"/>
                </a:cubicBezTo>
                <a:cubicBezTo>
                  <a:pt x="1894" y="1436"/>
                  <a:pt x="1894" y="1435"/>
                  <a:pt x="1895" y="1435"/>
                </a:cubicBezTo>
                <a:cubicBezTo>
                  <a:pt x="1896" y="1435"/>
                  <a:pt x="1898" y="1438"/>
                  <a:pt x="1897" y="1439"/>
                </a:cubicBezTo>
                <a:cubicBezTo>
                  <a:pt x="1897" y="1439"/>
                  <a:pt x="1897" y="1439"/>
                  <a:pt x="1896" y="1439"/>
                </a:cubicBezTo>
                <a:cubicBezTo>
                  <a:pt x="1895" y="1439"/>
                  <a:pt x="1895" y="1439"/>
                  <a:pt x="1895" y="1440"/>
                </a:cubicBezTo>
                <a:cubicBezTo>
                  <a:pt x="1895" y="1440"/>
                  <a:pt x="1896" y="1440"/>
                  <a:pt x="1896" y="1441"/>
                </a:cubicBezTo>
                <a:cubicBezTo>
                  <a:pt x="1896" y="1441"/>
                  <a:pt x="1896" y="1441"/>
                  <a:pt x="1896" y="1441"/>
                </a:cubicBezTo>
                <a:cubicBezTo>
                  <a:pt x="1896" y="1442"/>
                  <a:pt x="1897" y="1442"/>
                  <a:pt x="1898" y="1442"/>
                </a:cubicBezTo>
                <a:cubicBezTo>
                  <a:pt x="1898" y="1442"/>
                  <a:pt x="1899" y="1444"/>
                  <a:pt x="1900" y="1444"/>
                </a:cubicBezTo>
                <a:cubicBezTo>
                  <a:pt x="1899" y="1444"/>
                  <a:pt x="1898" y="1443"/>
                  <a:pt x="1898" y="1443"/>
                </a:cubicBezTo>
                <a:cubicBezTo>
                  <a:pt x="1897" y="1442"/>
                  <a:pt x="1896" y="1443"/>
                  <a:pt x="1896" y="1443"/>
                </a:cubicBezTo>
                <a:cubicBezTo>
                  <a:pt x="1895" y="1443"/>
                  <a:pt x="1895" y="1442"/>
                  <a:pt x="1894" y="1442"/>
                </a:cubicBezTo>
                <a:cubicBezTo>
                  <a:pt x="1893" y="1442"/>
                  <a:pt x="1895" y="1444"/>
                  <a:pt x="1895" y="1445"/>
                </a:cubicBezTo>
                <a:cubicBezTo>
                  <a:pt x="1895" y="1445"/>
                  <a:pt x="1894" y="1445"/>
                  <a:pt x="1894" y="1446"/>
                </a:cubicBezTo>
                <a:cubicBezTo>
                  <a:pt x="1894" y="1447"/>
                  <a:pt x="1894" y="1447"/>
                  <a:pt x="1895" y="1448"/>
                </a:cubicBezTo>
                <a:cubicBezTo>
                  <a:pt x="1895" y="1448"/>
                  <a:pt x="1894" y="1449"/>
                  <a:pt x="1895" y="1449"/>
                </a:cubicBezTo>
                <a:cubicBezTo>
                  <a:pt x="1896" y="1449"/>
                  <a:pt x="1896" y="1448"/>
                  <a:pt x="1897" y="1448"/>
                </a:cubicBezTo>
                <a:cubicBezTo>
                  <a:pt x="1897" y="1448"/>
                  <a:pt x="1897" y="1450"/>
                  <a:pt x="1897" y="1450"/>
                </a:cubicBezTo>
                <a:cubicBezTo>
                  <a:pt x="1898" y="1451"/>
                  <a:pt x="1898" y="1451"/>
                  <a:pt x="1899" y="1451"/>
                </a:cubicBezTo>
                <a:cubicBezTo>
                  <a:pt x="1899" y="1451"/>
                  <a:pt x="1900" y="1451"/>
                  <a:pt x="1900" y="1451"/>
                </a:cubicBezTo>
                <a:cubicBezTo>
                  <a:pt x="1900" y="1451"/>
                  <a:pt x="1900" y="1452"/>
                  <a:pt x="1901" y="1452"/>
                </a:cubicBezTo>
                <a:cubicBezTo>
                  <a:pt x="1902" y="1452"/>
                  <a:pt x="1901" y="1451"/>
                  <a:pt x="1901" y="1450"/>
                </a:cubicBezTo>
                <a:cubicBezTo>
                  <a:pt x="1902" y="1450"/>
                  <a:pt x="1902" y="1450"/>
                  <a:pt x="1902" y="1450"/>
                </a:cubicBezTo>
                <a:cubicBezTo>
                  <a:pt x="1902" y="1449"/>
                  <a:pt x="1902" y="1450"/>
                  <a:pt x="1903" y="1449"/>
                </a:cubicBezTo>
                <a:cubicBezTo>
                  <a:pt x="1903" y="1449"/>
                  <a:pt x="1903" y="1448"/>
                  <a:pt x="1903" y="1448"/>
                </a:cubicBezTo>
                <a:cubicBezTo>
                  <a:pt x="1904" y="1449"/>
                  <a:pt x="1904" y="1451"/>
                  <a:pt x="1903" y="1452"/>
                </a:cubicBezTo>
                <a:cubicBezTo>
                  <a:pt x="1903" y="1452"/>
                  <a:pt x="1903" y="1452"/>
                  <a:pt x="1903" y="1452"/>
                </a:cubicBezTo>
                <a:cubicBezTo>
                  <a:pt x="1903" y="1452"/>
                  <a:pt x="1903" y="1453"/>
                  <a:pt x="1903" y="1453"/>
                </a:cubicBezTo>
                <a:cubicBezTo>
                  <a:pt x="1902" y="1454"/>
                  <a:pt x="1902" y="1454"/>
                  <a:pt x="1902" y="1454"/>
                </a:cubicBezTo>
                <a:cubicBezTo>
                  <a:pt x="1902" y="1456"/>
                  <a:pt x="1904" y="1454"/>
                  <a:pt x="1904" y="1456"/>
                </a:cubicBezTo>
                <a:cubicBezTo>
                  <a:pt x="1905" y="1456"/>
                  <a:pt x="1903" y="1458"/>
                  <a:pt x="1903" y="1458"/>
                </a:cubicBezTo>
                <a:cubicBezTo>
                  <a:pt x="1902" y="1461"/>
                  <a:pt x="1904" y="1459"/>
                  <a:pt x="1905" y="1458"/>
                </a:cubicBezTo>
                <a:cubicBezTo>
                  <a:pt x="1907" y="1458"/>
                  <a:pt x="1906" y="1460"/>
                  <a:pt x="1906" y="1461"/>
                </a:cubicBezTo>
                <a:cubicBezTo>
                  <a:pt x="1905" y="1462"/>
                  <a:pt x="1905" y="1464"/>
                  <a:pt x="1904" y="1465"/>
                </a:cubicBezTo>
                <a:cubicBezTo>
                  <a:pt x="1903" y="1466"/>
                  <a:pt x="1902" y="1467"/>
                  <a:pt x="1902" y="1469"/>
                </a:cubicBezTo>
                <a:cubicBezTo>
                  <a:pt x="1902" y="1470"/>
                  <a:pt x="1901" y="1472"/>
                  <a:pt x="1900" y="1473"/>
                </a:cubicBezTo>
                <a:cubicBezTo>
                  <a:pt x="1900" y="1475"/>
                  <a:pt x="1901" y="1476"/>
                  <a:pt x="1901" y="1477"/>
                </a:cubicBezTo>
                <a:cubicBezTo>
                  <a:pt x="1902" y="1477"/>
                  <a:pt x="1902" y="1478"/>
                  <a:pt x="1902" y="1478"/>
                </a:cubicBezTo>
                <a:cubicBezTo>
                  <a:pt x="1903" y="1478"/>
                  <a:pt x="1903" y="1477"/>
                  <a:pt x="1903" y="1476"/>
                </a:cubicBezTo>
                <a:cubicBezTo>
                  <a:pt x="1904" y="1475"/>
                  <a:pt x="1903" y="1474"/>
                  <a:pt x="1904" y="1472"/>
                </a:cubicBezTo>
                <a:cubicBezTo>
                  <a:pt x="1904" y="1471"/>
                  <a:pt x="1905" y="1470"/>
                  <a:pt x="1907" y="1470"/>
                </a:cubicBezTo>
                <a:cubicBezTo>
                  <a:pt x="1909" y="1468"/>
                  <a:pt x="1909" y="1465"/>
                  <a:pt x="1910" y="1463"/>
                </a:cubicBezTo>
                <a:cubicBezTo>
                  <a:pt x="1911" y="1462"/>
                  <a:pt x="1912" y="1461"/>
                  <a:pt x="1912" y="1460"/>
                </a:cubicBezTo>
                <a:cubicBezTo>
                  <a:pt x="1913" y="1458"/>
                  <a:pt x="1914" y="1455"/>
                  <a:pt x="1916" y="1452"/>
                </a:cubicBezTo>
                <a:cubicBezTo>
                  <a:pt x="1917" y="1451"/>
                  <a:pt x="1916" y="1450"/>
                  <a:pt x="1917" y="1449"/>
                </a:cubicBezTo>
                <a:cubicBezTo>
                  <a:pt x="1919" y="1447"/>
                  <a:pt x="1920" y="1446"/>
                  <a:pt x="1920" y="1443"/>
                </a:cubicBezTo>
                <a:cubicBezTo>
                  <a:pt x="1919" y="1441"/>
                  <a:pt x="1918" y="1445"/>
                  <a:pt x="1918" y="1443"/>
                </a:cubicBezTo>
                <a:cubicBezTo>
                  <a:pt x="1918" y="1443"/>
                  <a:pt x="1918" y="1443"/>
                  <a:pt x="1918" y="1442"/>
                </a:cubicBezTo>
                <a:cubicBezTo>
                  <a:pt x="1918" y="1442"/>
                  <a:pt x="1918" y="1442"/>
                  <a:pt x="1918" y="1441"/>
                </a:cubicBezTo>
                <a:cubicBezTo>
                  <a:pt x="1918" y="1440"/>
                  <a:pt x="1919" y="1440"/>
                  <a:pt x="1919" y="1439"/>
                </a:cubicBezTo>
                <a:cubicBezTo>
                  <a:pt x="1920" y="1438"/>
                  <a:pt x="1918" y="1437"/>
                  <a:pt x="1917" y="1437"/>
                </a:cubicBezTo>
                <a:cubicBezTo>
                  <a:pt x="1915" y="1435"/>
                  <a:pt x="1914" y="1433"/>
                  <a:pt x="1913" y="1430"/>
                </a:cubicBezTo>
                <a:cubicBezTo>
                  <a:pt x="1913" y="1429"/>
                  <a:pt x="1911" y="1428"/>
                  <a:pt x="1911" y="1427"/>
                </a:cubicBezTo>
                <a:cubicBezTo>
                  <a:pt x="1911" y="1426"/>
                  <a:pt x="1911" y="1425"/>
                  <a:pt x="1911" y="1424"/>
                </a:cubicBezTo>
                <a:cubicBezTo>
                  <a:pt x="1911" y="1424"/>
                  <a:pt x="1911" y="1424"/>
                  <a:pt x="1910" y="1423"/>
                </a:cubicBezTo>
                <a:cubicBezTo>
                  <a:pt x="1910" y="1422"/>
                  <a:pt x="1910" y="1422"/>
                  <a:pt x="1910" y="1421"/>
                </a:cubicBezTo>
                <a:cubicBezTo>
                  <a:pt x="1909" y="1420"/>
                  <a:pt x="1909" y="1420"/>
                  <a:pt x="1909" y="1419"/>
                </a:cubicBezTo>
                <a:cubicBezTo>
                  <a:pt x="1908" y="1418"/>
                  <a:pt x="1910" y="1417"/>
                  <a:pt x="1910" y="1416"/>
                </a:cubicBezTo>
                <a:cubicBezTo>
                  <a:pt x="1910" y="1416"/>
                  <a:pt x="1911" y="1417"/>
                  <a:pt x="1910" y="1418"/>
                </a:cubicBezTo>
                <a:cubicBezTo>
                  <a:pt x="1910" y="1419"/>
                  <a:pt x="1910" y="1419"/>
                  <a:pt x="1909" y="1419"/>
                </a:cubicBezTo>
                <a:cubicBezTo>
                  <a:pt x="1909" y="1420"/>
                  <a:pt x="1910" y="1420"/>
                  <a:pt x="1910" y="1421"/>
                </a:cubicBezTo>
                <a:cubicBezTo>
                  <a:pt x="1910" y="1421"/>
                  <a:pt x="1911" y="1422"/>
                  <a:pt x="1911" y="1423"/>
                </a:cubicBezTo>
                <a:cubicBezTo>
                  <a:pt x="1912" y="1423"/>
                  <a:pt x="1912" y="1424"/>
                  <a:pt x="1913" y="1424"/>
                </a:cubicBezTo>
                <a:cubicBezTo>
                  <a:pt x="1913" y="1425"/>
                  <a:pt x="1913" y="1424"/>
                  <a:pt x="1914" y="1425"/>
                </a:cubicBezTo>
                <a:cubicBezTo>
                  <a:pt x="1914" y="1425"/>
                  <a:pt x="1914" y="1425"/>
                  <a:pt x="1914" y="1426"/>
                </a:cubicBezTo>
                <a:cubicBezTo>
                  <a:pt x="1915" y="1426"/>
                  <a:pt x="1916" y="1428"/>
                  <a:pt x="1917" y="1428"/>
                </a:cubicBezTo>
                <a:cubicBezTo>
                  <a:pt x="1918" y="1429"/>
                  <a:pt x="1920" y="1428"/>
                  <a:pt x="1921" y="1429"/>
                </a:cubicBezTo>
                <a:cubicBezTo>
                  <a:pt x="1923" y="1429"/>
                  <a:pt x="1923" y="1431"/>
                  <a:pt x="1923" y="1432"/>
                </a:cubicBezTo>
                <a:cubicBezTo>
                  <a:pt x="1922" y="1433"/>
                  <a:pt x="1921" y="1434"/>
                  <a:pt x="1921" y="1435"/>
                </a:cubicBezTo>
                <a:cubicBezTo>
                  <a:pt x="1922" y="1437"/>
                  <a:pt x="1923" y="1435"/>
                  <a:pt x="1923" y="1435"/>
                </a:cubicBezTo>
                <a:cubicBezTo>
                  <a:pt x="1924" y="1434"/>
                  <a:pt x="1925" y="1434"/>
                  <a:pt x="1925" y="1434"/>
                </a:cubicBezTo>
                <a:cubicBezTo>
                  <a:pt x="1926" y="1434"/>
                  <a:pt x="1926" y="1432"/>
                  <a:pt x="1926" y="1432"/>
                </a:cubicBezTo>
                <a:cubicBezTo>
                  <a:pt x="1927" y="1430"/>
                  <a:pt x="1928" y="1430"/>
                  <a:pt x="1928" y="1428"/>
                </a:cubicBezTo>
                <a:cubicBezTo>
                  <a:pt x="1929" y="1427"/>
                  <a:pt x="1929" y="1426"/>
                  <a:pt x="1931" y="1425"/>
                </a:cubicBezTo>
                <a:cubicBezTo>
                  <a:pt x="1932" y="1425"/>
                  <a:pt x="1932" y="1425"/>
                  <a:pt x="1933" y="1424"/>
                </a:cubicBezTo>
                <a:cubicBezTo>
                  <a:pt x="1933" y="1423"/>
                  <a:pt x="1935" y="1422"/>
                  <a:pt x="1936" y="1421"/>
                </a:cubicBezTo>
                <a:cubicBezTo>
                  <a:pt x="1936" y="1421"/>
                  <a:pt x="1936" y="1420"/>
                  <a:pt x="1936" y="1420"/>
                </a:cubicBezTo>
                <a:cubicBezTo>
                  <a:pt x="1937" y="1419"/>
                  <a:pt x="1937" y="1419"/>
                  <a:pt x="1938" y="1418"/>
                </a:cubicBezTo>
                <a:cubicBezTo>
                  <a:pt x="1939" y="1418"/>
                  <a:pt x="1939" y="1417"/>
                  <a:pt x="1939" y="1416"/>
                </a:cubicBezTo>
                <a:cubicBezTo>
                  <a:pt x="1939" y="1415"/>
                  <a:pt x="1938" y="1415"/>
                  <a:pt x="1938" y="1414"/>
                </a:cubicBezTo>
                <a:cubicBezTo>
                  <a:pt x="1939" y="1414"/>
                  <a:pt x="1940" y="1417"/>
                  <a:pt x="1940" y="1414"/>
                </a:cubicBezTo>
                <a:cubicBezTo>
                  <a:pt x="1941" y="1414"/>
                  <a:pt x="1941" y="1413"/>
                  <a:pt x="1941" y="1412"/>
                </a:cubicBezTo>
                <a:cubicBezTo>
                  <a:pt x="1941" y="1411"/>
                  <a:pt x="1940" y="1411"/>
                  <a:pt x="1940" y="1410"/>
                </a:cubicBezTo>
                <a:cubicBezTo>
                  <a:pt x="1940" y="1409"/>
                  <a:pt x="1940" y="1409"/>
                  <a:pt x="1941" y="1408"/>
                </a:cubicBezTo>
                <a:cubicBezTo>
                  <a:pt x="1941" y="1408"/>
                  <a:pt x="1941" y="1407"/>
                  <a:pt x="1941" y="1406"/>
                </a:cubicBezTo>
                <a:cubicBezTo>
                  <a:pt x="1941" y="1404"/>
                  <a:pt x="1942" y="1404"/>
                  <a:pt x="1942" y="1402"/>
                </a:cubicBezTo>
                <a:cubicBezTo>
                  <a:pt x="1942" y="1401"/>
                  <a:pt x="1942" y="1399"/>
                  <a:pt x="1941" y="1398"/>
                </a:cubicBezTo>
                <a:cubicBezTo>
                  <a:pt x="1940" y="1398"/>
                  <a:pt x="1938" y="1400"/>
                  <a:pt x="1937" y="1398"/>
                </a:cubicBezTo>
                <a:cubicBezTo>
                  <a:pt x="1935" y="1397"/>
                  <a:pt x="1938" y="1396"/>
                  <a:pt x="1938" y="1395"/>
                </a:cubicBezTo>
                <a:cubicBezTo>
                  <a:pt x="1939" y="1394"/>
                  <a:pt x="1939" y="1392"/>
                  <a:pt x="1941" y="1391"/>
                </a:cubicBezTo>
                <a:cubicBezTo>
                  <a:pt x="1942" y="1391"/>
                  <a:pt x="1943" y="1390"/>
                  <a:pt x="1944" y="1389"/>
                </a:cubicBezTo>
                <a:cubicBezTo>
                  <a:pt x="1946" y="1388"/>
                  <a:pt x="1948" y="1386"/>
                  <a:pt x="1950" y="1384"/>
                </a:cubicBezTo>
                <a:cubicBezTo>
                  <a:pt x="1952" y="1383"/>
                  <a:pt x="1955" y="1382"/>
                  <a:pt x="1957" y="1381"/>
                </a:cubicBezTo>
                <a:cubicBezTo>
                  <a:pt x="1959" y="1380"/>
                  <a:pt x="1960" y="1379"/>
                  <a:pt x="1961" y="1379"/>
                </a:cubicBezTo>
                <a:cubicBezTo>
                  <a:pt x="1962" y="1378"/>
                  <a:pt x="1964" y="1378"/>
                  <a:pt x="1965" y="1378"/>
                </a:cubicBezTo>
                <a:cubicBezTo>
                  <a:pt x="1968" y="1377"/>
                  <a:pt x="1971" y="1376"/>
                  <a:pt x="1974" y="1376"/>
                </a:cubicBezTo>
                <a:cubicBezTo>
                  <a:pt x="1975" y="1376"/>
                  <a:pt x="1977" y="1376"/>
                  <a:pt x="1978" y="1376"/>
                </a:cubicBezTo>
                <a:cubicBezTo>
                  <a:pt x="1980" y="1376"/>
                  <a:pt x="1981" y="1377"/>
                  <a:pt x="1983" y="1377"/>
                </a:cubicBezTo>
                <a:cubicBezTo>
                  <a:pt x="1984" y="1377"/>
                  <a:pt x="1985" y="1376"/>
                  <a:pt x="1987" y="1376"/>
                </a:cubicBezTo>
                <a:cubicBezTo>
                  <a:pt x="1988" y="1376"/>
                  <a:pt x="1988" y="1376"/>
                  <a:pt x="1989" y="1377"/>
                </a:cubicBezTo>
                <a:cubicBezTo>
                  <a:pt x="1990" y="1377"/>
                  <a:pt x="1991" y="1377"/>
                  <a:pt x="1992" y="1376"/>
                </a:cubicBezTo>
                <a:cubicBezTo>
                  <a:pt x="1993" y="1376"/>
                  <a:pt x="1994" y="1376"/>
                  <a:pt x="1994" y="1375"/>
                </a:cubicBezTo>
                <a:cubicBezTo>
                  <a:pt x="1995" y="1375"/>
                  <a:pt x="1995" y="1374"/>
                  <a:pt x="1995" y="1373"/>
                </a:cubicBezTo>
                <a:cubicBezTo>
                  <a:pt x="1996" y="1372"/>
                  <a:pt x="1996" y="1372"/>
                  <a:pt x="1995" y="1371"/>
                </a:cubicBezTo>
                <a:cubicBezTo>
                  <a:pt x="1995" y="1370"/>
                  <a:pt x="1995" y="1370"/>
                  <a:pt x="1995" y="1369"/>
                </a:cubicBezTo>
                <a:cubicBezTo>
                  <a:pt x="1996" y="1368"/>
                  <a:pt x="1995" y="1368"/>
                  <a:pt x="1995" y="1367"/>
                </a:cubicBezTo>
                <a:cubicBezTo>
                  <a:pt x="1995" y="1366"/>
                  <a:pt x="1996" y="1366"/>
                  <a:pt x="1996" y="1366"/>
                </a:cubicBezTo>
                <a:cubicBezTo>
                  <a:pt x="1997" y="1366"/>
                  <a:pt x="1998" y="1366"/>
                  <a:pt x="1999" y="1366"/>
                </a:cubicBezTo>
                <a:cubicBezTo>
                  <a:pt x="2000" y="1366"/>
                  <a:pt x="2000" y="1368"/>
                  <a:pt x="2000" y="1369"/>
                </a:cubicBezTo>
                <a:cubicBezTo>
                  <a:pt x="2000" y="1370"/>
                  <a:pt x="2000" y="1370"/>
                  <a:pt x="2001" y="1371"/>
                </a:cubicBezTo>
                <a:cubicBezTo>
                  <a:pt x="2001" y="1371"/>
                  <a:pt x="2000" y="1372"/>
                  <a:pt x="2001" y="1373"/>
                </a:cubicBezTo>
                <a:cubicBezTo>
                  <a:pt x="2001" y="1372"/>
                  <a:pt x="2001" y="1372"/>
                  <a:pt x="2002" y="1371"/>
                </a:cubicBezTo>
                <a:cubicBezTo>
                  <a:pt x="2002" y="1371"/>
                  <a:pt x="2003" y="1370"/>
                  <a:pt x="2004" y="1370"/>
                </a:cubicBezTo>
                <a:cubicBezTo>
                  <a:pt x="2004" y="1369"/>
                  <a:pt x="2005" y="1369"/>
                  <a:pt x="2006" y="1369"/>
                </a:cubicBezTo>
                <a:cubicBezTo>
                  <a:pt x="2006" y="1368"/>
                  <a:pt x="2007" y="1368"/>
                  <a:pt x="2007" y="1368"/>
                </a:cubicBezTo>
                <a:cubicBezTo>
                  <a:pt x="2008" y="1367"/>
                  <a:pt x="2008" y="1366"/>
                  <a:pt x="2009" y="1366"/>
                </a:cubicBezTo>
                <a:cubicBezTo>
                  <a:pt x="2010" y="1366"/>
                  <a:pt x="2010" y="1367"/>
                  <a:pt x="2010" y="1367"/>
                </a:cubicBezTo>
                <a:cubicBezTo>
                  <a:pt x="2011" y="1368"/>
                  <a:pt x="2012" y="1368"/>
                  <a:pt x="2012" y="1368"/>
                </a:cubicBezTo>
                <a:cubicBezTo>
                  <a:pt x="2013" y="1368"/>
                  <a:pt x="2013" y="1369"/>
                  <a:pt x="2014" y="1369"/>
                </a:cubicBezTo>
                <a:cubicBezTo>
                  <a:pt x="2015" y="1369"/>
                  <a:pt x="2015" y="1368"/>
                  <a:pt x="2016" y="1368"/>
                </a:cubicBezTo>
                <a:cubicBezTo>
                  <a:pt x="2017" y="1368"/>
                  <a:pt x="2018" y="1369"/>
                  <a:pt x="2019" y="1368"/>
                </a:cubicBezTo>
                <a:cubicBezTo>
                  <a:pt x="2020" y="1368"/>
                  <a:pt x="2021" y="1369"/>
                  <a:pt x="2022" y="1368"/>
                </a:cubicBezTo>
                <a:cubicBezTo>
                  <a:pt x="2023" y="1368"/>
                  <a:pt x="2023" y="1368"/>
                  <a:pt x="2024" y="1368"/>
                </a:cubicBezTo>
                <a:cubicBezTo>
                  <a:pt x="2025" y="1367"/>
                  <a:pt x="2025" y="1367"/>
                  <a:pt x="2026" y="1367"/>
                </a:cubicBezTo>
                <a:cubicBezTo>
                  <a:pt x="2026" y="1366"/>
                  <a:pt x="2026" y="1365"/>
                  <a:pt x="2026" y="1365"/>
                </a:cubicBezTo>
                <a:cubicBezTo>
                  <a:pt x="2026" y="1364"/>
                  <a:pt x="2026" y="1364"/>
                  <a:pt x="2025" y="1363"/>
                </a:cubicBezTo>
                <a:cubicBezTo>
                  <a:pt x="2025" y="1362"/>
                  <a:pt x="2025" y="1362"/>
                  <a:pt x="2025" y="1361"/>
                </a:cubicBezTo>
                <a:cubicBezTo>
                  <a:pt x="2024" y="1360"/>
                  <a:pt x="2024" y="1360"/>
                  <a:pt x="2024" y="1360"/>
                </a:cubicBezTo>
                <a:cubicBezTo>
                  <a:pt x="2023" y="1359"/>
                  <a:pt x="2023" y="1358"/>
                  <a:pt x="2023" y="1358"/>
                </a:cubicBezTo>
                <a:cubicBezTo>
                  <a:pt x="2022" y="1358"/>
                  <a:pt x="2019" y="1358"/>
                  <a:pt x="2019" y="1359"/>
                </a:cubicBezTo>
                <a:cubicBezTo>
                  <a:pt x="2020" y="1359"/>
                  <a:pt x="2021" y="1359"/>
                  <a:pt x="2022" y="1360"/>
                </a:cubicBezTo>
                <a:cubicBezTo>
                  <a:pt x="2022" y="1360"/>
                  <a:pt x="2023" y="1361"/>
                  <a:pt x="2023" y="1361"/>
                </a:cubicBezTo>
                <a:cubicBezTo>
                  <a:pt x="2023" y="1362"/>
                  <a:pt x="2023" y="1362"/>
                  <a:pt x="2023" y="1363"/>
                </a:cubicBezTo>
                <a:cubicBezTo>
                  <a:pt x="2024" y="1364"/>
                  <a:pt x="2024" y="1365"/>
                  <a:pt x="2023" y="1365"/>
                </a:cubicBezTo>
                <a:cubicBezTo>
                  <a:pt x="2022" y="1365"/>
                  <a:pt x="2022" y="1365"/>
                  <a:pt x="2022" y="1366"/>
                </a:cubicBezTo>
                <a:cubicBezTo>
                  <a:pt x="2020" y="1367"/>
                  <a:pt x="2019" y="1367"/>
                  <a:pt x="2017" y="1366"/>
                </a:cubicBezTo>
                <a:cubicBezTo>
                  <a:pt x="2017" y="1366"/>
                  <a:pt x="2016" y="1366"/>
                  <a:pt x="2015" y="1366"/>
                </a:cubicBezTo>
                <a:cubicBezTo>
                  <a:pt x="2014" y="1366"/>
                  <a:pt x="2014" y="1365"/>
                  <a:pt x="2014" y="1365"/>
                </a:cubicBezTo>
                <a:cubicBezTo>
                  <a:pt x="2014" y="1364"/>
                  <a:pt x="2013" y="1364"/>
                  <a:pt x="2013" y="1363"/>
                </a:cubicBezTo>
                <a:cubicBezTo>
                  <a:pt x="2013" y="1363"/>
                  <a:pt x="2013" y="1362"/>
                  <a:pt x="2013" y="1361"/>
                </a:cubicBezTo>
                <a:cubicBezTo>
                  <a:pt x="2013" y="1360"/>
                  <a:pt x="2012" y="1359"/>
                  <a:pt x="2011" y="1357"/>
                </a:cubicBezTo>
                <a:cubicBezTo>
                  <a:pt x="2010" y="1356"/>
                  <a:pt x="2009" y="1356"/>
                  <a:pt x="2009" y="1355"/>
                </a:cubicBezTo>
                <a:cubicBezTo>
                  <a:pt x="2008" y="1353"/>
                  <a:pt x="2007" y="1353"/>
                  <a:pt x="2005" y="1353"/>
                </a:cubicBezTo>
                <a:cubicBezTo>
                  <a:pt x="2004" y="1353"/>
                  <a:pt x="2004" y="1353"/>
                  <a:pt x="2004" y="1352"/>
                </a:cubicBezTo>
                <a:cubicBezTo>
                  <a:pt x="2003" y="1352"/>
                  <a:pt x="2003" y="1352"/>
                  <a:pt x="2003" y="1351"/>
                </a:cubicBezTo>
                <a:cubicBezTo>
                  <a:pt x="2003" y="1351"/>
                  <a:pt x="2003" y="1351"/>
                  <a:pt x="2004" y="1351"/>
                </a:cubicBezTo>
                <a:cubicBezTo>
                  <a:pt x="2004" y="1350"/>
                  <a:pt x="2004" y="1350"/>
                  <a:pt x="2005" y="1349"/>
                </a:cubicBezTo>
                <a:cubicBezTo>
                  <a:pt x="2006" y="1348"/>
                  <a:pt x="2007" y="1346"/>
                  <a:pt x="2009" y="1345"/>
                </a:cubicBezTo>
                <a:cubicBezTo>
                  <a:pt x="2010" y="1345"/>
                  <a:pt x="2012" y="1345"/>
                  <a:pt x="2012" y="1343"/>
                </a:cubicBezTo>
                <a:cubicBezTo>
                  <a:pt x="2012" y="1341"/>
                  <a:pt x="2010" y="1345"/>
                  <a:pt x="2009" y="1343"/>
                </a:cubicBezTo>
                <a:cubicBezTo>
                  <a:pt x="2009" y="1343"/>
                  <a:pt x="2009" y="1342"/>
                  <a:pt x="2009" y="1341"/>
                </a:cubicBezTo>
                <a:cubicBezTo>
                  <a:pt x="2008" y="1341"/>
                  <a:pt x="2008" y="1340"/>
                  <a:pt x="2008" y="1340"/>
                </a:cubicBezTo>
                <a:cubicBezTo>
                  <a:pt x="2007" y="1337"/>
                  <a:pt x="2008" y="1334"/>
                  <a:pt x="2010" y="1332"/>
                </a:cubicBezTo>
                <a:cubicBezTo>
                  <a:pt x="2011" y="1331"/>
                  <a:pt x="2012" y="1331"/>
                  <a:pt x="2013" y="1330"/>
                </a:cubicBezTo>
                <a:cubicBezTo>
                  <a:pt x="2014" y="1329"/>
                  <a:pt x="2015" y="1328"/>
                  <a:pt x="2015" y="1327"/>
                </a:cubicBezTo>
                <a:cubicBezTo>
                  <a:pt x="2016" y="1325"/>
                  <a:pt x="2017" y="1324"/>
                  <a:pt x="2018" y="1323"/>
                </a:cubicBezTo>
                <a:cubicBezTo>
                  <a:pt x="2019" y="1322"/>
                  <a:pt x="2020" y="1321"/>
                  <a:pt x="2020" y="1320"/>
                </a:cubicBezTo>
                <a:cubicBezTo>
                  <a:pt x="2021" y="1318"/>
                  <a:pt x="2021" y="1317"/>
                  <a:pt x="2021" y="1316"/>
                </a:cubicBezTo>
                <a:cubicBezTo>
                  <a:pt x="2022" y="1314"/>
                  <a:pt x="2023" y="1314"/>
                  <a:pt x="2024" y="1314"/>
                </a:cubicBezTo>
                <a:cubicBezTo>
                  <a:pt x="2025" y="1313"/>
                  <a:pt x="2026" y="1313"/>
                  <a:pt x="2026" y="1313"/>
                </a:cubicBezTo>
                <a:cubicBezTo>
                  <a:pt x="2027" y="1313"/>
                  <a:pt x="2027" y="1314"/>
                  <a:pt x="2028" y="1314"/>
                </a:cubicBezTo>
                <a:cubicBezTo>
                  <a:pt x="2028" y="1314"/>
                  <a:pt x="2028" y="1314"/>
                  <a:pt x="2029" y="1315"/>
                </a:cubicBezTo>
                <a:cubicBezTo>
                  <a:pt x="2029" y="1315"/>
                  <a:pt x="2029" y="1315"/>
                  <a:pt x="2029" y="1315"/>
                </a:cubicBezTo>
                <a:cubicBezTo>
                  <a:pt x="2030" y="1316"/>
                  <a:pt x="2030" y="1315"/>
                  <a:pt x="2030" y="1315"/>
                </a:cubicBezTo>
                <a:cubicBezTo>
                  <a:pt x="2030" y="1314"/>
                  <a:pt x="2030" y="1313"/>
                  <a:pt x="2031" y="1312"/>
                </a:cubicBezTo>
                <a:cubicBezTo>
                  <a:pt x="2031" y="1312"/>
                  <a:pt x="2032" y="1312"/>
                  <a:pt x="2032" y="1313"/>
                </a:cubicBezTo>
                <a:cubicBezTo>
                  <a:pt x="2033" y="1313"/>
                  <a:pt x="2033" y="1314"/>
                  <a:pt x="2033" y="1313"/>
                </a:cubicBezTo>
                <a:cubicBezTo>
                  <a:pt x="2034" y="1313"/>
                  <a:pt x="2034" y="1312"/>
                  <a:pt x="2034" y="1312"/>
                </a:cubicBezTo>
                <a:cubicBezTo>
                  <a:pt x="2035" y="1310"/>
                  <a:pt x="2036" y="1309"/>
                  <a:pt x="2037" y="1310"/>
                </a:cubicBezTo>
                <a:cubicBezTo>
                  <a:pt x="2039" y="1310"/>
                  <a:pt x="2040" y="1310"/>
                  <a:pt x="2042" y="1309"/>
                </a:cubicBezTo>
                <a:cubicBezTo>
                  <a:pt x="2044" y="1308"/>
                  <a:pt x="2043" y="1306"/>
                  <a:pt x="2044" y="1304"/>
                </a:cubicBezTo>
                <a:cubicBezTo>
                  <a:pt x="2045" y="1303"/>
                  <a:pt x="2045" y="1302"/>
                  <a:pt x="2046" y="1301"/>
                </a:cubicBezTo>
                <a:cubicBezTo>
                  <a:pt x="2046" y="1301"/>
                  <a:pt x="2047" y="1301"/>
                  <a:pt x="2047" y="1300"/>
                </a:cubicBezTo>
                <a:cubicBezTo>
                  <a:pt x="2048" y="1300"/>
                  <a:pt x="2048" y="1299"/>
                  <a:pt x="2048" y="1299"/>
                </a:cubicBezTo>
                <a:cubicBezTo>
                  <a:pt x="2048" y="1298"/>
                  <a:pt x="2049" y="1298"/>
                  <a:pt x="2049" y="1297"/>
                </a:cubicBezTo>
                <a:cubicBezTo>
                  <a:pt x="2049" y="1297"/>
                  <a:pt x="2049" y="1296"/>
                  <a:pt x="2050" y="1297"/>
                </a:cubicBezTo>
                <a:cubicBezTo>
                  <a:pt x="2050" y="1297"/>
                  <a:pt x="2049" y="1297"/>
                  <a:pt x="2049" y="1298"/>
                </a:cubicBezTo>
                <a:cubicBezTo>
                  <a:pt x="2049" y="1299"/>
                  <a:pt x="2050" y="1299"/>
                  <a:pt x="2049" y="1300"/>
                </a:cubicBezTo>
                <a:cubicBezTo>
                  <a:pt x="2049" y="1300"/>
                  <a:pt x="2049" y="1300"/>
                  <a:pt x="2049" y="1301"/>
                </a:cubicBezTo>
                <a:cubicBezTo>
                  <a:pt x="2048" y="1302"/>
                  <a:pt x="2049" y="1301"/>
                  <a:pt x="2049" y="1301"/>
                </a:cubicBezTo>
                <a:cubicBezTo>
                  <a:pt x="2051" y="1301"/>
                  <a:pt x="2051" y="1302"/>
                  <a:pt x="2052" y="1302"/>
                </a:cubicBezTo>
                <a:cubicBezTo>
                  <a:pt x="2052" y="1302"/>
                  <a:pt x="2053" y="1302"/>
                  <a:pt x="2053" y="1302"/>
                </a:cubicBezTo>
                <a:cubicBezTo>
                  <a:pt x="2054" y="1303"/>
                  <a:pt x="2054" y="1304"/>
                  <a:pt x="2054" y="1303"/>
                </a:cubicBezTo>
                <a:cubicBezTo>
                  <a:pt x="2055" y="1303"/>
                  <a:pt x="2054" y="1300"/>
                  <a:pt x="2055" y="1299"/>
                </a:cubicBezTo>
                <a:cubicBezTo>
                  <a:pt x="2055" y="1299"/>
                  <a:pt x="2056" y="1299"/>
                  <a:pt x="2056" y="1298"/>
                </a:cubicBezTo>
                <a:cubicBezTo>
                  <a:pt x="2057" y="1298"/>
                  <a:pt x="2057" y="1297"/>
                  <a:pt x="2057" y="1297"/>
                </a:cubicBezTo>
                <a:cubicBezTo>
                  <a:pt x="2058" y="1296"/>
                  <a:pt x="2060" y="1296"/>
                  <a:pt x="2061" y="1296"/>
                </a:cubicBezTo>
                <a:cubicBezTo>
                  <a:pt x="2061" y="1297"/>
                  <a:pt x="2062" y="1297"/>
                  <a:pt x="2062" y="1297"/>
                </a:cubicBezTo>
                <a:cubicBezTo>
                  <a:pt x="2062" y="1297"/>
                  <a:pt x="2062" y="1297"/>
                  <a:pt x="2063" y="1298"/>
                </a:cubicBezTo>
                <a:cubicBezTo>
                  <a:pt x="2063" y="1298"/>
                  <a:pt x="2063" y="1299"/>
                  <a:pt x="2064" y="1299"/>
                </a:cubicBezTo>
                <a:cubicBezTo>
                  <a:pt x="2064" y="1299"/>
                  <a:pt x="2064" y="1300"/>
                  <a:pt x="2064" y="1300"/>
                </a:cubicBezTo>
                <a:cubicBezTo>
                  <a:pt x="2065" y="1301"/>
                  <a:pt x="2065" y="1300"/>
                  <a:pt x="2065" y="1299"/>
                </a:cubicBezTo>
                <a:cubicBezTo>
                  <a:pt x="2066" y="1299"/>
                  <a:pt x="2066" y="1298"/>
                  <a:pt x="2067" y="1298"/>
                </a:cubicBezTo>
                <a:cubicBezTo>
                  <a:pt x="2067" y="1298"/>
                  <a:pt x="2067" y="1299"/>
                  <a:pt x="2068" y="1299"/>
                </a:cubicBezTo>
                <a:cubicBezTo>
                  <a:pt x="2068" y="1299"/>
                  <a:pt x="2069" y="1297"/>
                  <a:pt x="2069" y="1297"/>
                </a:cubicBezTo>
                <a:cubicBezTo>
                  <a:pt x="2070" y="1294"/>
                  <a:pt x="2074" y="1295"/>
                  <a:pt x="2076" y="1293"/>
                </a:cubicBezTo>
                <a:cubicBezTo>
                  <a:pt x="2076" y="1292"/>
                  <a:pt x="2078" y="1291"/>
                  <a:pt x="2079" y="1292"/>
                </a:cubicBezTo>
                <a:cubicBezTo>
                  <a:pt x="2080" y="1293"/>
                  <a:pt x="2079" y="1293"/>
                  <a:pt x="2080" y="1293"/>
                </a:cubicBezTo>
                <a:cubicBezTo>
                  <a:pt x="2082" y="1293"/>
                  <a:pt x="2082" y="1293"/>
                  <a:pt x="2083" y="1292"/>
                </a:cubicBezTo>
                <a:cubicBezTo>
                  <a:pt x="2084" y="1292"/>
                  <a:pt x="2084" y="1292"/>
                  <a:pt x="2084" y="1291"/>
                </a:cubicBezTo>
                <a:cubicBezTo>
                  <a:pt x="2085" y="1291"/>
                  <a:pt x="2085" y="1290"/>
                  <a:pt x="2085" y="1290"/>
                </a:cubicBezTo>
                <a:cubicBezTo>
                  <a:pt x="2086" y="1290"/>
                  <a:pt x="2088" y="1290"/>
                  <a:pt x="2087" y="1289"/>
                </a:cubicBezTo>
                <a:cubicBezTo>
                  <a:pt x="2087" y="1289"/>
                  <a:pt x="2087" y="1288"/>
                  <a:pt x="2086" y="1288"/>
                </a:cubicBezTo>
                <a:cubicBezTo>
                  <a:pt x="2086" y="1288"/>
                  <a:pt x="2086" y="1288"/>
                  <a:pt x="2085" y="1287"/>
                </a:cubicBezTo>
                <a:cubicBezTo>
                  <a:pt x="2085" y="1287"/>
                  <a:pt x="2084" y="1288"/>
                  <a:pt x="2083" y="1287"/>
                </a:cubicBezTo>
                <a:cubicBezTo>
                  <a:pt x="2083" y="1287"/>
                  <a:pt x="2083" y="1286"/>
                  <a:pt x="2083" y="1286"/>
                </a:cubicBezTo>
                <a:cubicBezTo>
                  <a:pt x="2084" y="1286"/>
                  <a:pt x="2084" y="1286"/>
                  <a:pt x="2084" y="1286"/>
                </a:cubicBezTo>
                <a:cubicBezTo>
                  <a:pt x="2087" y="1286"/>
                  <a:pt x="2084" y="1285"/>
                  <a:pt x="2084" y="1284"/>
                </a:cubicBezTo>
                <a:cubicBezTo>
                  <a:pt x="2083" y="1284"/>
                  <a:pt x="2083" y="1283"/>
                  <a:pt x="2083" y="1283"/>
                </a:cubicBezTo>
                <a:cubicBezTo>
                  <a:pt x="2083" y="1282"/>
                  <a:pt x="2084" y="1283"/>
                  <a:pt x="2084" y="1283"/>
                </a:cubicBezTo>
                <a:cubicBezTo>
                  <a:pt x="2085" y="1284"/>
                  <a:pt x="2085" y="1284"/>
                  <a:pt x="2085" y="1283"/>
                </a:cubicBezTo>
                <a:cubicBezTo>
                  <a:pt x="2086" y="1282"/>
                  <a:pt x="2086" y="1282"/>
                  <a:pt x="2087" y="1282"/>
                </a:cubicBezTo>
                <a:cubicBezTo>
                  <a:pt x="2088" y="1282"/>
                  <a:pt x="2089" y="1283"/>
                  <a:pt x="2090" y="1283"/>
                </a:cubicBezTo>
                <a:cubicBezTo>
                  <a:pt x="2091" y="1283"/>
                  <a:pt x="2093" y="1283"/>
                  <a:pt x="2094" y="1282"/>
                </a:cubicBezTo>
                <a:cubicBezTo>
                  <a:pt x="2095" y="1282"/>
                  <a:pt x="2095" y="1281"/>
                  <a:pt x="2096" y="1282"/>
                </a:cubicBezTo>
                <a:cubicBezTo>
                  <a:pt x="2097" y="1282"/>
                  <a:pt x="2097" y="1282"/>
                  <a:pt x="2097" y="1283"/>
                </a:cubicBezTo>
                <a:cubicBezTo>
                  <a:pt x="2099" y="1283"/>
                  <a:pt x="2100" y="1282"/>
                  <a:pt x="2100" y="1281"/>
                </a:cubicBezTo>
                <a:cubicBezTo>
                  <a:pt x="2101" y="1280"/>
                  <a:pt x="2102" y="1280"/>
                  <a:pt x="2103" y="1279"/>
                </a:cubicBezTo>
                <a:cubicBezTo>
                  <a:pt x="2104" y="1278"/>
                  <a:pt x="2104" y="1277"/>
                  <a:pt x="2104" y="1276"/>
                </a:cubicBezTo>
                <a:cubicBezTo>
                  <a:pt x="2104" y="1276"/>
                  <a:pt x="2104" y="1275"/>
                  <a:pt x="2105" y="1275"/>
                </a:cubicBezTo>
                <a:cubicBezTo>
                  <a:pt x="2105" y="1276"/>
                  <a:pt x="2105" y="1277"/>
                  <a:pt x="2105" y="1277"/>
                </a:cubicBezTo>
                <a:cubicBezTo>
                  <a:pt x="2106" y="1278"/>
                  <a:pt x="2107" y="1278"/>
                  <a:pt x="2107" y="1278"/>
                </a:cubicBezTo>
                <a:cubicBezTo>
                  <a:pt x="2108" y="1278"/>
                  <a:pt x="2108" y="1279"/>
                  <a:pt x="2108" y="1279"/>
                </a:cubicBezTo>
                <a:cubicBezTo>
                  <a:pt x="2109" y="1279"/>
                  <a:pt x="2110" y="1279"/>
                  <a:pt x="2111" y="1279"/>
                </a:cubicBezTo>
                <a:cubicBezTo>
                  <a:pt x="2112" y="1279"/>
                  <a:pt x="2113" y="1278"/>
                  <a:pt x="2114" y="1277"/>
                </a:cubicBezTo>
                <a:cubicBezTo>
                  <a:pt x="2115" y="1276"/>
                  <a:pt x="2116" y="1275"/>
                  <a:pt x="2117" y="1274"/>
                </a:cubicBezTo>
                <a:cubicBezTo>
                  <a:pt x="2118" y="1274"/>
                  <a:pt x="2120" y="1273"/>
                  <a:pt x="2121" y="1272"/>
                </a:cubicBezTo>
                <a:cubicBezTo>
                  <a:pt x="2123" y="1272"/>
                  <a:pt x="2124" y="1271"/>
                  <a:pt x="2125" y="1270"/>
                </a:cubicBezTo>
                <a:cubicBezTo>
                  <a:pt x="2126" y="1269"/>
                  <a:pt x="2127" y="1268"/>
                  <a:pt x="2128" y="1268"/>
                </a:cubicBezTo>
                <a:cubicBezTo>
                  <a:pt x="2129" y="1268"/>
                  <a:pt x="2131" y="1267"/>
                  <a:pt x="2132" y="1266"/>
                </a:cubicBezTo>
                <a:cubicBezTo>
                  <a:pt x="2132" y="1266"/>
                  <a:pt x="2133" y="1265"/>
                  <a:pt x="2134" y="1264"/>
                </a:cubicBezTo>
                <a:cubicBezTo>
                  <a:pt x="2134" y="1264"/>
                  <a:pt x="2135" y="1264"/>
                  <a:pt x="2135" y="1264"/>
                </a:cubicBezTo>
                <a:cubicBezTo>
                  <a:pt x="2136" y="1264"/>
                  <a:pt x="2136" y="1264"/>
                  <a:pt x="2136" y="1263"/>
                </a:cubicBezTo>
                <a:cubicBezTo>
                  <a:pt x="2136" y="1262"/>
                  <a:pt x="2136" y="1261"/>
                  <a:pt x="2135" y="1261"/>
                </a:cubicBezTo>
                <a:cubicBezTo>
                  <a:pt x="2135" y="1260"/>
                  <a:pt x="2136" y="1260"/>
                  <a:pt x="2137" y="1261"/>
                </a:cubicBezTo>
                <a:cubicBezTo>
                  <a:pt x="2137" y="1261"/>
                  <a:pt x="2137" y="1262"/>
                  <a:pt x="2137" y="1262"/>
                </a:cubicBezTo>
                <a:cubicBezTo>
                  <a:pt x="2138" y="1264"/>
                  <a:pt x="2136" y="1265"/>
                  <a:pt x="2137" y="1266"/>
                </a:cubicBezTo>
                <a:cubicBezTo>
                  <a:pt x="2137" y="1266"/>
                  <a:pt x="2138" y="1266"/>
                  <a:pt x="2138" y="1265"/>
                </a:cubicBezTo>
                <a:cubicBezTo>
                  <a:pt x="2139" y="1265"/>
                  <a:pt x="2139" y="1265"/>
                  <a:pt x="2139" y="1265"/>
                </a:cubicBezTo>
                <a:cubicBezTo>
                  <a:pt x="2140" y="1265"/>
                  <a:pt x="2140" y="1264"/>
                  <a:pt x="2141" y="1264"/>
                </a:cubicBezTo>
                <a:cubicBezTo>
                  <a:pt x="2141" y="1265"/>
                  <a:pt x="2140" y="1267"/>
                  <a:pt x="2139" y="1267"/>
                </a:cubicBezTo>
                <a:cubicBezTo>
                  <a:pt x="2138" y="1268"/>
                  <a:pt x="2138" y="1270"/>
                  <a:pt x="2137" y="1271"/>
                </a:cubicBezTo>
                <a:cubicBezTo>
                  <a:pt x="2136" y="1272"/>
                  <a:pt x="2135" y="1272"/>
                  <a:pt x="2134" y="1273"/>
                </a:cubicBezTo>
                <a:cubicBezTo>
                  <a:pt x="2134" y="1274"/>
                  <a:pt x="2134" y="1275"/>
                  <a:pt x="2133" y="1275"/>
                </a:cubicBezTo>
                <a:cubicBezTo>
                  <a:pt x="2133" y="1276"/>
                  <a:pt x="2133" y="1276"/>
                  <a:pt x="2133" y="1277"/>
                </a:cubicBezTo>
                <a:cubicBezTo>
                  <a:pt x="2134" y="1277"/>
                  <a:pt x="2135" y="1275"/>
                  <a:pt x="2136" y="1274"/>
                </a:cubicBezTo>
                <a:cubicBezTo>
                  <a:pt x="2137" y="1274"/>
                  <a:pt x="2138" y="1275"/>
                  <a:pt x="2140" y="1275"/>
                </a:cubicBezTo>
                <a:cubicBezTo>
                  <a:pt x="2141" y="1275"/>
                  <a:pt x="2142" y="1274"/>
                  <a:pt x="2144" y="1274"/>
                </a:cubicBezTo>
                <a:cubicBezTo>
                  <a:pt x="2145" y="1273"/>
                  <a:pt x="2147" y="1274"/>
                  <a:pt x="2148" y="1274"/>
                </a:cubicBezTo>
                <a:cubicBezTo>
                  <a:pt x="2149" y="1275"/>
                  <a:pt x="2151" y="1274"/>
                  <a:pt x="2152" y="1274"/>
                </a:cubicBezTo>
                <a:cubicBezTo>
                  <a:pt x="2153" y="1274"/>
                  <a:pt x="2154" y="1274"/>
                  <a:pt x="2154" y="1274"/>
                </a:cubicBezTo>
                <a:cubicBezTo>
                  <a:pt x="2155" y="1274"/>
                  <a:pt x="2156" y="1274"/>
                  <a:pt x="2157" y="1275"/>
                </a:cubicBezTo>
                <a:cubicBezTo>
                  <a:pt x="2157" y="1275"/>
                  <a:pt x="2158" y="1274"/>
                  <a:pt x="2159" y="1275"/>
                </a:cubicBezTo>
                <a:cubicBezTo>
                  <a:pt x="2160" y="1275"/>
                  <a:pt x="2159" y="1276"/>
                  <a:pt x="2159" y="1276"/>
                </a:cubicBezTo>
                <a:cubicBezTo>
                  <a:pt x="2158" y="1277"/>
                  <a:pt x="2158" y="1277"/>
                  <a:pt x="2157" y="1278"/>
                </a:cubicBezTo>
                <a:cubicBezTo>
                  <a:pt x="2156" y="1278"/>
                  <a:pt x="2156" y="1278"/>
                  <a:pt x="2155" y="1278"/>
                </a:cubicBezTo>
                <a:cubicBezTo>
                  <a:pt x="2154" y="1279"/>
                  <a:pt x="2154" y="1279"/>
                  <a:pt x="2153" y="1280"/>
                </a:cubicBezTo>
                <a:cubicBezTo>
                  <a:pt x="2153" y="1280"/>
                  <a:pt x="2152" y="1281"/>
                  <a:pt x="2151" y="1281"/>
                </a:cubicBezTo>
                <a:cubicBezTo>
                  <a:pt x="2151" y="1281"/>
                  <a:pt x="2150" y="1281"/>
                  <a:pt x="2149" y="1282"/>
                </a:cubicBezTo>
                <a:cubicBezTo>
                  <a:pt x="2149" y="1282"/>
                  <a:pt x="2148" y="1283"/>
                  <a:pt x="2148" y="1283"/>
                </a:cubicBezTo>
                <a:cubicBezTo>
                  <a:pt x="2146" y="1284"/>
                  <a:pt x="2145" y="1284"/>
                  <a:pt x="2145" y="1283"/>
                </a:cubicBezTo>
                <a:cubicBezTo>
                  <a:pt x="2145" y="1282"/>
                  <a:pt x="2144" y="1281"/>
                  <a:pt x="2143" y="1281"/>
                </a:cubicBezTo>
                <a:cubicBezTo>
                  <a:pt x="2143" y="1280"/>
                  <a:pt x="2142" y="1281"/>
                  <a:pt x="2141" y="1281"/>
                </a:cubicBezTo>
                <a:cubicBezTo>
                  <a:pt x="2139" y="1280"/>
                  <a:pt x="2141" y="1279"/>
                  <a:pt x="2141" y="1278"/>
                </a:cubicBezTo>
                <a:cubicBezTo>
                  <a:pt x="2142" y="1276"/>
                  <a:pt x="2140" y="1276"/>
                  <a:pt x="2139" y="1276"/>
                </a:cubicBezTo>
                <a:cubicBezTo>
                  <a:pt x="2136" y="1276"/>
                  <a:pt x="2134" y="1279"/>
                  <a:pt x="2132" y="1280"/>
                </a:cubicBezTo>
                <a:cubicBezTo>
                  <a:pt x="2129" y="1282"/>
                  <a:pt x="2126" y="1283"/>
                  <a:pt x="2124" y="1286"/>
                </a:cubicBezTo>
                <a:cubicBezTo>
                  <a:pt x="2121" y="1288"/>
                  <a:pt x="2118" y="1289"/>
                  <a:pt x="2116" y="1291"/>
                </a:cubicBezTo>
                <a:cubicBezTo>
                  <a:pt x="2113" y="1292"/>
                  <a:pt x="2110" y="1294"/>
                  <a:pt x="2108" y="1296"/>
                </a:cubicBezTo>
                <a:cubicBezTo>
                  <a:pt x="2107" y="1297"/>
                  <a:pt x="2106" y="1299"/>
                  <a:pt x="2105" y="1301"/>
                </a:cubicBezTo>
                <a:cubicBezTo>
                  <a:pt x="2104" y="1302"/>
                  <a:pt x="2104" y="1303"/>
                  <a:pt x="2104" y="1305"/>
                </a:cubicBezTo>
                <a:cubicBezTo>
                  <a:pt x="2103" y="1306"/>
                  <a:pt x="2103" y="1306"/>
                  <a:pt x="2103" y="1307"/>
                </a:cubicBezTo>
                <a:cubicBezTo>
                  <a:pt x="2103" y="1309"/>
                  <a:pt x="2104" y="1309"/>
                  <a:pt x="2104" y="1310"/>
                </a:cubicBezTo>
                <a:cubicBezTo>
                  <a:pt x="2104" y="1312"/>
                  <a:pt x="2103" y="1313"/>
                  <a:pt x="2104" y="1314"/>
                </a:cubicBezTo>
                <a:cubicBezTo>
                  <a:pt x="2104" y="1315"/>
                  <a:pt x="2105" y="1315"/>
                  <a:pt x="2106" y="1316"/>
                </a:cubicBezTo>
                <a:cubicBezTo>
                  <a:pt x="2106" y="1317"/>
                  <a:pt x="2106" y="1318"/>
                  <a:pt x="2107" y="1317"/>
                </a:cubicBezTo>
                <a:cubicBezTo>
                  <a:pt x="2108" y="1317"/>
                  <a:pt x="2108" y="1316"/>
                  <a:pt x="2107" y="1316"/>
                </a:cubicBezTo>
                <a:cubicBezTo>
                  <a:pt x="2107" y="1315"/>
                  <a:pt x="2107" y="1314"/>
                  <a:pt x="2108" y="1314"/>
                </a:cubicBezTo>
                <a:cubicBezTo>
                  <a:pt x="2109" y="1314"/>
                  <a:pt x="2109" y="1315"/>
                  <a:pt x="2109" y="1315"/>
                </a:cubicBezTo>
                <a:cubicBezTo>
                  <a:pt x="2109" y="1316"/>
                  <a:pt x="2109" y="1317"/>
                  <a:pt x="2110" y="1317"/>
                </a:cubicBezTo>
                <a:cubicBezTo>
                  <a:pt x="2110" y="1318"/>
                  <a:pt x="2111" y="1318"/>
                  <a:pt x="2111" y="1319"/>
                </a:cubicBezTo>
                <a:cubicBezTo>
                  <a:pt x="2111" y="1320"/>
                  <a:pt x="2111" y="1321"/>
                  <a:pt x="2112" y="1322"/>
                </a:cubicBezTo>
                <a:cubicBezTo>
                  <a:pt x="2112" y="1323"/>
                  <a:pt x="2114" y="1323"/>
                  <a:pt x="2115" y="1323"/>
                </a:cubicBezTo>
                <a:cubicBezTo>
                  <a:pt x="2116" y="1323"/>
                  <a:pt x="2118" y="1323"/>
                  <a:pt x="2119" y="1322"/>
                </a:cubicBezTo>
                <a:cubicBezTo>
                  <a:pt x="2119" y="1321"/>
                  <a:pt x="2119" y="1320"/>
                  <a:pt x="2120" y="1320"/>
                </a:cubicBezTo>
                <a:cubicBezTo>
                  <a:pt x="2120" y="1319"/>
                  <a:pt x="2121" y="1319"/>
                  <a:pt x="2121" y="1318"/>
                </a:cubicBezTo>
                <a:cubicBezTo>
                  <a:pt x="2122" y="1317"/>
                  <a:pt x="2123" y="1315"/>
                  <a:pt x="2124" y="1318"/>
                </a:cubicBezTo>
                <a:cubicBezTo>
                  <a:pt x="2125" y="1319"/>
                  <a:pt x="2125" y="1317"/>
                  <a:pt x="2126" y="1317"/>
                </a:cubicBezTo>
                <a:cubicBezTo>
                  <a:pt x="2127" y="1315"/>
                  <a:pt x="2128" y="1314"/>
                  <a:pt x="2129" y="1313"/>
                </a:cubicBezTo>
                <a:cubicBezTo>
                  <a:pt x="2131" y="1312"/>
                  <a:pt x="2133" y="1311"/>
                  <a:pt x="2134" y="1310"/>
                </a:cubicBezTo>
                <a:cubicBezTo>
                  <a:pt x="2135" y="1308"/>
                  <a:pt x="2135" y="1307"/>
                  <a:pt x="2136" y="1306"/>
                </a:cubicBezTo>
                <a:cubicBezTo>
                  <a:pt x="2137" y="1305"/>
                  <a:pt x="2139" y="1304"/>
                  <a:pt x="2140" y="1304"/>
                </a:cubicBezTo>
                <a:cubicBezTo>
                  <a:pt x="2141" y="1303"/>
                  <a:pt x="2142" y="1302"/>
                  <a:pt x="2142" y="1301"/>
                </a:cubicBezTo>
                <a:cubicBezTo>
                  <a:pt x="2142" y="1299"/>
                  <a:pt x="2141" y="1298"/>
                  <a:pt x="2141" y="1297"/>
                </a:cubicBezTo>
                <a:cubicBezTo>
                  <a:pt x="2142" y="1295"/>
                  <a:pt x="2144" y="1296"/>
                  <a:pt x="2145" y="1297"/>
                </a:cubicBezTo>
                <a:cubicBezTo>
                  <a:pt x="2145" y="1297"/>
                  <a:pt x="2146" y="1298"/>
                  <a:pt x="2146" y="1298"/>
                </a:cubicBezTo>
                <a:cubicBezTo>
                  <a:pt x="2147" y="1297"/>
                  <a:pt x="2147" y="1296"/>
                  <a:pt x="2147" y="1296"/>
                </a:cubicBezTo>
                <a:cubicBezTo>
                  <a:pt x="2147" y="1295"/>
                  <a:pt x="2148" y="1292"/>
                  <a:pt x="2149" y="1293"/>
                </a:cubicBezTo>
                <a:cubicBezTo>
                  <a:pt x="2150" y="1294"/>
                  <a:pt x="2149" y="1296"/>
                  <a:pt x="2150" y="1297"/>
                </a:cubicBezTo>
                <a:cubicBezTo>
                  <a:pt x="2151" y="1298"/>
                  <a:pt x="2153" y="1298"/>
                  <a:pt x="2154" y="1298"/>
                </a:cubicBezTo>
                <a:cubicBezTo>
                  <a:pt x="2155" y="1299"/>
                  <a:pt x="2157" y="1300"/>
                  <a:pt x="2157" y="1297"/>
                </a:cubicBezTo>
                <a:cubicBezTo>
                  <a:pt x="2158" y="1296"/>
                  <a:pt x="2156" y="1294"/>
                  <a:pt x="2159" y="1294"/>
                </a:cubicBezTo>
                <a:cubicBezTo>
                  <a:pt x="2160" y="1294"/>
                  <a:pt x="2162" y="1294"/>
                  <a:pt x="2163" y="1294"/>
                </a:cubicBezTo>
                <a:cubicBezTo>
                  <a:pt x="2165" y="1294"/>
                  <a:pt x="2166" y="1293"/>
                  <a:pt x="2167" y="1293"/>
                </a:cubicBezTo>
                <a:cubicBezTo>
                  <a:pt x="2169" y="1293"/>
                  <a:pt x="2170" y="1293"/>
                  <a:pt x="2172" y="1292"/>
                </a:cubicBezTo>
                <a:cubicBezTo>
                  <a:pt x="2175" y="1291"/>
                  <a:pt x="2177" y="1289"/>
                  <a:pt x="2181" y="1288"/>
                </a:cubicBezTo>
                <a:cubicBezTo>
                  <a:pt x="2182" y="1288"/>
                  <a:pt x="2184" y="1288"/>
                  <a:pt x="2186" y="1287"/>
                </a:cubicBezTo>
                <a:cubicBezTo>
                  <a:pt x="2187" y="1286"/>
                  <a:pt x="2189" y="1285"/>
                  <a:pt x="2191" y="1284"/>
                </a:cubicBezTo>
                <a:cubicBezTo>
                  <a:pt x="2192" y="1283"/>
                  <a:pt x="2194" y="1283"/>
                  <a:pt x="2196" y="1282"/>
                </a:cubicBezTo>
                <a:cubicBezTo>
                  <a:pt x="2198" y="1282"/>
                  <a:pt x="2200" y="1280"/>
                  <a:pt x="2202" y="1280"/>
                </a:cubicBezTo>
                <a:cubicBezTo>
                  <a:pt x="2202" y="1280"/>
                  <a:pt x="2203" y="1279"/>
                  <a:pt x="2203" y="1279"/>
                </a:cubicBezTo>
                <a:cubicBezTo>
                  <a:pt x="2204" y="1279"/>
                  <a:pt x="2204" y="1278"/>
                  <a:pt x="2205" y="1278"/>
                </a:cubicBezTo>
                <a:cubicBezTo>
                  <a:pt x="2206" y="1277"/>
                  <a:pt x="2207" y="1277"/>
                  <a:pt x="2209" y="1277"/>
                </a:cubicBezTo>
                <a:cubicBezTo>
                  <a:pt x="2210" y="1277"/>
                  <a:pt x="2210" y="1275"/>
                  <a:pt x="2209" y="1275"/>
                </a:cubicBezTo>
                <a:cubicBezTo>
                  <a:pt x="2208" y="1274"/>
                  <a:pt x="2207" y="1274"/>
                  <a:pt x="2207" y="1273"/>
                </a:cubicBezTo>
                <a:cubicBezTo>
                  <a:pt x="2206" y="1273"/>
                  <a:pt x="2206" y="1272"/>
                  <a:pt x="2206" y="1272"/>
                </a:cubicBezTo>
                <a:cubicBezTo>
                  <a:pt x="2205" y="1271"/>
                  <a:pt x="2205" y="1271"/>
                  <a:pt x="2204" y="1271"/>
                </a:cubicBezTo>
                <a:cubicBezTo>
                  <a:pt x="2204" y="1270"/>
                  <a:pt x="2205" y="1269"/>
                  <a:pt x="2205" y="1270"/>
                </a:cubicBezTo>
                <a:cubicBezTo>
                  <a:pt x="2206" y="1270"/>
                  <a:pt x="2207" y="1270"/>
                  <a:pt x="2208" y="1270"/>
                </a:cubicBezTo>
                <a:cubicBezTo>
                  <a:pt x="2208" y="1270"/>
                  <a:pt x="2208" y="1269"/>
                  <a:pt x="2209" y="1269"/>
                </a:cubicBezTo>
                <a:cubicBezTo>
                  <a:pt x="2210" y="1269"/>
                  <a:pt x="2210" y="1269"/>
                  <a:pt x="2211" y="1269"/>
                </a:cubicBezTo>
                <a:cubicBezTo>
                  <a:pt x="2211" y="1269"/>
                  <a:pt x="2212" y="1268"/>
                  <a:pt x="2212" y="1268"/>
                </a:cubicBezTo>
                <a:cubicBezTo>
                  <a:pt x="2212" y="1267"/>
                  <a:pt x="2211" y="1267"/>
                  <a:pt x="2211" y="1267"/>
                </a:cubicBezTo>
                <a:cubicBezTo>
                  <a:pt x="2210" y="1267"/>
                  <a:pt x="2210" y="1267"/>
                  <a:pt x="2210" y="1266"/>
                </a:cubicBezTo>
                <a:cubicBezTo>
                  <a:pt x="2209" y="1266"/>
                  <a:pt x="2208" y="1266"/>
                  <a:pt x="2208" y="1266"/>
                </a:cubicBezTo>
                <a:cubicBezTo>
                  <a:pt x="2208" y="1264"/>
                  <a:pt x="2209" y="1265"/>
                  <a:pt x="2210" y="1264"/>
                </a:cubicBezTo>
                <a:cubicBezTo>
                  <a:pt x="2212" y="1263"/>
                  <a:pt x="2207" y="1263"/>
                  <a:pt x="2209" y="1261"/>
                </a:cubicBezTo>
                <a:cubicBezTo>
                  <a:pt x="2211" y="1261"/>
                  <a:pt x="2212" y="1262"/>
                  <a:pt x="2213" y="1261"/>
                </a:cubicBezTo>
                <a:cubicBezTo>
                  <a:pt x="2214" y="1261"/>
                  <a:pt x="2214" y="1261"/>
                  <a:pt x="2214" y="1260"/>
                </a:cubicBezTo>
                <a:cubicBezTo>
                  <a:pt x="2215" y="1260"/>
                  <a:pt x="2215" y="1259"/>
                  <a:pt x="2215" y="1258"/>
                </a:cubicBezTo>
                <a:cubicBezTo>
                  <a:pt x="2215" y="1257"/>
                  <a:pt x="2216" y="1258"/>
                  <a:pt x="2216" y="1257"/>
                </a:cubicBezTo>
                <a:cubicBezTo>
                  <a:pt x="2217" y="1257"/>
                  <a:pt x="2217" y="1256"/>
                  <a:pt x="2218" y="1256"/>
                </a:cubicBezTo>
                <a:cubicBezTo>
                  <a:pt x="2218" y="1257"/>
                  <a:pt x="2218" y="1258"/>
                  <a:pt x="2217" y="1258"/>
                </a:cubicBezTo>
                <a:cubicBezTo>
                  <a:pt x="2216" y="1259"/>
                  <a:pt x="2216" y="1259"/>
                  <a:pt x="2216" y="1260"/>
                </a:cubicBezTo>
                <a:cubicBezTo>
                  <a:pt x="2216" y="1260"/>
                  <a:pt x="2215" y="1260"/>
                  <a:pt x="2215" y="1260"/>
                </a:cubicBezTo>
                <a:cubicBezTo>
                  <a:pt x="2214" y="1260"/>
                  <a:pt x="2214" y="1261"/>
                  <a:pt x="2215" y="1261"/>
                </a:cubicBezTo>
                <a:cubicBezTo>
                  <a:pt x="2215" y="1262"/>
                  <a:pt x="2215" y="1262"/>
                  <a:pt x="2215" y="1262"/>
                </a:cubicBezTo>
                <a:cubicBezTo>
                  <a:pt x="2215" y="1262"/>
                  <a:pt x="2216" y="1262"/>
                  <a:pt x="2216" y="1262"/>
                </a:cubicBezTo>
                <a:cubicBezTo>
                  <a:pt x="2217" y="1263"/>
                  <a:pt x="2217" y="1261"/>
                  <a:pt x="2218" y="1262"/>
                </a:cubicBezTo>
                <a:cubicBezTo>
                  <a:pt x="2218" y="1262"/>
                  <a:pt x="2218" y="1262"/>
                  <a:pt x="2218" y="1263"/>
                </a:cubicBezTo>
                <a:cubicBezTo>
                  <a:pt x="2218" y="1263"/>
                  <a:pt x="2218" y="1263"/>
                  <a:pt x="2217" y="1263"/>
                </a:cubicBezTo>
                <a:cubicBezTo>
                  <a:pt x="2217" y="1263"/>
                  <a:pt x="2217" y="1264"/>
                  <a:pt x="2217" y="1264"/>
                </a:cubicBezTo>
                <a:cubicBezTo>
                  <a:pt x="2217" y="1265"/>
                  <a:pt x="2216" y="1264"/>
                  <a:pt x="2215" y="1265"/>
                </a:cubicBezTo>
                <a:cubicBezTo>
                  <a:pt x="2215" y="1265"/>
                  <a:pt x="2214" y="1266"/>
                  <a:pt x="2214" y="1266"/>
                </a:cubicBezTo>
                <a:cubicBezTo>
                  <a:pt x="2214" y="1267"/>
                  <a:pt x="2214" y="1267"/>
                  <a:pt x="2213" y="1267"/>
                </a:cubicBezTo>
                <a:cubicBezTo>
                  <a:pt x="2211" y="1268"/>
                  <a:pt x="2214" y="1269"/>
                  <a:pt x="2214" y="1269"/>
                </a:cubicBezTo>
                <a:cubicBezTo>
                  <a:pt x="2216" y="1270"/>
                  <a:pt x="2219" y="1270"/>
                  <a:pt x="2220" y="1269"/>
                </a:cubicBezTo>
                <a:cubicBezTo>
                  <a:pt x="2222" y="1269"/>
                  <a:pt x="2223" y="1268"/>
                  <a:pt x="2224" y="1267"/>
                </a:cubicBezTo>
                <a:cubicBezTo>
                  <a:pt x="2225" y="1267"/>
                  <a:pt x="2226" y="1266"/>
                  <a:pt x="2227" y="1265"/>
                </a:cubicBezTo>
                <a:cubicBezTo>
                  <a:pt x="2227" y="1264"/>
                  <a:pt x="2228" y="1263"/>
                  <a:pt x="2228" y="1262"/>
                </a:cubicBezTo>
                <a:cubicBezTo>
                  <a:pt x="2229" y="1262"/>
                  <a:pt x="2231" y="1262"/>
                  <a:pt x="2232" y="1261"/>
                </a:cubicBezTo>
                <a:cubicBezTo>
                  <a:pt x="2233" y="1261"/>
                  <a:pt x="2233" y="1261"/>
                  <a:pt x="2234" y="1260"/>
                </a:cubicBezTo>
                <a:cubicBezTo>
                  <a:pt x="2234" y="1260"/>
                  <a:pt x="2234" y="1259"/>
                  <a:pt x="2234" y="1258"/>
                </a:cubicBezTo>
                <a:cubicBezTo>
                  <a:pt x="2234" y="1257"/>
                  <a:pt x="2235" y="1257"/>
                  <a:pt x="2235" y="1256"/>
                </a:cubicBezTo>
                <a:cubicBezTo>
                  <a:pt x="2234" y="1254"/>
                  <a:pt x="2233" y="1254"/>
                  <a:pt x="2232" y="1254"/>
                </a:cubicBezTo>
                <a:cubicBezTo>
                  <a:pt x="2230" y="1254"/>
                  <a:pt x="2229" y="1253"/>
                  <a:pt x="2228" y="1252"/>
                </a:cubicBezTo>
                <a:cubicBezTo>
                  <a:pt x="2227" y="1251"/>
                  <a:pt x="2226" y="1250"/>
                  <a:pt x="2224" y="1251"/>
                </a:cubicBezTo>
                <a:cubicBezTo>
                  <a:pt x="2224" y="1251"/>
                  <a:pt x="2223" y="1252"/>
                  <a:pt x="2222" y="1252"/>
                </a:cubicBezTo>
                <a:cubicBezTo>
                  <a:pt x="2222" y="1252"/>
                  <a:pt x="2222" y="1251"/>
                  <a:pt x="2222" y="1251"/>
                </a:cubicBezTo>
                <a:cubicBezTo>
                  <a:pt x="2221" y="1251"/>
                  <a:pt x="2221" y="1251"/>
                  <a:pt x="2221" y="1251"/>
                </a:cubicBezTo>
                <a:cubicBezTo>
                  <a:pt x="2219" y="1250"/>
                  <a:pt x="2220" y="1249"/>
                  <a:pt x="2221" y="1248"/>
                </a:cubicBezTo>
                <a:cubicBezTo>
                  <a:pt x="2222" y="1247"/>
                  <a:pt x="2223" y="1245"/>
                  <a:pt x="2223" y="1244"/>
                </a:cubicBezTo>
                <a:cubicBezTo>
                  <a:pt x="2223" y="1242"/>
                  <a:pt x="2223" y="1241"/>
                  <a:pt x="2224" y="1240"/>
                </a:cubicBezTo>
                <a:cubicBezTo>
                  <a:pt x="2224" y="1239"/>
                  <a:pt x="2225" y="1238"/>
                  <a:pt x="2225" y="1237"/>
                </a:cubicBezTo>
                <a:cubicBezTo>
                  <a:pt x="2224" y="1236"/>
                  <a:pt x="2224" y="1236"/>
                  <a:pt x="2223" y="1236"/>
                </a:cubicBezTo>
                <a:cubicBezTo>
                  <a:pt x="2222" y="1236"/>
                  <a:pt x="2222" y="1236"/>
                  <a:pt x="2222" y="1235"/>
                </a:cubicBezTo>
                <a:cubicBezTo>
                  <a:pt x="2222" y="1235"/>
                  <a:pt x="2222" y="1234"/>
                  <a:pt x="2222" y="1234"/>
                </a:cubicBezTo>
                <a:cubicBezTo>
                  <a:pt x="2222" y="1234"/>
                  <a:pt x="2223" y="1233"/>
                  <a:pt x="2223" y="1233"/>
                </a:cubicBezTo>
                <a:cubicBezTo>
                  <a:pt x="2223" y="1232"/>
                  <a:pt x="2222" y="1233"/>
                  <a:pt x="2221" y="1233"/>
                </a:cubicBezTo>
                <a:cubicBezTo>
                  <a:pt x="2221" y="1233"/>
                  <a:pt x="2220" y="1232"/>
                  <a:pt x="2220" y="1232"/>
                </a:cubicBezTo>
                <a:cubicBezTo>
                  <a:pt x="2218" y="1231"/>
                  <a:pt x="2217" y="1233"/>
                  <a:pt x="2217" y="1234"/>
                </a:cubicBezTo>
                <a:cubicBezTo>
                  <a:pt x="2216" y="1235"/>
                  <a:pt x="2216" y="1236"/>
                  <a:pt x="2214" y="1237"/>
                </a:cubicBezTo>
                <a:cubicBezTo>
                  <a:pt x="2213" y="1238"/>
                  <a:pt x="2212" y="1239"/>
                  <a:pt x="2212" y="1240"/>
                </a:cubicBezTo>
                <a:cubicBezTo>
                  <a:pt x="2211" y="1242"/>
                  <a:pt x="2210" y="1242"/>
                  <a:pt x="2209" y="1243"/>
                </a:cubicBezTo>
                <a:cubicBezTo>
                  <a:pt x="2208" y="1245"/>
                  <a:pt x="2208" y="1248"/>
                  <a:pt x="2206" y="1250"/>
                </a:cubicBezTo>
                <a:cubicBezTo>
                  <a:pt x="2206" y="1251"/>
                  <a:pt x="2205" y="1251"/>
                  <a:pt x="2205" y="1252"/>
                </a:cubicBezTo>
                <a:cubicBezTo>
                  <a:pt x="2204" y="1252"/>
                  <a:pt x="2204" y="1252"/>
                  <a:pt x="2204" y="1253"/>
                </a:cubicBezTo>
                <a:cubicBezTo>
                  <a:pt x="2203" y="1253"/>
                  <a:pt x="2202" y="1254"/>
                  <a:pt x="2202" y="1254"/>
                </a:cubicBezTo>
                <a:cubicBezTo>
                  <a:pt x="2201" y="1255"/>
                  <a:pt x="2200" y="1256"/>
                  <a:pt x="2199" y="1257"/>
                </a:cubicBezTo>
                <a:cubicBezTo>
                  <a:pt x="2199" y="1259"/>
                  <a:pt x="2199" y="1260"/>
                  <a:pt x="2200" y="1261"/>
                </a:cubicBezTo>
                <a:cubicBezTo>
                  <a:pt x="2200" y="1262"/>
                  <a:pt x="2200" y="1262"/>
                  <a:pt x="2200" y="1263"/>
                </a:cubicBezTo>
                <a:cubicBezTo>
                  <a:pt x="2200" y="1263"/>
                  <a:pt x="2200" y="1264"/>
                  <a:pt x="2200" y="1264"/>
                </a:cubicBezTo>
                <a:cubicBezTo>
                  <a:pt x="2201" y="1265"/>
                  <a:pt x="2201" y="1266"/>
                  <a:pt x="2201" y="1267"/>
                </a:cubicBezTo>
                <a:cubicBezTo>
                  <a:pt x="2201" y="1267"/>
                  <a:pt x="2200" y="1267"/>
                  <a:pt x="2199" y="1267"/>
                </a:cubicBezTo>
                <a:cubicBezTo>
                  <a:pt x="2198" y="1267"/>
                  <a:pt x="2196" y="1267"/>
                  <a:pt x="2194" y="1267"/>
                </a:cubicBezTo>
                <a:cubicBezTo>
                  <a:pt x="2193" y="1268"/>
                  <a:pt x="2192" y="1269"/>
                  <a:pt x="2191" y="1267"/>
                </a:cubicBezTo>
                <a:cubicBezTo>
                  <a:pt x="2191" y="1266"/>
                  <a:pt x="2192" y="1264"/>
                  <a:pt x="2192" y="1263"/>
                </a:cubicBezTo>
                <a:cubicBezTo>
                  <a:pt x="2191" y="1261"/>
                  <a:pt x="2189" y="1263"/>
                  <a:pt x="2189" y="1263"/>
                </a:cubicBezTo>
                <a:cubicBezTo>
                  <a:pt x="2187" y="1264"/>
                  <a:pt x="2186" y="1265"/>
                  <a:pt x="2185" y="1266"/>
                </a:cubicBezTo>
                <a:cubicBezTo>
                  <a:pt x="2184" y="1266"/>
                  <a:pt x="2182" y="1267"/>
                  <a:pt x="2181" y="1267"/>
                </a:cubicBezTo>
                <a:cubicBezTo>
                  <a:pt x="2180" y="1268"/>
                  <a:pt x="2180" y="1269"/>
                  <a:pt x="2179" y="1269"/>
                </a:cubicBezTo>
                <a:cubicBezTo>
                  <a:pt x="2178" y="1269"/>
                  <a:pt x="2178" y="1269"/>
                  <a:pt x="2177" y="1269"/>
                </a:cubicBezTo>
                <a:cubicBezTo>
                  <a:pt x="2177" y="1268"/>
                  <a:pt x="2176" y="1269"/>
                  <a:pt x="2176" y="1268"/>
                </a:cubicBezTo>
                <a:cubicBezTo>
                  <a:pt x="2174" y="1268"/>
                  <a:pt x="2177" y="1267"/>
                  <a:pt x="2176" y="1265"/>
                </a:cubicBezTo>
                <a:cubicBezTo>
                  <a:pt x="2175" y="1265"/>
                  <a:pt x="2173" y="1265"/>
                  <a:pt x="2172" y="1265"/>
                </a:cubicBezTo>
                <a:cubicBezTo>
                  <a:pt x="2171" y="1265"/>
                  <a:pt x="2170" y="1265"/>
                  <a:pt x="2168" y="1265"/>
                </a:cubicBezTo>
                <a:cubicBezTo>
                  <a:pt x="2168" y="1265"/>
                  <a:pt x="2167" y="1264"/>
                  <a:pt x="2166" y="1265"/>
                </a:cubicBezTo>
                <a:cubicBezTo>
                  <a:pt x="2165" y="1265"/>
                  <a:pt x="2165" y="1265"/>
                  <a:pt x="2164" y="1265"/>
                </a:cubicBezTo>
                <a:cubicBezTo>
                  <a:pt x="2162" y="1266"/>
                  <a:pt x="2163" y="1264"/>
                  <a:pt x="2161" y="1263"/>
                </a:cubicBezTo>
                <a:cubicBezTo>
                  <a:pt x="2160" y="1262"/>
                  <a:pt x="2159" y="1262"/>
                  <a:pt x="2158" y="1261"/>
                </a:cubicBezTo>
                <a:cubicBezTo>
                  <a:pt x="2156" y="1261"/>
                  <a:pt x="2154" y="1261"/>
                  <a:pt x="2152" y="1260"/>
                </a:cubicBezTo>
                <a:cubicBezTo>
                  <a:pt x="2152" y="1259"/>
                  <a:pt x="2152" y="1259"/>
                  <a:pt x="2151" y="1259"/>
                </a:cubicBezTo>
                <a:cubicBezTo>
                  <a:pt x="2151" y="1259"/>
                  <a:pt x="2150" y="1259"/>
                  <a:pt x="2150" y="1259"/>
                </a:cubicBezTo>
                <a:cubicBezTo>
                  <a:pt x="2149" y="1259"/>
                  <a:pt x="2148" y="1258"/>
                  <a:pt x="2149" y="1257"/>
                </a:cubicBezTo>
                <a:cubicBezTo>
                  <a:pt x="2150" y="1256"/>
                  <a:pt x="2151" y="1257"/>
                  <a:pt x="2152" y="1257"/>
                </a:cubicBezTo>
                <a:cubicBezTo>
                  <a:pt x="2152" y="1256"/>
                  <a:pt x="2152" y="1256"/>
                  <a:pt x="2152" y="1256"/>
                </a:cubicBezTo>
                <a:cubicBezTo>
                  <a:pt x="2151" y="1255"/>
                  <a:pt x="2149" y="1255"/>
                  <a:pt x="2148" y="1255"/>
                </a:cubicBezTo>
                <a:cubicBezTo>
                  <a:pt x="2146" y="1254"/>
                  <a:pt x="2145" y="1254"/>
                  <a:pt x="2143" y="1254"/>
                </a:cubicBezTo>
                <a:cubicBezTo>
                  <a:pt x="2142" y="1253"/>
                  <a:pt x="2141" y="1253"/>
                  <a:pt x="2139" y="1253"/>
                </a:cubicBezTo>
                <a:cubicBezTo>
                  <a:pt x="2137" y="1253"/>
                  <a:pt x="2136" y="1252"/>
                  <a:pt x="2136" y="1250"/>
                </a:cubicBezTo>
                <a:cubicBezTo>
                  <a:pt x="2136" y="1250"/>
                  <a:pt x="2136" y="1249"/>
                  <a:pt x="2136" y="1248"/>
                </a:cubicBezTo>
                <a:cubicBezTo>
                  <a:pt x="2135" y="1248"/>
                  <a:pt x="2135" y="1247"/>
                  <a:pt x="2134" y="1246"/>
                </a:cubicBezTo>
                <a:cubicBezTo>
                  <a:pt x="2134" y="1245"/>
                  <a:pt x="2134" y="1243"/>
                  <a:pt x="2134" y="1242"/>
                </a:cubicBezTo>
                <a:cubicBezTo>
                  <a:pt x="2133" y="1240"/>
                  <a:pt x="2132" y="1239"/>
                  <a:pt x="2131" y="1238"/>
                </a:cubicBezTo>
                <a:cubicBezTo>
                  <a:pt x="2130" y="1237"/>
                  <a:pt x="2129" y="1235"/>
                  <a:pt x="2130" y="1234"/>
                </a:cubicBezTo>
                <a:cubicBezTo>
                  <a:pt x="2131" y="1234"/>
                  <a:pt x="2131" y="1234"/>
                  <a:pt x="2131" y="1233"/>
                </a:cubicBezTo>
                <a:cubicBezTo>
                  <a:pt x="2131" y="1233"/>
                  <a:pt x="2131" y="1232"/>
                  <a:pt x="2131" y="1231"/>
                </a:cubicBezTo>
                <a:cubicBezTo>
                  <a:pt x="2131" y="1230"/>
                  <a:pt x="2130" y="1231"/>
                  <a:pt x="2129" y="1231"/>
                </a:cubicBezTo>
                <a:cubicBezTo>
                  <a:pt x="2127" y="1231"/>
                  <a:pt x="2126" y="1230"/>
                  <a:pt x="2124" y="1231"/>
                </a:cubicBezTo>
                <a:cubicBezTo>
                  <a:pt x="2124" y="1231"/>
                  <a:pt x="2122" y="1231"/>
                  <a:pt x="2122" y="1230"/>
                </a:cubicBezTo>
                <a:cubicBezTo>
                  <a:pt x="2122" y="1229"/>
                  <a:pt x="2123" y="1229"/>
                  <a:pt x="2123" y="1229"/>
                </a:cubicBezTo>
                <a:cubicBezTo>
                  <a:pt x="2125" y="1229"/>
                  <a:pt x="2125" y="1227"/>
                  <a:pt x="2126" y="1227"/>
                </a:cubicBezTo>
                <a:cubicBezTo>
                  <a:pt x="2127" y="1226"/>
                  <a:pt x="2127" y="1226"/>
                  <a:pt x="2128" y="1225"/>
                </a:cubicBezTo>
                <a:cubicBezTo>
                  <a:pt x="2128" y="1224"/>
                  <a:pt x="2130" y="1223"/>
                  <a:pt x="2130" y="1221"/>
                </a:cubicBezTo>
                <a:cubicBezTo>
                  <a:pt x="2130" y="1220"/>
                  <a:pt x="2131" y="1219"/>
                  <a:pt x="2131" y="1217"/>
                </a:cubicBezTo>
                <a:cubicBezTo>
                  <a:pt x="2131" y="1217"/>
                  <a:pt x="2131" y="1216"/>
                  <a:pt x="2132" y="1215"/>
                </a:cubicBezTo>
                <a:cubicBezTo>
                  <a:pt x="2132" y="1215"/>
                  <a:pt x="2133" y="1215"/>
                  <a:pt x="2133" y="1215"/>
                </a:cubicBezTo>
                <a:cubicBezTo>
                  <a:pt x="2134" y="1215"/>
                  <a:pt x="2135" y="1214"/>
                  <a:pt x="2134" y="1214"/>
                </a:cubicBezTo>
                <a:cubicBezTo>
                  <a:pt x="2134" y="1213"/>
                  <a:pt x="2132" y="1214"/>
                  <a:pt x="2132" y="1214"/>
                </a:cubicBezTo>
                <a:cubicBezTo>
                  <a:pt x="2130" y="1214"/>
                  <a:pt x="2129" y="1214"/>
                  <a:pt x="2127" y="1214"/>
                </a:cubicBezTo>
                <a:cubicBezTo>
                  <a:pt x="2126" y="1214"/>
                  <a:pt x="2124" y="1213"/>
                  <a:pt x="2123" y="1213"/>
                </a:cubicBezTo>
                <a:cubicBezTo>
                  <a:pt x="2121" y="1214"/>
                  <a:pt x="2120" y="1215"/>
                  <a:pt x="2118" y="1215"/>
                </a:cubicBezTo>
                <a:cubicBezTo>
                  <a:pt x="2118" y="1215"/>
                  <a:pt x="2117" y="1215"/>
                  <a:pt x="2116" y="1215"/>
                </a:cubicBezTo>
                <a:cubicBezTo>
                  <a:pt x="2115" y="1215"/>
                  <a:pt x="2115" y="1216"/>
                  <a:pt x="2115" y="1216"/>
                </a:cubicBezTo>
                <a:cubicBezTo>
                  <a:pt x="2114" y="1217"/>
                  <a:pt x="2114" y="1216"/>
                  <a:pt x="2113" y="1215"/>
                </a:cubicBezTo>
                <a:cubicBezTo>
                  <a:pt x="2113" y="1214"/>
                  <a:pt x="2113" y="1213"/>
                  <a:pt x="2113" y="1212"/>
                </a:cubicBezTo>
                <a:cubicBezTo>
                  <a:pt x="2112" y="1210"/>
                  <a:pt x="2111" y="1209"/>
                  <a:pt x="2110" y="1208"/>
                </a:cubicBezTo>
                <a:cubicBezTo>
                  <a:pt x="2109" y="1207"/>
                  <a:pt x="2107" y="1207"/>
                  <a:pt x="2106" y="1206"/>
                </a:cubicBezTo>
                <a:cubicBezTo>
                  <a:pt x="2105" y="1206"/>
                  <a:pt x="2105" y="1206"/>
                  <a:pt x="2104" y="1206"/>
                </a:cubicBezTo>
                <a:cubicBezTo>
                  <a:pt x="2104" y="1205"/>
                  <a:pt x="2103" y="1206"/>
                  <a:pt x="2102" y="1205"/>
                </a:cubicBezTo>
                <a:cubicBezTo>
                  <a:pt x="2103" y="1204"/>
                  <a:pt x="2104" y="1205"/>
                  <a:pt x="2105" y="1205"/>
                </a:cubicBezTo>
                <a:cubicBezTo>
                  <a:pt x="2106" y="1204"/>
                  <a:pt x="2106" y="1204"/>
                  <a:pt x="2107" y="1204"/>
                </a:cubicBezTo>
                <a:cubicBezTo>
                  <a:pt x="2108" y="1203"/>
                  <a:pt x="2109" y="1202"/>
                  <a:pt x="2111" y="1203"/>
                </a:cubicBezTo>
                <a:cubicBezTo>
                  <a:pt x="2112" y="1204"/>
                  <a:pt x="2113" y="1204"/>
                  <a:pt x="2115" y="1205"/>
                </a:cubicBezTo>
                <a:cubicBezTo>
                  <a:pt x="2115" y="1205"/>
                  <a:pt x="2116" y="1205"/>
                  <a:pt x="2117" y="1205"/>
                </a:cubicBezTo>
                <a:cubicBezTo>
                  <a:pt x="2117" y="1206"/>
                  <a:pt x="2117" y="1206"/>
                  <a:pt x="2118" y="1206"/>
                </a:cubicBezTo>
                <a:cubicBezTo>
                  <a:pt x="2121" y="1207"/>
                  <a:pt x="2124" y="1206"/>
                  <a:pt x="2126" y="1204"/>
                </a:cubicBezTo>
                <a:cubicBezTo>
                  <a:pt x="2127" y="1203"/>
                  <a:pt x="2128" y="1202"/>
                  <a:pt x="2130" y="1201"/>
                </a:cubicBezTo>
                <a:cubicBezTo>
                  <a:pt x="2131" y="1201"/>
                  <a:pt x="2132" y="1201"/>
                  <a:pt x="2133" y="1199"/>
                </a:cubicBezTo>
                <a:cubicBezTo>
                  <a:pt x="2134" y="1198"/>
                  <a:pt x="2134" y="1197"/>
                  <a:pt x="2135" y="1197"/>
                </a:cubicBezTo>
                <a:cubicBezTo>
                  <a:pt x="2136" y="1196"/>
                  <a:pt x="2137" y="1197"/>
                  <a:pt x="2138" y="1196"/>
                </a:cubicBezTo>
                <a:cubicBezTo>
                  <a:pt x="2140" y="1196"/>
                  <a:pt x="2140" y="1195"/>
                  <a:pt x="2142" y="1195"/>
                </a:cubicBezTo>
                <a:cubicBezTo>
                  <a:pt x="2143" y="1195"/>
                  <a:pt x="2144" y="1193"/>
                  <a:pt x="2144" y="1192"/>
                </a:cubicBezTo>
                <a:cubicBezTo>
                  <a:pt x="2143" y="1192"/>
                  <a:pt x="2143" y="1192"/>
                  <a:pt x="2143" y="1191"/>
                </a:cubicBezTo>
                <a:cubicBezTo>
                  <a:pt x="2142" y="1190"/>
                  <a:pt x="2143" y="1190"/>
                  <a:pt x="2144" y="1190"/>
                </a:cubicBezTo>
                <a:cubicBezTo>
                  <a:pt x="2144" y="1190"/>
                  <a:pt x="2145" y="1189"/>
                  <a:pt x="2144" y="1188"/>
                </a:cubicBezTo>
                <a:cubicBezTo>
                  <a:pt x="2144" y="1188"/>
                  <a:pt x="2143" y="1188"/>
                  <a:pt x="2142" y="1188"/>
                </a:cubicBezTo>
                <a:cubicBezTo>
                  <a:pt x="2142" y="1187"/>
                  <a:pt x="2141" y="1187"/>
                  <a:pt x="2141" y="1186"/>
                </a:cubicBezTo>
                <a:cubicBezTo>
                  <a:pt x="2141" y="1186"/>
                  <a:pt x="2140" y="1185"/>
                  <a:pt x="2140" y="1185"/>
                </a:cubicBezTo>
                <a:cubicBezTo>
                  <a:pt x="2139" y="1185"/>
                  <a:pt x="2138" y="1184"/>
                  <a:pt x="2140" y="1184"/>
                </a:cubicBezTo>
                <a:cubicBezTo>
                  <a:pt x="2140" y="1183"/>
                  <a:pt x="2141" y="1184"/>
                  <a:pt x="2141" y="1185"/>
                </a:cubicBezTo>
                <a:cubicBezTo>
                  <a:pt x="2142" y="1185"/>
                  <a:pt x="2143" y="1185"/>
                  <a:pt x="2143" y="1185"/>
                </a:cubicBezTo>
                <a:cubicBezTo>
                  <a:pt x="2144" y="1186"/>
                  <a:pt x="2144" y="1187"/>
                  <a:pt x="2144" y="1187"/>
                </a:cubicBezTo>
                <a:cubicBezTo>
                  <a:pt x="2144" y="1187"/>
                  <a:pt x="2144" y="1187"/>
                  <a:pt x="2145" y="1187"/>
                </a:cubicBezTo>
                <a:cubicBezTo>
                  <a:pt x="2145" y="1185"/>
                  <a:pt x="2143" y="1183"/>
                  <a:pt x="2142" y="1182"/>
                </a:cubicBezTo>
                <a:cubicBezTo>
                  <a:pt x="2142" y="1181"/>
                  <a:pt x="2141" y="1181"/>
                  <a:pt x="2140" y="1181"/>
                </a:cubicBezTo>
                <a:cubicBezTo>
                  <a:pt x="2140" y="1180"/>
                  <a:pt x="2139" y="1180"/>
                  <a:pt x="2139" y="1179"/>
                </a:cubicBezTo>
                <a:cubicBezTo>
                  <a:pt x="2138" y="1178"/>
                  <a:pt x="2137" y="1178"/>
                  <a:pt x="2135" y="1177"/>
                </a:cubicBezTo>
                <a:cubicBezTo>
                  <a:pt x="2133" y="1176"/>
                  <a:pt x="2130" y="1175"/>
                  <a:pt x="2127" y="1174"/>
                </a:cubicBezTo>
                <a:cubicBezTo>
                  <a:pt x="2124" y="1174"/>
                  <a:pt x="2121" y="1173"/>
                  <a:pt x="2118" y="1173"/>
                </a:cubicBezTo>
                <a:cubicBezTo>
                  <a:pt x="2117" y="1173"/>
                  <a:pt x="2115" y="1173"/>
                  <a:pt x="2113" y="1173"/>
                </a:cubicBezTo>
                <a:cubicBezTo>
                  <a:pt x="2111" y="1174"/>
                  <a:pt x="2109" y="1174"/>
                  <a:pt x="2106" y="1174"/>
                </a:cubicBezTo>
                <a:cubicBezTo>
                  <a:pt x="2105" y="1174"/>
                  <a:pt x="2104" y="1175"/>
                  <a:pt x="2102" y="1175"/>
                </a:cubicBezTo>
                <a:cubicBezTo>
                  <a:pt x="2100" y="1175"/>
                  <a:pt x="2098" y="1175"/>
                  <a:pt x="2096" y="1176"/>
                </a:cubicBezTo>
                <a:cubicBezTo>
                  <a:pt x="2095" y="1176"/>
                  <a:pt x="2093" y="1177"/>
                  <a:pt x="2092" y="1177"/>
                </a:cubicBezTo>
                <a:cubicBezTo>
                  <a:pt x="2090" y="1178"/>
                  <a:pt x="2089" y="1179"/>
                  <a:pt x="2087" y="1180"/>
                </a:cubicBezTo>
                <a:cubicBezTo>
                  <a:pt x="2084" y="1182"/>
                  <a:pt x="2081" y="1182"/>
                  <a:pt x="2077" y="1183"/>
                </a:cubicBezTo>
                <a:cubicBezTo>
                  <a:pt x="2074" y="1183"/>
                  <a:pt x="2072" y="1186"/>
                  <a:pt x="2069" y="1187"/>
                </a:cubicBezTo>
                <a:cubicBezTo>
                  <a:pt x="2067" y="1188"/>
                  <a:pt x="2066" y="1188"/>
                  <a:pt x="2064" y="1188"/>
                </a:cubicBezTo>
                <a:cubicBezTo>
                  <a:pt x="2062" y="1188"/>
                  <a:pt x="2061" y="1190"/>
                  <a:pt x="2059" y="1191"/>
                </a:cubicBezTo>
                <a:cubicBezTo>
                  <a:pt x="2057" y="1192"/>
                  <a:pt x="2055" y="1193"/>
                  <a:pt x="2053" y="1194"/>
                </a:cubicBezTo>
                <a:cubicBezTo>
                  <a:pt x="2052" y="1195"/>
                  <a:pt x="2050" y="1196"/>
                  <a:pt x="2048" y="1197"/>
                </a:cubicBezTo>
                <a:cubicBezTo>
                  <a:pt x="2048" y="1198"/>
                  <a:pt x="2047" y="1198"/>
                  <a:pt x="2046" y="1199"/>
                </a:cubicBezTo>
                <a:cubicBezTo>
                  <a:pt x="2045" y="1200"/>
                  <a:pt x="2044" y="1202"/>
                  <a:pt x="2042" y="1203"/>
                </a:cubicBezTo>
                <a:cubicBezTo>
                  <a:pt x="2041" y="1204"/>
                  <a:pt x="2041" y="1204"/>
                  <a:pt x="2040" y="1205"/>
                </a:cubicBezTo>
                <a:cubicBezTo>
                  <a:pt x="2039" y="1206"/>
                  <a:pt x="2038" y="1207"/>
                  <a:pt x="2037" y="1209"/>
                </a:cubicBezTo>
                <a:cubicBezTo>
                  <a:pt x="2035" y="1210"/>
                  <a:pt x="2035" y="1211"/>
                  <a:pt x="2033" y="1212"/>
                </a:cubicBezTo>
                <a:cubicBezTo>
                  <a:pt x="2032" y="1213"/>
                  <a:pt x="2031" y="1214"/>
                  <a:pt x="2030" y="1215"/>
                </a:cubicBezTo>
                <a:cubicBezTo>
                  <a:pt x="2029" y="1216"/>
                  <a:pt x="2028" y="1217"/>
                  <a:pt x="2027" y="1218"/>
                </a:cubicBezTo>
                <a:cubicBezTo>
                  <a:pt x="2026" y="1219"/>
                  <a:pt x="2025" y="1219"/>
                  <a:pt x="2024" y="1220"/>
                </a:cubicBezTo>
                <a:cubicBezTo>
                  <a:pt x="2024" y="1220"/>
                  <a:pt x="2024" y="1221"/>
                  <a:pt x="2023" y="1222"/>
                </a:cubicBezTo>
                <a:cubicBezTo>
                  <a:pt x="2023" y="1223"/>
                  <a:pt x="2022" y="1224"/>
                  <a:pt x="2021" y="1225"/>
                </a:cubicBezTo>
                <a:cubicBezTo>
                  <a:pt x="2018" y="1226"/>
                  <a:pt x="2017" y="1229"/>
                  <a:pt x="2014" y="1231"/>
                </a:cubicBezTo>
                <a:cubicBezTo>
                  <a:pt x="2013" y="1232"/>
                  <a:pt x="2012" y="1233"/>
                  <a:pt x="2010" y="1233"/>
                </a:cubicBezTo>
                <a:cubicBezTo>
                  <a:pt x="2009" y="1234"/>
                  <a:pt x="2008" y="1235"/>
                  <a:pt x="2006" y="1236"/>
                </a:cubicBezTo>
                <a:cubicBezTo>
                  <a:pt x="2005" y="1236"/>
                  <a:pt x="2004" y="1237"/>
                  <a:pt x="2002" y="1237"/>
                </a:cubicBezTo>
                <a:cubicBezTo>
                  <a:pt x="2001" y="1238"/>
                  <a:pt x="2000" y="1238"/>
                  <a:pt x="1999" y="1239"/>
                </a:cubicBezTo>
                <a:cubicBezTo>
                  <a:pt x="1999" y="1239"/>
                  <a:pt x="1999" y="1239"/>
                  <a:pt x="1999" y="1239"/>
                </a:cubicBezTo>
                <a:cubicBezTo>
                  <a:pt x="2000" y="1237"/>
                  <a:pt x="2001" y="1236"/>
                  <a:pt x="2002" y="1235"/>
                </a:cubicBezTo>
                <a:cubicBezTo>
                  <a:pt x="2003" y="1235"/>
                  <a:pt x="2003" y="1234"/>
                  <a:pt x="2004" y="1234"/>
                </a:cubicBezTo>
                <a:cubicBezTo>
                  <a:pt x="2004" y="1234"/>
                  <a:pt x="2005" y="1233"/>
                  <a:pt x="2006" y="1232"/>
                </a:cubicBezTo>
                <a:cubicBezTo>
                  <a:pt x="2007" y="1231"/>
                  <a:pt x="2008" y="1231"/>
                  <a:pt x="2009" y="1230"/>
                </a:cubicBezTo>
                <a:cubicBezTo>
                  <a:pt x="2010" y="1229"/>
                  <a:pt x="2010" y="1228"/>
                  <a:pt x="2011" y="1227"/>
                </a:cubicBezTo>
                <a:cubicBezTo>
                  <a:pt x="2012" y="1226"/>
                  <a:pt x="2012" y="1225"/>
                  <a:pt x="2013" y="1224"/>
                </a:cubicBezTo>
                <a:cubicBezTo>
                  <a:pt x="2013" y="1223"/>
                  <a:pt x="2014" y="1221"/>
                  <a:pt x="2015" y="1221"/>
                </a:cubicBezTo>
                <a:cubicBezTo>
                  <a:pt x="2016" y="1220"/>
                  <a:pt x="2018" y="1220"/>
                  <a:pt x="2019" y="1219"/>
                </a:cubicBezTo>
                <a:cubicBezTo>
                  <a:pt x="2020" y="1218"/>
                  <a:pt x="2020" y="1217"/>
                  <a:pt x="2021" y="1216"/>
                </a:cubicBezTo>
                <a:cubicBezTo>
                  <a:pt x="2022" y="1215"/>
                  <a:pt x="2023" y="1215"/>
                  <a:pt x="2024" y="1214"/>
                </a:cubicBezTo>
                <a:cubicBezTo>
                  <a:pt x="2025" y="1212"/>
                  <a:pt x="2026" y="1211"/>
                  <a:pt x="2026" y="1210"/>
                </a:cubicBezTo>
                <a:cubicBezTo>
                  <a:pt x="2027" y="1209"/>
                  <a:pt x="2028" y="1208"/>
                  <a:pt x="2028" y="1206"/>
                </a:cubicBezTo>
                <a:cubicBezTo>
                  <a:pt x="2029" y="1205"/>
                  <a:pt x="2029" y="1203"/>
                  <a:pt x="2031" y="1203"/>
                </a:cubicBezTo>
                <a:cubicBezTo>
                  <a:pt x="2033" y="1202"/>
                  <a:pt x="2034" y="1201"/>
                  <a:pt x="2035" y="1200"/>
                </a:cubicBezTo>
                <a:cubicBezTo>
                  <a:pt x="2035" y="1199"/>
                  <a:pt x="2035" y="1198"/>
                  <a:pt x="2036" y="1198"/>
                </a:cubicBezTo>
                <a:cubicBezTo>
                  <a:pt x="2036" y="1197"/>
                  <a:pt x="2037" y="1197"/>
                  <a:pt x="2038" y="1196"/>
                </a:cubicBezTo>
                <a:cubicBezTo>
                  <a:pt x="2039" y="1195"/>
                  <a:pt x="2039" y="1194"/>
                  <a:pt x="2039" y="1192"/>
                </a:cubicBezTo>
                <a:cubicBezTo>
                  <a:pt x="2040" y="1191"/>
                  <a:pt x="2042" y="1191"/>
                  <a:pt x="2043" y="1190"/>
                </a:cubicBezTo>
                <a:cubicBezTo>
                  <a:pt x="2044" y="1189"/>
                  <a:pt x="2044" y="1187"/>
                  <a:pt x="2045" y="1186"/>
                </a:cubicBezTo>
                <a:cubicBezTo>
                  <a:pt x="2046" y="1186"/>
                  <a:pt x="2046" y="1185"/>
                  <a:pt x="2047" y="1185"/>
                </a:cubicBezTo>
                <a:cubicBezTo>
                  <a:pt x="2048" y="1184"/>
                  <a:pt x="2048" y="1184"/>
                  <a:pt x="2049" y="1183"/>
                </a:cubicBezTo>
                <a:cubicBezTo>
                  <a:pt x="2050" y="1182"/>
                  <a:pt x="2051" y="1182"/>
                  <a:pt x="2052" y="1181"/>
                </a:cubicBezTo>
                <a:cubicBezTo>
                  <a:pt x="2053" y="1180"/>
                  <a:pt x="2054" y="1178"/>
                  <a:pt x="2055" y="1178"/>
                </a:cubicBezTo>
                <a:cubicBezTo>
                  <a:pt x="2056" y="1178"/>
                  <a:pt x="2056" y="1179"/>
                  <a:pt x="2057" y="1178"/>
                </a:cubicBezTo>
                <a:cubicBezTo>
                  <a:pt x="2058" y="1178"/>
                  <a:pt x="2058" y="1177"/>
                  <a:pt x="2058" y="1177"/>
                </a:cubicBezTo>
                <a:cubicBezTo>
                  <a:pt x="2059" y="1176"/>
                  <a:pt x="2060" y="1175"/>
                  <a:pt x="2061" y="1174"/>
                </a:cubicBezTo>
                <a:cubicBezTo>
                  <a:pt x="2063" y="1173"/>
                  <a:pt x="2065" y="1172"/>
                  <a:pt x="2068" y="1171"/>
                </a:cubicBezTo>
                <a:cubicBezTo>
                  <a:pt x="2070" y="1171"/>
                  <a:pt x="2071" y="1171"/>
                  <a:pt x="2072" y="1170"/>
                </a:cubicBezTo>
                <a:cubicBezTo>
                  <a:pt x="2074" y="1170"/>
                  <a:pt x="2075" y="1169"/>
                  <a:pt x="2076" y="1169"/>
                </a:cubicBezTo>
                <a:cubicBezTo>
                  <a:pt x="2076" y="1169"/>
                  <a:pt x="2077" y="1169"/>
                  <a:pt x="2077" y="1169"/>
                </a:cubicBezTo>
                <a:cubicBezTo>
                  <a:pt x="2078" y="1169"/>
                  <a:pt x="2078" y="1168"/>
                  <a:pt x="2079" y="1168"/>
                </a:cubicBezTo>
                <a:cubicBezTo>
                  <a:pt x="2080" y="1168"/>
                  <a:pt x="2081" y="1168"/>
                  <a:pt x="2082" y="1166"/>
                </a:cubicBezTo>
                <a:cubicBezTo>
                  <a:pt x="2082" y="1164"/>
                  <a:pt x="2082" y="1162"/>
                  <a:pt x="2083" y="1159"/>
                </a:cubicBezTo>
                <a:cubicBezTo>
                  <a:pt x="2083" y="1159"/>
                  <a:pt x="2084" y="1158"/>
                  <a:pt x="2084" y="1158"/>
                </a:cubicBezTo>
                <a:cubicBezTo>
                  <a:pt x="2085" y="1157"/>
                  <a:pt x="2086" y="1157"/>
                  <a:pt x="2086" y="1157"/>
                </a:cubicBezTo>
                <a:cubicBezTo>
                  <a:pt x="2087" y="1155"/>
                  <a:pt x="2087" y="1154"/>
                  <a:pt x="2088" y="1153"/>
                </a:cubicBezTo>
                <a:cubicBezTo>
                  <a:pt x="2089" y="1152"/>
                  <a:pt x="2091" y="1152"/>
                  <a:pt x="2092" y="1151"/>
                </a:cubicBezTo>
                <a:cubicBezTo>
                  <a:pt x="2093" y="1150"/>
                  <a:pt x="2094" y="1148"/>
                  <a:pt x="2095" y="1147"/>
                </a:cubicBezTo>
                <a:cubicBezTo>
                  <a:pt x="2097" y="1146"/>
                  <a:pt x="2101" y="1148"/>
                  <a:pt x="2103" y="1148"/>
                </a:cubicBezTo>
                <a:cubicBezTo>
                  <a:pt x="2105" y="1148"/>
                  <a:pt x="2107" y="1148"/>
                  <a:pt x="2108" y="1148"/>
                </a:cubicBezTo>
                <a:cubicBezTo>
                  <a:pt x="2109" y="1148"/>
                  <a:pt x="2110" y="1148"/>
                  <a:pt x="2110" y="1148"/>
                </a:cubicBezTo>
                <a:cubicBezTo>
                  <a:pt x="2112" y="1147"/>
                  <a:pt x="2113" y="1147"/>
                  <a:pt x="2115" y="1147"/>
                </a:cubicBezTo>
                <a:cubicBezTo>
                  <a:pt x="2117" y="1146"/>
                  <a:pt x="2119" y="1146"/>
                  <a:pt x="2122" y="1146"/>
                </a:cubicBezTo>
                <a:cubicBezTo>
                  <a:pt x="2124" y="1146"/>
                  <a:pt x="2126" y="1145"/>
                  <a:pt x="2128" y="1145"/>
                </a:cubicBezTo>
                <a:cubicBezTo>
                  <a:pt x="2132" y="1145"/>
                  <a:pt x="2135" y="1146"/>
                  <a:pt x="2139" y="1146"/>
                </a:cubicBezTo>
                <a:cubicBezTo>
                  <a:pt x="2142" y="1145"/>
                  <a:pt x="2146" y="1145"/>
                  <a:pt x="2149" y="1146"/>
                </a:cubicBezTo>
                <a:cubicBezTo>
                  <a:pt x="2151" y="1146"/>
                  <a:pt x="2152" y="1146"/>
                  <a:pt x="2154" y="1146"/>
                </a:cubicBezTo>
                <a:cubicBezTo>
                  <a:pt x="2155" y="1147"/>
                  <a:pt x="2155" y="1147"/>
                  <a:pt x="2156" y="1147"/>
                </a:cubicBezTo>
                <a:cubicBezTo>
                  <a:pt x="2158" y="1147"/>
                  <a:pt x="2160" y="1147"/>
                  <a:pt x="2162" y="1147"/>
                </a:cubicBezTo>
                <a:cubicBezTo>
                  <a:pt x="2165" y="1147"/>
                  <a:pt x="2168" y="1146"/>
                  <a:pt x="2171" y="1146"/>
                </a:cubicBezTo>
                <a:cubicBezTo>
                  <a:pt x="2172" y="1146"/>
                  <a:pt x="2174" y="1146"/>
                  <a:pt x="2175" y="1146"/>
                </a:cubicBezTo>
                <a:cubicBezTo>
                  <a:pt x="2177" y="1146"/>
                  <a:pt x="2178" y="1146"/>
                  <a:pt x="2180" y="1147"/>
                </a:cubicBezTo>
                <a:cubicBezTo>
                  <a:pt x="2181" y="1147"/>
                  <a:pt x="2183" y="1147"/>
                  <a:pt x="2184" y="1147"/>
                </a:cubicBezTo>
                <a:cubicBezTo>
                  <a:pt x="2186" y="1147"/>
                  <a:pt x="2187" y="1147"/>
                  <a:pt x="2189" y="1147"/>
                </a:cubicBezTo>
                <a:cubicBezTo>
                  <a:pt x="2190" y="1147"/>
                  <a:pt x="2192" y="1148"/>
                  <a:pt x="2193" y="1149"/>
                </a:cubicBezTo>
                <a:cubicBezTo>
                  <a:pt x="2195" y="1149"/>
                  <a:pt x="2194" y="1151"/>
                  <a:pt x="2196" y="1151"/>
                </a:cubicBezTo>
                <a:cubicBezTo>
                  <a:pt x="2197" y="1151"/>
                  <a:pt x="2199" y="1150"/>
                  <a:pt x="2200" y="1150"/>
                </a:cubicBezTo>
                <a:cubicBezTo>
                  <a:pt x="2202" y="1150"/>
                  <a:pt x="2203" y="1149"/>
                  <a:pt x="2204" y="1149"/>
                </a:cubicBezTo>
                <a:cubicBezTo>
                  <a:pt x="2208" y="1148"/>
                  <a:pt x="2211" y="1148"/>
                  <a:pt x="2214" y="1148"/>
                </a:cubicBezTo>
                <a:cubicBezTo>
                  <a:pt x="2217" y="1147"/>
                  <a:pt x="2220" y="1147"/>
                  <a:pt x="2224" y="1147"/>
                </a:cubicBezTo>
                <a:cubicBezTo>
                  <a:pt x="2225" y="1147"/>
                  <a:pt x="2227" y="1148"/>
                  <a:pt x="2228" y="1147"/>
                </a:cubicBezTo>
                <a:cubicBezTo>
                  <a:pt x="2229" y="1147"/>
                  <a:pt x="2230" y="1146"/>
                  <a:pt x="2231" y="1145"/>
                </a:cubicBezTo>
                <a:cubicBezTo>
                  <a:pt x="2232" y="1145"/>
                  <a:pt x="2233" y="1144"/>
                  <a:pt x="2234" y="1143"/>
                </a:cubicBezTo>
                <a:cubicBezTo>
                  <a:pt x="2235" y="1142"/>
                  <a:pt x="2236" y="1141"/>
                  <a:pt x="2237" y="1140"/>
                </a:cubicBezTo>
                <a:cubicBezTo>
                  <a:pt x="2238" y="1139"/>
                  <a:pt x="2241" y="1137"/>
                  <a:pt x="2243" y="1136"/>
                </a:cubicBezTo>
                <a:cubicBezTo>
                  <a:pt x="2244" y="1136"/>
                  <a:pt x="2245" y="1135"/>
                  <a:pt x="2245" y="1134"/>
                </a:cubicBezTo>
                <a:cubicBezTo>
                  <a:pt x="2246" y="1133"/>
                  <a:pt x="2247" y="1133"/>
                  <a:pt x="2248" y="1132"/>
                </a:cubicBezTo>
                <a:cubicBezTo>
                  <a:pt x="2248" y="1131"/>
                  <a:pt x="2249" y="1131"/>
                  <a:pt x="2249" y="1131"/>
                </a:cubicBezTo>
                <a:cubicBezTo>
                  <a:pt x="2250" y="1131"/>
                  <a:pt x="2249" y="1132"/>
                  <a:pt x="2250" y="1133"/>
                </a:cubicBezTo>
                <a:cubicBezTo>
                  <a:pt x="2250" y="1134"/>
                  <a:pt x="2251" y="1133"/>
                  <a:pt x="2251" y="1132"/>
                </a:cubicBezTo>
                <a:cubicBezTo>
                  <a:pt x="2252" y="1132"/>
                  <a:pt x="2252" y="1131"/>
                  <a:pt x="2252" y="1130"/>
                </a:cubicBezTo>
                <a:cubicBezTo>
                  <a:pt x="2252" y="1129"/>
                  <a:pt x="2253" y="1129"/>
                  <a:pt x="2252" y="1128"/>
                </a:cubicBezTo>
                <a:cubicBezTo>
                  <a:pt x="2252" y="1127"/>
                  <a:pt x="2251" y="1127"/>
                  <a:pt x="2252" y="1126"/>
                </a:cubicBezTo>
                <a:cubicBezTo>
                  <a:pt x="2252" y="1125"/>
                  <a:pt x="2254" y="1124"/>
                  <a:pt x="2255" y="1124"/>
                </a:cubicBezTo>
                <a:cubicBezTo>
                  <a:pt x="2256" y="1123"/>
                  <a:pt x="2257" y="1122"/>
                  <a:pt x="2259" y="1122"/>
                </a:cubicBezTo>
                <a:cubicBezTo>
                  <a:pt x="2260" y="1122"/>
                  <a:pt x="2260" y="1122"/>
                  <a:pt x="2259" y="1121"/>
                </a:cubicBezTo>
                <a:cubicBezTo>
                  <a:pt x="2258" y="1120"/>
                  <a:pt x="2258" y="1120"/>
                  <a:pt x="2259" y="1119"/>
                </a:cubicBezTo>
                <a:cubicBezTo>
                  <a:pt x="2260" y="1118"/>
                  <a:pt x="2263" y="1117"/>
                  <a:pt x="2265" y="1117"/>
                </a:cubicBezTo>
                <a:cubicBezTo>
                  <a:pt x="2266" y="1117"/>
                  <a:pt x="2267" y="1117"/>
                  <a:pt x="2269" y="1116"/>
                </a:cubicBezTo>
                <a:cubicBezTo>
                  <a:pt x="2270" y="1116"/>
                  <a:pt x="2272" y="1115"/>
                  <a:pt x="2273" y="1115"/>
                </a:cubicBezTo>
                <a:cubicBezTo>
                  <a:pt x="2275" y="1114"/>
                  <a:pt x="2276" y="1114"/>
                  <a:pt x="2277" y="1114"/>
                </a:cubicBezTo>
                <a:cubicBezTo>
                  <a:pt x="2279" y="1114"/>
                  <a:pt x="2281" y="1114"/>
                  <a:pt x="2282" y="1114"/>
                </a:cubicBezTo>
                <a:cubicBezTo>
                  <a:pt x="2284" y="1114"/>
                  <a:pt x="2285" y="1115"/>
                  <a:pt x="2286" y="1115"/>
                </a:cubicBezTo>
                <a:cubicBezTo>
                  <a:pt x="2288" y="1115"/>
                  <a:pt x="2289" y="1115"/>
                  <a:pt x="2291" y="1115"/>
                </a:cubicBezTo>
                <a:cubicBezTo>
                  <a:pt x="2292" y="1115"/>
                  <a:pt x="2294" y="1114"/>
                  <a:pt x="2295" y="1113"/>
                </a:cubicBezTo>
                <a:cubicBezTo>
                  <a:pt x="2297" y="1112"/>
                  <a:pt x="2298" y="1110"/>
                  <a:pt x="2300" y="1109"/>
                </a:cubicBezTo>
                <a:cubicBezTo>
                  <a:pt x="2301" y="1109"/>
                  <a:pt x="2301" y="1109"/>
                  <a:pt x="2302" y="1109"/>
                </a:cubicBezTo>
                <a:cubicBezTo>
                  <a:pt x="2303" y="1108"/>
                  <a:pt x="2305" y="1107"/>
                  <a:pt x="2306" y="1106"/>
                </a:cubicBezTo>
                <a:cubicBezTo>
                  <a:pt x="2307" y="1105"/>
                  <a:pt x="2309" y="1104"/>
                  <a:pt x="2310" y="1104"/>
                </a:cubicBezTo>
                <a:cubicBezTo>
                  <a:pt x="2311" y="1103"/>
                  <a:pt x="2312" y="1102"/>
                  <a:pt x="2313" y="1101"/>
                </a:cubicBezTo>
                <a:cubicBezTo>
                  <a:pt x="2314" y="1100"/>
                  <a:pt x="2314" y="1100"/>
                  <a:pt x="2315" y="1099"/>
                </a:cubicBezTo>
                <a:cubicBezTo>
                  <a:pt x="2316" y="1099"/>
                  <a:pt x="2316" y="1098"/>
                  <a:pt x="2316" y="1097"/>
                </a:cubicBezTo>
                <a:cubicBezTo>
                  <a:pt x="2317" y="1095"/>
                  <a:pt x="2317" y="1094"/>
                  <a:pt x="2318" y="1093"/>
                </a:cubicBezTo>
                <a:cubicBezTo>
                  <a:pt x="2319" y="1093"/>
                  <a:pt x="2320" y="1094"/>
                  <a:pt x="2320" y="1093"/>
                </a:cubicBezTo>
                <a:cubicBezTo>
                  <a:pt x="2321" y="1092"/>
                  <a:pt x="2319" y="1092"/>
                  <a:pt x="2319" y="1092"/>
                </a:cubicBezTo>
                <a:cubicBezTo>
                  <a:pt x="2318" y="1091"/>
                  <a:pt x="2318" y="1091"/>
                  <a:pt x="2318" y="1091"/>
                </a:cubicBezTo>
                <a:cubicBezTo>
                  <a:pt x="2317" y="1091"/>
                  <a:pt x="2316" y="1091"/>
                  <a:pt x="2316" y="1090"/>
                </a:cubicBezTo>
                <a:cubicBezTo>
                  <a:pt x="2315" y="1090"/>
                  <a:pt x="2315" y="1088"/>
                  <a:pt x="2316" y="1088"/>
                </a:cubicBezTo>
                <a:cubicBezTo>
                  <a:pt x="2317" y="1089"/>
                  <a:pt x="2316" y="1090"/>
                  <a:pt x="2317" y="1090"/>
                </a:cubicBezTo>
                <a:cubicBezTo>
                  <a:pt x="2318" y="1090"/>
                  <a:pt x="2318" y="1089"/>
                  <a:pt x="2318" y="1089"/>
                </a:cubicBezTo>
                <a:cubicBezTo>
                  <a:pt x="2319" y="1088"/>
                  <a:pt x="2319" y="1089"/>
                  <a:pt x="2319" y="1089"/>
                </a:cubicBezTo>
                <a:cubicBezTo>
                  <a:pt x="2321" y="1089"/>
                  <a:pt x="2320" y="1086"/>
                  <a:pt x="2318" y="1085"/>
                </a:cubicBezTo>
                <a:cubicBezTo>
                  <a:pt x="2317" y="1085"/>
                  <a:pt x="2316" y="1086"/>
                  <a:pt x="2315" y="1085"/>
                </a:cubicBezTo>
                <a:cubicBezTo>
                  <a:pt x="2314" y="1085"/>
                  <a:pt x="2314" y="1084"/>
                  <a:pt x="2313" y="1084"/>
                </a:cubicBezTo>
                <a:cubicBezTo>
                  <a:pt x="2313" y="1084"/>
                  <a:pt x="2311" y="1084"/>
                  <a:pt x="2311" y="1083"/>
                </a:cubicBezTo>
                <a:cubicBezTo>
                  <a:pt x="2311" y="1083"/>
                  <a:pt x="2312" y="1083"/>
                  <a:pt x="2313" y="1083"/>
                </a:cubicBezTo>
                <a:cubicBezTo>
                  <a:pt x="2313" y="1082"/>
                  <a:pt x="2313" y="1081"/>
                  <a:pt x="2314" y="1081"/>
                </a:cubicBezTo>
                <a:cubicBezTo>
                  <a:pt x="2315" y="1081"/>
                  <a:pt x="2316" y="1082"/>
                  <a:pt x="2316" y="1082"/>
                </a:cubicBezTo>
                <a:cubicBezTo>
                  <a:pt x="2317" y="1082"/>
                  <a:pt x="2318" y="1081"/>
                  <a:pt x="2317" y="1080"/>
                </a:cubicBezTo>
                <a:cubicBezTo>
                  <a:pt x="2317" y="1080"/>
                  <a:pt x="2315" y="1080"/>
                  <a:pt x="2315" y="1080"/>
                </a:cubicBezTo>
                <a:cubicBezTo>
                  <a:pt x="2314" y="1080"/>
                  <a:pt x="2314" y="1079"/>
                  <a:pt x="2314" y="1079"/>
                </a:cubicBezTo>
                <a:cubicBezTo>
                  <a:pt x="2314" y="1079"/>
                  <a:pt x="2313" y="1079"/>
                  <a:pt x="2313" y="1079"/>
                </a:cubicBezTo>
                <a:cubicBezTo>
                  <a:pt x="2312" y="1078"/>
                  <a:pt x="2312" y="1078"/>
                  <a:pt x="2313" y="1078"/>
                </a:cubicBezTo>
                <a:cubicBezTo>
                  <a:pt x="2314" y="1077"/>
                  <a:pt x="2314" y="1078"/>
                  <a:pt x="2315" y="1077"/>
                </a:cubicBezTo>
                <a:cubicBezTo>
                  <a:pt x="2315" y="1076"/>
                  <a:pt x="2315" y="1076"/>
                  <a:pt x="2316" y="1075"/>
                </a:cubicBezTo>
                <a:cubicBezTo>
                  <a:pt x="2317" y="1075"/>
                  <a:pt x="2318" y="1075"/>
                  <a:pt x="2317" y="1074"/>
                </a:cubicBezTo>
                <a:cubicBezTo>
                  <a:pt x="2317" y="1074"/>
                  <a:pt x="2316" y="1074"/>
                  <a:pt x="2316" y="1073"/>
                </a:cubicBezTo>
                <a:cubicBezTo>
                  <a:pt x="2315" y="1073"/>
                  <a:pt x="2315" y="1072"/>
                  <a:pt x="2315" y="1072"/>
                </a:cubicBezTo>
                <a:cubicBezTo>
                  <a:pt x="2314" y="1072"/>
                  <a:pt x="2313" y="1072"/>
                  <a:pt x="2312" y="1072"/>
                </a:cubicBezTo>
                <a:cubicBezTo>
                  <a:pt x="2312" y="1071"/>
                  <a:pt x="2312" y="1070"/>
                  <a:pt x="2313" y="1070"/>
                </a:cubicBezTo>
                <a:cubicBezTo>
                  <a:pt x="2314" y="1070"/>
                  <a:pt x="2314" y="1071"/>
                  <a:pt x="2315" y="1070"/>
                </a:cubicBezTo>
                <a:cubicBezTo>
                  <a:pt x="2316" y="1070"/>
                  <a:pt x="2316" y="1070"/>
                  <a:pt x="2316" y="1069"/>
                </a:cubicBezTo>
                <a:cubicBezTo>
                  <a:pt x="2317" y="1068"/>
                  <a:pt x="2317" y="1068"/>
                  <a:pt x="2318" y="1068"/>
                </a:cubicBezTo>
                <a:cubicBezTo>
                  <a:pt x="2319" y="1067"/>
                  <a:pt x="2319" y="1065"/>
                  <a:pt x="2318" y="1064"/>
                </a:cubicBezTo>
                <a:cubicBezTo>
                  <a:pt x="2318" y="1063"/>
                  <a:pt x="2318" y="1061"/>
                  <a:pt x="2316" y="1061"/>
                </a:cubicBezTo>
                <a:cubicBezTo>
                  <a:pt x="2315" y="1060"/>
                  <a:pt x="2313" y="1061"/>
                  <a:pt x="2312" y="1060"/>
                </a:cubicBezTo>
                <a:cubicBezTo>
                  <a:pt x="2312" y="1060"/>
                  <a:pt x="2312" y="1059"/>
                  <a:pt x="2312" y="1058"/>
                </a:cubicBezTo>
                <a:cubicBezTo>
                  <a:pt x="2311" y="1058"/>
                  <a:pt x="2311" y="1058"/>
                  <a:pt x="2310" y="1058"/>
                </a:cubicBezTo>
                <a:cubicBezTo>
                  <a:pt x="2309" y="1057"/>
                  <a:pt x="2309" y="1056"/>
                  <a:pt x="2311" y="1056"/>
                </a:cubicBezTo>
                <a:cubicBezTo>
                  <a:pt x="2312" y="1056"/>
                  <a:pt x="2312" y="1057"/>
                  <a:pt x="2313" y="1057"/>
                </a:cubicBezTo>
                <a:cubicBezTo>
                  <a:pt x="2314" y="1057"/>
                  <a:pt x="2314" y="1057"/>
                  <a:pt x="2314" y="1056"/>
                </a:cubicBezTo>
                <a:cubicBezTo>
                  <a:pt x="2313" y="1055"/>
                  <a:pt x="2311" y="1055"/>
                  <a:pt x="2310" y="1055"/>
                </a:cubicBezTo>
                <a:cubicBezTo>
                  <a:pt x="2309" y="1054"/>
                  <a:pt x="2307" y="1054"/>
                  <a:pt x="2306" y="1054"/>
                </a:cubicBezTo>
                <a:cubicBezTo>
                  <a:pt x="2305" y="1053"/>
                  <a:pt x="2305" y="1053"/>
                  <a:pt x="2304" y="1053"/>
                </a:cubicBezTo>
                <a:cubicBezTo>
                  <a:pt x="2303" y="1053"/>
                  <a:pt x="2302" y="1054"/>
                  <a:pt x="2301" y="1053"/>
                </a:cubicBezTo>
                <a:cubicBezTo>
                  <a:pt x="2300" y="1052"/>
                  <a:pt x="2304" y="1052"/>
                  <a:pt x="2305" y="1051"/>
                </a:cubicBezTo>
                <a:cubicBezTo>
                  <a:pt x="2305" y="1049"/>
                  <a:pt x="2304" y="1050"/>
                  <a:pt x="2302" y="1050"/>
                </a:cubicBezTo>
                <a:cubicBezTo>
                  <a:pt x="2302" y="1049"/>
                  <a:pt x="2302" y="1049"/>
                  <a:pt x="2301" y="1049"/>
                </a:cubicBezTo>
                <a:cubicBezTo>
                  <a:pt x="2301" y="1049"/>
                  <a:pt x="2300" y="1050"/>
                  <a:pt x="2300" y="1050"/>
                </a:cubicBezTo>
                <a:cubicBezTo>
                  <a:pt x="2298" y="1053"/>
                  <a:pt x="2294" y="1049"/>
                  <a:pt x="2292" y="1051"/>
                </a:cubicBezTo>
                <a:cubicBezTo>
                  <a:pt x="2292" y="1052"/>
                  <a:pt x="2292" y="1053"/>
                  <a:pt x="2291" y="1053"/>
                </a:cubicBezTo>
                <a:cubicBezTo>
                  <a:pt x="2291" y="1054"/>
                  <a:pt x="2290" y="1054"/>
                  <a:pt x="2290" y="1054"/>
                </a:cubicBezTo>
                <a:cubicBezTo>
                  <a:pt x="2289" y="1055"/>
                  <a:pt x="2289" y="1055"/>
                  <a:pt x="2288" y="1057"/>
                </a:cubicBezTo>
                <a:cubicBezTo>
                  <a:pt x="2288" y="1057"/>
                  <a:pt x="2288" y="1059"/>
                  <a:pt x="2286" y="1058"/>
                </a:cubicBezTo>
                <a:cubicBezTo>
                  <a:pt x="2285" y="1058"/>
                  <a:pt x="2287" y="1055"/>
                  <a:pt x="2286" y="1054"/>
                </a:cubicBezTo>
                <a:cubicBezTo>
                  <a:pt x="2286" y="1054"/>
                  <a:pt x="2282" y="1054"/>
                  <a:pt x="2284" y="1053"/>
                </a:cubicBezTo>
                <a:cubicBezTo>
                  <a:pt x="2286" y="1052"/>
                  <a:pt x="2287" y="1051"/>
                  <a:pt x="2288" y="1051"/>
                </a:cubicBezTo>
                <a:cubicBezTo>
                  <a:pt x="2289" y="1050"/>
                  <a:pt x="2289" y="1050"/>
                  <a:pt x="2289" y="1049"/>
                </a:cubicBezTo>
                <a:cubicBezTo>
                  <a:pt x="2290" y="1049"/>
                  <a:pt x="2291" y="1049"/>
                  <a:pt x="2291" y="1048"/>
                </a:cubicBezTo>
                <a:cubicBezTo>
                  <a:pt x="2292" y="1047"/>
                  <a:pt x="2290" y="1046"/>
                  <a:pt x="2290" y="1045"/>
                </a:cubicBezTo>
                <a:cubicBezTo>
                  <a:pt x="2289" y="1044"/>
                  <a:pt x="2289" y="1043"/>
                  <a:pt x="2287" y="1042"/>
                </a:cubicBezTo>
                <a:cubicBezTo>
                  <a:pt x="2286" y="1041"/>
                  <a:pt x="2285" y="1041"/>
                  <a:pt x="2284" y="1041"/>
                </a:cubicBezTo>
                <a:cubicBezTo>
                  <a:pt x="2284" y="1040"/>
                  <a:pt x="2284" y="1039"/>
                  <a:pt x="2283" y="1039"/>
                </a:cubicBezTo>
                <a:cubicBezTo>
                  <a:pt x="2282" y="1039"/>
                  <a:pt x="2282" y="1038"/>
                  <a:pt x="2281" y="1038"/>
                </a:cubicBezTo>
                <a:cubicBezTo>
                  <a:pt x="2281" y="1038"/>
                  <a:pt x="2280" y="1038"/>
                  <a:pt x="2279" y="1038"/>
                </a:cubicBezTo>
                <a:cubicBezTo>
                  <a:pt x="2278" y="1037"/>
                  <a:pt x="2276" y="1038"/>
                  <a:pt x="2275" y="1037"/>
                </a:cubicBezTo>
                <a:cubicBezTo>
                  <a:pt x="2273" y="1037"/>
                  <a:pt x="2272" y="1036"/>
                  <a:pt x="2270" y="1036"/>
                </a:cubicBezTo>
                <a:cubicBezTo>
                  <a:pt x="2269" y="1036"/>
                  <a:pt x="2267" y="1036"/>
                  <a:pt x="2266" y="1036"/>
                </a:cubicBezTo>
                <a:cubicBezTo>
                  <a:pt x="2266" y="1035"/>
                  <a:pt x="2268" y="1035"/>
                  <a:pt x="2268" y="1034"/>
                </a:cubicBezTo>
                <a:cubicBezTo>
                  <a:pt x="2269" y="1034"/>
                  <a:pt x="2269" y="1033"/>
                  <a:pt x="2270" y="1032"/>
                </a:cubicBezTo>
                <a:cubicBezTo>
                  <a:pt x="2271" y="1032"/>
                  <a:pt x="2272" y="1032"/>
                  <a:pt x="2273" y="1032"/>
                </a:cubicBezTo>
                <a:cubicBezTo>
                  <a:pt x="2274" y="1032"/>
                  <a:pt x="2277" y="1033"/>
                  <a:pt x="2279" y="1032"/>
                </a:cubicBezTo>
                <a:cubicBezTo>
                  <a:pt x="2279" y="1032"/>
                  <a:pt x="2279" y="1032"/>
                  <a:pt x="2280" y="1031"/>
                </a:cubicBezTo>
                <a:cubicBezTo>
                  <a:pt x="2281" y="1031"/>
                  <a:pt x="2282" y="1031"/>
                  <a:pt x="2282" y="1031"/>
                </a:cubicBezTo>
                <a:cubicBezTo>
                  <a:pt x="2283" y="1031"/>
                  <a:pt x="2283" y="1030"/>
                  <a:pt x="2283" y="1029"/>
                </a:cubicBezTo>
                <a:cubicBezTo>
                  <a:pt x="2282" y="1029"/>
                  <a:pt x="2281" y="1029"/>
                  <a:pt x="2282" y="1028"/>
                </a:cubicBezTo>
                <a:cubicBezTo>
                  <a:pt x="2282" y="1028"/>
                  <a:pt x="2283" y="1028"/>
                  <a:pt x="2284" y="1028"/>
                </a:cubicBezTo>
                <a:cubicBezTo>
                  <a:pt x="2285" y="1028"/>
                  <a:pt x="2286" y="1028"/>
                  <a:pt x="2286" y="1027"/>
                </a:cubicBezTo>
                <a:cubicBezTo>
                  <a:pt x="2285" y="1026"/>
                  <a:pt x="2284" y="1026"/>
                  <a:pt x="2284" y="1026"/>
                </a:cubicBezTo>
                <a:cubicBezTo>
                  <a:pt x="2282" y="1025"/>
                  <a:pt x="2280" y="1026"/>
                  <a:pt x="2278" y="1025"/>
                </a:cubicBezTo>
                <a:cubicBezTo>
                  <a:pt x="2277" y="1024"/>
                  <a:pt x="2277" y="1022"/>
                  <a:pt x="2275" y="1022"/>
                </a:cubicBezTo>
                <a:cubicBezTo>
                  <a:pt x="2274" y="1022"/>
                  <a:pt x="2274" y="1022"/>
                  <a:pt x="2274" y="1021"/>
                </a:cubicBezTo>
                <a:cubicBezTo>
                  <a:pt x="2274" y="1020"/>
                  <a:pt x="2274" y="1019"/>
                  <a:pt x="2274" y="1019"/>
                </a:cubicBezTo>
                <a:cubicBezTo>
                  <a:pt x="2274" y="1018"/>
                  <a:pt x="2274" y="1017"/>
                  <a:pt x="2274" y="1017"/>
                </a:cubicBezTo>
                <a:cubicBezTo>
                  <a:pt x="2273" y="1016"/>
                  <a:pt x="2272" y="1017"/>
                  <a:pt x="2272" y="1017"/>
                </a:cubicBezTo>
                <a:cubicBezTo>
                  <a:pt x="2271" y="1018"/>
                  <a:pt x="2269" y="1017"/>
                  <a:pt x="2268" y="1018"/>
                </a:cubicBezTo>
                <a:cubicBezTo>
                  <a:pt x="2267" y="1018"/>
                  <a:pt x="2266" y="1018"/>
                  <a:pt x="2267" y="1019"/>
                </a:cubicBezTo>
                <a:cubicBezTo>
                  <a:pt x="2267" y="1020"/>
                  <a:pt x="2269" y="1020"/>
                  <a:pt x="2268" y="1020"/>
                </a:cubicBezTo>
                <a:cubicBezTo>
                  <a:pt x="2268" y="1021"/>
                  <a:pt x="2267" y="1020"/>
                  <a:pt x="2266" y="1020"/>
                </a:cubicBezTo>
                <a:cubicBezTo>
                  <a:pt x="2265" y="1020"/>
                  <a:pt x="2265" y="1020"/>
                  <a:pt x="2264" y="1021"/>
                </a:cubicBezTo>
                <a:cubicBezTo>
                  <a:pt x="2263" y="1022"/>
                  <a:pt x="2262" y="1022"/>
                  <a:pt x="2261" y="1021"/>
                </a:cubicBezTo>
                <a:cubicBezTo>
                  <a:pt x="2260" y="1021"/>
                  <a:pt x="2260" y="1020"/>
                  <a:pt x="2259" y="1020"/>
                </a:cubicBezTo>
                <a:cubicBezTo>
                  <a:pt x="2258" y="1020"/>
                  <a:pt x="2256" y="1020"/>
                  <a:pt x="2255" y="1020"/>
                </a:cubicBezTo>
                <a:cubicBezTo>
                  <a:pt x="2254" y="1019"/>
                  <a:pt x="2253" y="1019"/>
                  <a:pt x="2253" y="1018"/>
                </a:cubicBezTo>
                <a:cubicBezTo>
                  <a:pt x="2253" y="1017"/>
                  <a:pt x="2253" y="1017"/>
                  <a:pt x="2253" y="1016"/>
                </a:cubicBezTo>
                <a:cubicBezTo>
                  <a:pt x="2253" y="1015"/>
                  <a:pt x="2252" y="1015"/>
                  <a:pt x="2252" y="1014"/>
                </a:cubicBezTo>
                <a:cubicBezTo>
                  <a:pt x="2252" y="1013"/>
                  <a:pt x="2253" y="1012"/>
                  <a:pt x="2253" y="1011"/>
                </a:cubicBezTo>
                <a:cubicBezTo>
                  <a:pt x="2252" y="1009"/>
                  <a:pt x="2251" y="1011"/>
                  <a:pt x="2250" y="1011"/>
                </a:cubicBezTo>
                <a:cubicBezTo>
                  <a:pt x="2249" y="1011"/>
                  <a:pt x="2249" y="1011"/>
                  <a:pt x="2248" y="1012"/>
                </a:cubicBezTo>
                <a:cubicBezTo>
                  <a:pt x="2248" y="1013"/>
                  <a:pt x="2247" y="1014"/>
                  <a:pt x="2246" y="1013"/>
                </a:cubicBezTo>
                <a:cubicBezTo>
                  <a:pt x="2246" y="1012"/>
                  <a:pt x="2246" y="1011"/>
                  <a:pt x="2247" y="1010"/>
                </a:cubicBezTo>
                <a:cubicBezTo>
                  <a:pt x="2248" y="1010"/>
                  <a:pt x="2250" y="1010"/>
                  <a:pt x="2249" y="1008"/>
                </a:cubicBezTo>
                <a:cubicBezTo>
                  <a:pt x="2249" y="1007"/>
                  <a:pt x="2248" y="1008"/>
                  <a:pt x="2247" y="1008"/>
                </a:cubicBezTo>
                <a:cubicBezTo>
                  <a:pt x="2246" y="1009"/>
                  <a:pt x="2245" y="1009"/>
                  <a:pt x="2245" y="1010"/>
                </a:cubicBezTo>
                <a:cubicBezTo>
                  <a:pt x="2244" y="1011"/>
                  <a:pt x="2245" y="1012"/>
                  <a:pt x="2244" y="1012"/>
                </a:cubicBezTo>
                <a:cubicBezTo>
                  <a:pt x="2243" y="1013"/>
                  <a:pt x="2243" y="1013"/>
                  <a:pt x="2242" y="1013"/>
                </a:cubicBezTo>
                <a:cubicBezTo>
                  <a:pt x="2241" y="1013"/>
                  <a:pt x="2240" y="1014"/>
                  <a:pt x="2240" y="1014"/>
                </a:cubicBezTo>
                <a:cubicBezTo>
                  <a:pt x="2239" y="1015"/>
                  <a:pt x="2239" y="1015"/>
                  <a:pt x="2238" y="1015"/>
                </a:cubicBezTo>
                <a:cubicBezTo>
                  <a:pt x="2237" y="1016"/>
                  <a:pt x="2237" y="1016"/>
                  <a:pt x="2237" y="1017"/>
                </a:cubicBezTo>
                <a:cubicBezTo>
                  <a:pt x="2236" y="1018"/>
                  <a:pt x="2236" y="1018"/>
                  <a:pt x="2235" y="1018"/>
                </a:cubicBezTo>
                <a:cubicBezTo>
                  <a:pt x="2235" y="1019"/>
                  <a:pt x="2234" y="1022"/>
                  <a:pt x="2233" y="1022"/>
                </a:cubicBezTo>
                <a:cubicBezTo>
                  <a:pt x="2233" y="1020"/>
                  <a:pt x="2234" y="1019"/>
                  <a:pt x="2235" y="1018"/>
                </a:cubicBezTo>
                <a:cubicBezTo>
                  <a:pt x="2236" y="1017"/>
                  <a:pt x="2236" y="1016"/>
                  <a:pt x="2237" y="1015"/>
                </a:cubicBezTo>
                <a:cubicBezTo>
                  <a:pt x="2238" y="1015"/>
                  <a:pt x="2238" y="1015"/>
                  <a:pt x="2239" y="1014"/>
                </a:cubicBezTo>
                <a:cubicBezTo>
                  <a:pt x="2239" y="1013"/>
                  <a:pt x="2239" y="1013"/>
                  <a:pt x="2240" y="1012"/>
                </a:cubicBezTo>
                <a:cubicBezTo>
                  <a:pt x="2241" y="1012"/>
                  <a:pt x="2241" y="1012"/>
                  <a:pt x="2242" y="1011"/>
                </a:cubicBezTo>
                <a:cubicBezTo>
                  <a:pt x="2243" y="1010"/>
                  <a:pt x="2241" y="1009"/>
                  <a:pt x="2240" y="1010"/>
                </a:cubicBezTo>
                <a:cubicBezTo>
                  <a:pt x="2239" y="1010"/>
                  <a:pt x="2239" y="1011"/>
                  <a:pt x="2238" y="1011"/>
                </a:cubicBezTo>
                <a:cubicBezTo>
                  <a:pt x="2237" y="1011"/>
                  <a:pt x="2236" y="1011"/>
                  <a:pt x="2235" y="1010"/>
                </a:cubicBezTo>
                <a:cubicBezTo>
                  <a:pt x="2235" y="1009"/>
                  <a:pt x="2236" y="1009"/>
                  <a:pt x="2237" y="1008"/>
                </a:cubicBezTo>
                <a:cubicBezTo>
                  <a:pt x="2238" y="1006"/>
                  <a:pt x="2235" y="1005"/>
                  <a:pt x="2234" y="1006"/>
                </a:cubicBezTo>
                <a:cubicBezTo>
                  <a:pt x="2234" y="1006"/>
                  <a:pt x="2234" y="1007"/>
                  <a:pt x="2233" y="1007"/>
                </a:cubicBezTo>
                <a:cubicBezTo>
                  <a:pt x="2232" y="1008"/>
                  <a:pt x="2232" y="1007"/>
                  <a:pt x="2231" y="1007"/>
                </a:cubicBezTo>
                <a:cubicBezTo>
                  <a:pt x="2230" y="1006"/>
                  <a:pt x="2230" y="1007"/>
                  <a:pt x="2229" y="1007"/>
                </a:cubicBezTo>
                <a:cubicBezTo>
                  <a:pt x="2229" y="1008"/>
                  <a:pt x="2228" y="1007"/>
                  <a:pt x="2228" y="1008"/>
                </a:cubicBezTo>
                <a:cubicBezTo>
                  <a:pt x="2228" y="1009"/>
                  <a:pt x="2229" y="1009"/>
                  <a:pt x="2229" y="1009"/>
                </a:cubicBezTo>
                <a:cubicBezTo>
                  <a:pt x="2229" y="1010"/>
                  <a:pt x="2228" y="1011"/>
                  <a:pt x="2228" y="1011"/>
                </a:cubicBezTo>
                <a:cubicBezTo>
                  <a:pt x="2228" y="1010"/>
                  <a:pt x="2228" y="1010"/>
                  <a:pt x="2228" y="1009"/>
                </a:cubicBezTo>
                <a:cubicBezTo>
                  <a:pt x="2228" y="1009"/>
                  <a:pt x="2227" y="1009"/>
                  <a:pt x="2227" y="1008"/>
                </a:cubicBezTo>
                <a:cubicBezTo>
                  <a:pt x="2227" y="1008"/>
                  <a:pt x="2226" y="1007"/>
                  <a:pt x="2225" y="1008"/>
                </a:cubicBezTo>
                <a:cubicBezTo>
                  <a:pt x="2224" y="1008"/>
                  <a:pt x="2224" y="1009"/>
                  <a:pt x="2223" y="1009"/>
                </a:cubicBezTo>
                <a:cubicBezTo>
                  <a:pt x="2222" y="1010"/>
                  <a:pt x="2222" y="1009"/>
                  <a:pt x="2222" y="1008"/>
                </a:cubicBezTo>
                <a:cubicBezTo>
                  <a:pt x="2223" y="1008"/>
                  <a:pt x="2223" y="1007"/>
                  <a:pt x="2222" y="1007"/>
                </a:cubicBezTo>
                <a:cubicBezTo>
                  <a:pt x="2222" y="1007"/>
                  <a:pt x="2220" y="1007"/>
                  <a:pt x="2221" y="1006"/>
                </a:cubicBezTo>
                <a:cubicBezTo>
                  <a:pt x="2221" y="1006"/>
                  <a:pt x="2222" y="1006"/>
                  <a:pt x="2223" y="1005"/>
                </a:cubicBezTo>
                <a:cubicBezTo>
                  <a:pt x="2224" y="1004"/>
                  <a:pt x="2223" y="1003"/>
                  <a:pt x="2225" y="1002"/>
                </a:cubicBezTo>
                <a:cubicBezTo>
                  <a:pt x="2225" y="1002"/>
                  <a:pt x="2226" y="1002"/>
                  <a:pt x="2227" y="1002"/>
                </a:cubicBezTo>
                <a:cubicBezTo>
                  <a:pt x="2227" y="1001"/>
                  <a:pt x="2227" y="1000"/>
                  <a:pt x="2227" y="1000"/>
                </a:cubicBezTo>
                <a:cubicBezTo>
                  <a:pt x="2226" y="1000"/>
                  <a:pt x="2225" y="1001"/>
                  <a:pt x="2225" y="1001"/>
                </a:cubicBezTo>
                <a:cubicBezTo>
                  <a:pt x="2224" y="1001"/>
                  <a:pt x="2223" y="1001"/>
                  <a:pt x="2224" y="1000"/>
                </a:cubicBezTo>
                <a:cubicBezTo>
                  <a:pt x="2224" y="999"/>
                  <a:pt x="2225" y="1000"/>
                  <a:pt x="2225" y="998"/>
                </a:cubicBezTo>
                <a:cubicBezTo>
                  <a:pt x="2225" y="997"/>
                  <a:pt x="2224" y="998"/>
                  <a:pt x="2224" y="998"/>
                </a:cubicBezTo>
                <a:cubicBezTo>
                  <a:pt x="2223" y="999"/>
                  <a:pt x="2223" y="998"/>
                  <a:pt x="2222" y="998"/>
                </a:cubicBezTo>
                <a:cubicBezTo>
                  <a:pt x="2221" y="997"/>
                  <a:pt x="2221" y="998"/>
                  <a:pt x="2221" y="997"/>
                </a:cubicBezTo>
                <a:cubicBezTo>
                  <a:pt x="2220" y="995"/>
                  <a:pt x="2222" y="995"/>
                  <a:pt x="2223" y="994"/>
                </a:cubicBezTo>
                <a:cubicBezTo>
                  <a:pt x="2224" y="993"/>
                  <a:pt x="2224" y="991"/>
                  <a:pt x="2222" y="991"/>
                </a:cubicBezTo>
                <a:cubicBezTo>
                  <a:pt x="2221" y="991"/>
                  <a:pt x="2221" y="992"/>
                  <a:pt x="2221" y="993"/>
                </a:cubicBezTo>
                <a:cubicBezTo>
                  <a:pt x="2220" y="993"/>
                  <a:pt x="2219" y="993"/>
                  <a:pt x="2219" y="993"/>
                </a:cubicBezTo>
                <a:cubicBezTo>
                  <a:pt x="2218" y="992"/>
                  <a:pt x="2219" y="991"/>
                  <a:pt x="2218" y="991"/>
                </a:cubicBezTo>
                <a:cubicBezTo>
                  <a:pt x="2218" y="991"/>
                  <a:pt x="2217" y="992"/>
                  <a:pt x="2217" y="992"/>
                </a:cubicBezTo>
                <a:cubicBezTo>
                  <a:pt x="2216" y="993"/>
                  <a:pt x="2214" y="993"/>
                  <a:pt x="2213" y="992"/>
                </a:cubicBezTo>
                <a:cubicBezTo>
                  <a:pt x="2213" y="992"/>
                  <a:pt x="2213" y="992"/>
                  <a:pt x="2213" y="992"/>
                </a:cubicBezTo>
                <a:cubicBezTo>
                  <a:pt x="2214" y="992"/>
                  <a:pt x="2215" y="992"/>
                  <a:pt x="2215" y="991"/>
                </a:cubicBezTo>
                <a:cubicBezTo>
                  <a:pt x="2215" y="991"/>
                  <a:pt x="2215" y="990"/>
                  <a:pt x="2214" y="990"/>
                </a:cubicBezTo>
                <a:cubicBezTo>
                  <a:pt x="2213" y="989"/>
                  <a:pt x="2212" y="990"/>
                  <a:pt x="2210" y="990"/>
                </a:cubicBezTo>
                <a:cubicBezTo>
                  <a:pt x="2210" y="989"/>
                  <a:pt x="2209" y="989"/>
                  <a:pt x="2209" y="989"/>
                </a:cubicBezTo>
                <a:cubicBezTo>
                  <a:pt x="2208" y="988"/>
                  <a:pt x="2208" y="988"/>
                  <a:pt x="2208" y="987"/>
                </a:cubicBezTo>
                <a:cubicBezTo>
                  <a:pt x="2207" y="987"/>
                  <a:pt x="2206" y="988"/>
                  <a:pt x="2205" y="987"/>
                </a:cubicBezTo>
                <a:cubicBezTo>
                  <a:pt x="2205" y="987"/>
                  <a:pt x="2205" y="987"/>
                  <a:pt x="2204" y="986"/>
                </a:cubicBezTo>
                <a:cubicBezTo>
                  <a:pt x="2204" y="986"/>
                  <a:pt x="2203" y="986"/>
                  <a:pt x="2203" y="986"/>
                </a:cubicBezTo>
                <a:cubicBezTo>
                  <a:pt x="2202" y="986"/>
                  <a:pt x="2201" y="986"/>
                  <a:pt x="2202" y="985"/>
                </a:cubicBezTo>
                <a:cubicBezTo>
                  <a:pt x="2203" y="984"/>
                  <a:pt x="2203" y="985"/>
                  <a:pt x="2204" y="985"/>
                </a:cubicBezTo>
                <a:cubicBezTo>
                  <a:pt x="2205" y="985"/>
                  <a:pt x="2205" y="984"/>
                  <a:pt x="2204" y="984"/>
                </a:cubicBezTo>
                <a:cubicBezTo>
                  <a:pt x="2204" y="984"/>
                  <a:pt x="2203" y="984"/>
                  <a:pt x="2203" y="983"/>
                </a:cubicBezTo>
                <a:cubicBezTo>
                  <a:pt x="2203" y="982"/>
                  <a:pt x="2204" y="982"/>
                  <a:pt x="2204" y="981"/>
                </a:cubicBezTo>
                <a:cubicBezTo>
                  <a:pt x="2204" y="979"/>
                  <a:pt x="2201" y="980"/>
                  <a:pt x="2200" y="980"/>
                </a:cubicBezTo>
                <a:cubicBezTo>
                  <a:pt x="2199" y="979"/>
                  <a:pt x="2198" y="978"/>
                  <a:pt x="2197" y="978"/>
                </a:cubicBezTo>
                <a:cubicBezTo>
                  <a:pt x="2195" y="978"/>
                  <a:pt x="2194" y="979"/>
                  <a:pt x="2192" y="978"/>
                </a:cubicBezTo>
                <a:cubicBezTo>
                  <a:pt x="2191" y="978"/>
                  <a:pt x="2188" y="978"/>
                  <a:pt x="2190" y="977"/>
                </a:cubicBezTo>
                <a:cubicBezTo>
                  <a:pt x="2190" y="977"/>
                  <a:pt x="2191" y="976"/>
                  <a:pt x="2191" y="976"/>
                </a:cubicBezTo>
                <a:cubicBezTo>
                  <a:pt x="2192" y="976"/>
                  <a:pt x="2192" y="977"/>
                  <a:pt x="2193" y="977"/>
                </a:cubicBezTo>
                <a:cubicBezTo>
                  <a:pt x="2194" y="977"/>
                  <a:pt x="2194" y="977"/>
                  <a:pt x="2195" y="977"/>
                </a:cubicBezTo>
                <a:cubicBezTo>
                  <a:pt x="2196" y="977"/>
                  <a:pt x="2197" y="978"/>
                  <a:pt x="2198" y="977"/>
                </a:cubicBezTo>
                <a:cubicBezTo>
                  <a:pt x="2199" y="977"/>
                  <a:pt x="2197" y="976"/>
                  <a:pt x="2197" y="976"/>
                </a:cubicBezTo>
                <a:cubicBezTo>
                  <a:pt x="2196" y="976"/>
                  <a:pt x="2196" y="976"/>
                  <a:pt x="2195" y="975"/>
                </a:cubicBezTo>
                <a:cubicBezTo>
                  <a:pt x="2194" y="975"/>
                  <a:pt x="2194" y="975"/>
                  <a:pt x="2194" y="974"/>
                </a:cubicBezTo>
                <a:cubicBezTo>
                  <a:pt x="2193" y="974"/>
                  <a:pt x="2193" y="974"/>
                  <a:pt x="2192" y="973"/>
                </a:cubicBezTo>
                <a:cubicBezTo>
                  <a:pt x="2191" y="973"/>
                  <a:pt x="2190" y="972"/>
                  <a:pt x="2191" y="971"/>
                </a:cubicBezTo>
                <a:cubicBezTo>
                  <a:pt x="2191" y="971"/>
                  <a:pt x="2192" y="971"/>
                  <a:pt x="2193" y="971"/>
                </a:cubicBezTo>
                <a:cubicBezTo>
                  <a:pt x="2194" y="971"/>
                  <a:pt x="2194" y="970"/>
                  <a:pt x="2195" y="970"/>
                </a:cubicBezTo>
                <a:cubicBezTo>
                  <a:pt x="2196" y="970"/>
                  <a:pt x="2196" y="971"/>
                  <a:pt x="2197" y="971"/>
                </a:cubicBezTo>
                <a:cubicBezTo>
                  <a:pt x="2197" y="970"/>
                  <a:pt x="2195" y="969"/>
                  <a:pt x="2194" y="969"/>
                </a:cubicBezTo>
                <a:cubicBezTo>
                  <a:pt x="2194" y="969"/>
                  <a:pt x="2193" y="969"/>
                  <a:pt x="2193" y="969"/>
                </a:cubicBezTo>
                <a:cubicBezTo>
                  <a:pt x="2192" y="968"/>
                  <a:pt x="2192" y="968"/>
                  <a:pt x="2192" y="968"/>
                </a:cubicBezTo>
                <a:cubicBezTo>
                  <a:pt x="2191" y="967"/>
                  <a:pt x="2191" y="968"/>
                  <a:pt x="2190" y="969"/>
                </a:cubicBezTo>
                <a:cubicBezTo>
                  <a:pt x="2189" y="969"/>
                  <a:pt x="2188" y="969"/>
                  <a:pt x="2187" y="968"/>
                </a:cubicBezTo>
                <a:cubicBezTo>
                  <a:pt x="2187" y="968"/>
                  <a:pt x="2188" y="968"/>
                  <a:pt x="2189" y="967"/>
                </a:cubicBezTo>
                <a:cubicBezTo>
                  <a:pt x="2189" y="967"/>
                  <a:pt x="2189" y="967"/>
                  <a:pt x="2189" y="967"/>
                </a:cubicBezTo>
                <a:cubicBezTo>
                  <a:pt x="2190" y="967"/>
                  <a:pt x="2190" y="967"/>
                  <a:pt x="2190" y="966"/>
                </a:cubicBezTo>
                <a:cubicBezTo>
                  <a:pt x="2191" y="966"/>
                  <a:pt x="2191" y="965"/>
                  <a:pt x="2192" y="965"/>
                </a:cubicBezTo>
                <a:cubicBezTo>
                  <a:pt x="2192" y="966"/>
                  <a:pt x="2192" y="966"/>
                  <a:pt x="2193" y="967"/>
                </a:cubicBezTo>
                <a:cubicBezTo>
                  <a:pt x="2194" y="967"/>
                  <a:pt x="2194" y="967"/>
                  <a:pt x="2195" y="967"/>
                </a:cubicBezTo>
                <a:cubicBezTo>
                  <a:pt x="2195" y="967"/>
                  <a:pt x="2196" y="968"/>
                  <a:pt x="2197" y="967"/>
                </a:cubicBezTo>
                <a:cubicBezTo>
                  <a:pt x="2197" y="966"/>
                  <a:pt x="2196" y="966"/>
                  <a:pt x="2196" y="966"/>
                </a:cubicBezTo>
                <a:cubicBezTo>
                  <a:pt x="2195" y="965"/>
                  <a:pt x="2195" y="965"/>
                  <a:pt x="2194" y="964"/>
                </a:cubicBezTo>
                <a:cubicBezTo>
                  <a:pt x="2194" y="964"/>
                  <a:pt x="2193" y="964"/>
                  <a:pt x="2193" y="963"/>
                </a:cubicBezTo>
                <a:cubicBezTo>
                  <a:pt x="2194" y="962"/>
                  <a:pt x="2194" y="962"/>
                  <a:pt x="2195" y="962"/>
                </a:cubicBezTo>
                <a:cubicBezTo>
                  <a:pt x="2195" y="962"/>
                  <a:pt x="2196" y="962"/>
                  <a:pt x="2196" y="962"/>
                </a:cubicBezTo>
                <a:cubicBezTo>
                  <a:pt x="2196" y="962"/>
                  <a:pt x="2196" y="961"/>
                  <a:pt x="2196" y="961"/>
                </a:cubicBezTo>
                <a:cubicBezTo>
                  <a:pt x="2197" y="961"/>
                  <a:pt x="2197" y="961"/>
                  <a:pt x="2197" y="962"/>
                </a:cubicBezTo>
                <a:cubicBezTo>
                  <a:pt x="2197" y="962"/>
                  <a:pt x="2196" y="962"/>
                  <a:pt x="2196" y="963"/>
                </a:cubicBezTo>
                <a:cubicBezTo>
                  <a:pt x="2196" y="965"/>
                  <a:pt x="2198" y="964"/>
                  <a:pt x="2199" y="965"/>
                </a:cubicBezTo>
                <a:cubicBezTo>
                  <a:pt x="2199" y="966"/>
                  <a:pt x="2198" y="966"/>
                  <a:pt x="2199" y="966"/>
                </a:cubicBezTo>
                <a:cubicBezTo>
                  <a:pt x="2199" y="967"/>
                  <a:pt x="2200" y="966"/>
                  <a:pt x="2200" y="966"/>
                </a:cubicBezTo>
                <a:cubicBezTo>
                  <a:pt x="2201" y="967"/>
                  <a:pt x="2201" y="967"/>
                  <a:pt x="2201" y="968"/>
                </a:cubicBezTo>
                <a:cubicBezTo>
                  <a:pt x="2203" y="968"/>
                  <a:pt x="2203" y="964"/>
                  <a:pt x="2202" y="963"/>
                </a:cubicBezTo>
                <a:cubicBezTo>
                  <a:pt x="2201" y="963"/>
                  <a:pt x="2199" y="963"/>
                  <a:pt x="2199" y="962"/>
                </a:cubicBezTo>
                <a:cubicBezTo>
                  <a:pt x="2199" y="961"/>
                  <a:pt x="2200" y="960"/>
                  <a:pt x="2200" y="961"/>
                </a:cubicBezTo>
                <a:cubicBezTo>
                  <a:pt x="2200" y="961"/>
                  <a:pt x="2200" y="962"/>
                  <a:pt x="2200" y="962"/>
                </a:cubicBezTo>
                <a:cubicBezTo>
                  <a:pt x="2201" y="962"/>
                  <a:pt x="2201" y="962"/>
                  <a:pt x="2201" y="961"/>
                </a:cubicBezTo>
                <a:cubicBezTo>
                  <a:pt x="2202" y="961"/>
                  <a:pt x="2202" y="961"/>
                  <a:pt x="2202" y="960"/>
                </a:cubicBezTo>
                <a:cubicBezTo>
                  <a:pt x="2203" y="958"/>
                  <a:pt x="2201" y="959"/>
                  <a:pt x="2200" y="959"/>
                </a:cubicBezTo>
                <a:cubicBezTo>
                  <a:pt x="2200" y="959"/>
                  <a:pt x="2199" y="959"/>
                  <a:pt x="2199" y="959"/>
                </a:cubicBezTo>
                <a:cubicBezTo>
                  <a:pt x="2198" y="958"/>
                  <a:pt x="2200" y="958"/>
                  <a:pt x="2200" y="958"/>
                </a:cubicBezTo>
                <a:cubicBezTo>
                  <a:pt x="2201" y="957"/>
                  <a:pt x="2200" y="957"/>
                  <a:pt x="2201" y="956"/>
                </a:cubicBezTo>
                <a:cubicBezTo>
                  <a:pt x="2202" y="956"/>
                  <a:pt x="2202" y="957"/>
                  <a:pt x="2202" y="958"/>
                </a:cubicBezTo>
                <a:cubicBezTo>
                  <a:pt x="2203" y="958"/>
                  <a:pt x="2203" y="957"/>
                  <a:pt x="2203" y="956"/>
                </a:cubicBezTo>
                <a:cubicBezTo>
                  <a:pt x="2202" y="955"/>
                  <a:pt x="2203" y="953"/>
                  <a:pt x="2202" y="953"/>
                </a:cubicBezTo>
                <a:cubicBezTo>
                  <a:pt x="2201" y="952"/>
                  <a:pt x="2199" y="952"/>
                  <a:pt x="2198" y="952"/>
                </a:cubicBezTo>
                <a:cubicBezTo>
                  <a:pt x="2197" y="951"/>
                  <a:pt x="2197" y="950"/>
                  <a:pt x="2196" y="950"/>
                </a:cubicBezTo>
                <a:cubicBezTo>
                  <a:pt x="2195" y="950"/>
                  <a:pt x="2195" y="950"/>
                  <a:pt x="2194" y="950"/>
                </a:cubicBezTo>
                <a:cubicBezTo>
                  <a:pt x="2194" y="951"/>
                  <a:pt x="2192" y="950"/>
                  <a:pt x="2191" y="950"/>
                </a:cubicBezTo>
                <a:cubicBezTo>
                  <a:pt x="2191" y="950"/>
                  <a:pt x="2190" y="949"/>
                  <a:pt x="2190" y="949"/>
                </a:cubicBezTo>
                <a:cubicBezTo>
                  <a:pt x="2191" y="948"/>
                  <a:pt x="2191" y="949"/>
                  <a:pt x="2191" y="948"/>
                </a:cubicBezTo>
                <a:cubicBezTo>
                  <a:pt x="2192" y="948"/>
                  <a:pt x="2192" y="947"/>
                  <a:pt x="2192" y="947"/>
                </a:cubicBezTo>
                <a:cubicBezTo>
                  <a:pt x="2192" y="946"/>
                  <a:pt x="2193" y="946"/>
                  <a:pt x="2193" y="945"/>
                </a:cubicBezTo>
                <a:cubicBezTo>
                  <a:pt x="2193" y="944"/>
                  <a:pt x="2192" y="944"/>
                  <a:pt x="2192" y="944"/>
                </a:cubicBezTo>
                <a:cubicBezTo>
                  <a:pt x="2191" y="943"/>
                  <a:pt x="2189" y="943"/>
                  <a:pt x="2188" y="943"/>
                </a:cubicBezTo>
                <a:cubicBezTo>
                  <a:pt x="2187" y="942"/>
                  <a:pt x="2187" y="942"/>
                  <a:pt x="2186" y="942"/>
                </a:cubicBezTo>
                <a:cubicBezTo>
                  <a:pt x="2185" y="943"/>
                  <a:pt x="2185" y="943"/>
                  <a:pt x="2184" y="943"/>
                </a:cubicBezTo>
                <a:cubicBezTo>
                  <a:pt x="2182" y="942"/>
                  <a:pt x="2184" y="941"/>
                  <a:pt x="2185" y="940"/>
                </a:cubicBezTo>
                <a:cubicBezTo>
                  <a:pt x="2186" y="940"/>
                  <a:pt x="2187" y="940"/>
                  <a:pt x="2187" y="940"/>
                </a:cubicBezTo>
                <a:cubicBezTo>
                  <a:pt x="2188" y="940"/>
                  <a:pt x="2189" y="939"/>
                  <a:pt x="2189" y="939"/>
                </a:cubicBezTo>
                <a:cubicBezTo>
                  <a:pt x="2191" y="938"/>
                  <a:pt x="2192" y="937"/>
                  <a:pt x="2191" y="936"/>
                </a:cubicBezTo>
                <a:cubicBezTo>
                  <a:pt x="2191" y="935"/>
                  <a:pt x="2191" y="934"/>
                  <a:pt x="2190" y="934"/>
                </a:cubicBezTo>
                <a:cubicBezTo>
                  <a:pt x="2190" y="933"/>
                  <a:pt x="2189" y="933"/>
                  <a:pt x="2189" y="933"/>
                </a:cubicBezTo>
                <a:cubicBezTo>
                  <a:pt x="2188" y="932"/>
                  <a:pt x="2188" y="932"/>
                  <a:pt x="2187" y="931"/>
                </a:cubicBezTo>
                <a:cubicBezTo>
                  <a:pt x="2186" y="931"/>
                  <a:pt x="2185" y="931"/>
                  <a:pt x="2185" y="930"/>
                </a:cubicBezTo>
                <a:cubicBezTo>
                  <a:pt x="2184" y="930"/>
                  <a:pt x="2184" y="929"/>
                  <a:pt x="2183" y="929"/>
                </a:cubicBezTo>
                <a:cubicBezTo>
                  <a:pt x="2183" y="928"/>
                  <a:pt x="2182" y="929"/>
                  <a:pt x="2182" y="930"/>
                </a:cubicBezTo>
                <a:cubicBezTo>
                  <a:pt x="2181" y="930"/>
                  <a:pt x="2181" y="930"/>
                  <a:pt x="2180" y="929"/>
                </a:cubicBezTo>
                <a:cubicBezTo>
                  <a:pt x="2180" y="928"/>
                  <a:pt x="2180" y="928"/>
                  <a:pt x="2179" y="928"/>
                </a:cubicBezTo>
                <a:cubicBezTo>
                  <a:pt x="2179" y="927"/>
                  <a:pt x="2178" y="926"/>
                  <a:pt x="2179" y="926"/>
                </a:cubicBezTo>
                <a:cubicBezTo>
                  <a:pt x="2180" y="926"/>
                  <a:pt x="2181" y="926"/>
                  <a:pt x="2181" y="926"/>
                </a:cubicBezTo>
                <a:cubicBezTo>
                  <a:pt x="2182" y="926"/>
                  <a:pt x="2183" y="926"/>
                  <a:pt x="2183" y="925"/>
                </a:cubicBezTo>
                <a:cubicBezTo>
                  <a:pt x="2182" y="923"/>
                  <a:pt x="2179" y="925"/>
                  <a:pt x="2180" y="923"/>
                </a:cubicBezTo>
                <a:cubicBezTo>
                  <a:pt x="2180" y="923"/>
                  <a:pt x="2180" y="923"/>
                  <a:pt x="2181" y="922"/>
                </a:cubicBezTo>
                <a:cubicBezTo>
                  <a:pt x="2181" y="922"/>
                  <a:pt x="2181" y="921"/>
                  <a:pt x="2180" y="921"/>
                </a:cubicBezTo>
                <a:cubicBezTo>
                  <a:pt x="2180" y="921"/>
                  <a:pt x="2180" y="922"/>
                  <a:pt x="2179" y="922"/>
                </a:cubicBezTo>
                <a:cubicBezTo>
                  <a:pt x="2179" y="922"/>
                  <a:pt x="2179" y="922"/>
                  <a:pt x="2178" y="922"/>
                </a:cubicBezTo>
                <a:cubicBezTo>
                  <a:pt x="2178" y="922"/>
                  <a:pt x="2177" y="923"/>
                  <a:pt x="2177" y="923"/>
                </a:cubicBezTo>
                <a:cubicBezTo>
                  <a:pt x="2176" y="923"/>
                  <a:pt x="2176" y="922"/>
                  <a:pt x="2175" y="922"/>
                </a:cubicBezTo>
                <a:cubicBezTo>
                  <a:pt x="2175" y="922"/>
                  <a:pt x="2174" y="922"/>
                  <a:pt x="2173" y="922"/>
                </a:cubicBezTo>
                <a:cubicBezTo>
                  <a:pt x="2170" y="922"/>
                  <a:pt x="2168" y="924"/>
                  <a:pt x="2166" y="926"/>
                </a:cubicBezTo>
                <a:cubicBezTo>
                  <a:pt x="2167" y="924"/>
                  <a:pt x="2167" y="923"/>
                  <a:pt x="2169" y="922"/>
                </a:cubicBezTo>
                <a:cubicBezTo>
                  <a:pt x="2170" y="922"/>
                  <a:pt x="2170" y="921"/>
                  <a:pt x="2171" y="921"/>
                </a:cubicBezTo>
                <a:cubicBezTo>
                  <a:pt x="2172" y="920"/>
                  <a:pt x="2173" y="920"/>
                  <a:pt x="2174" y="921"/>
                </a:cubicBezTo>
                <a:cubicBezTo>
                  <a:pt x="2175" y="921"/>
                  <a:pt x="2176" y="921"/>
                  <a:pt x="2177" y="921"/>
                </a:cubicBezTo>
                <a:cubicBezTo>
                  <a:pt x="2177" y="919"/>
                  <a:pt x="2176" y="919"/>
                  <a:pt x="2176" y="918"/>
                </a:cubicBezTo>
                <a:cubicBezTo>
                  <a:pt x="2176" y="918"/>
                  <a:pt x="2177" y="917"/>
                  <a:pt x="2177" y="917"/>
                </a:cubicBezTo>
                <a:cubicBezTo>
                  <a:pt x="2177" y="916"/>
                  <a:pt x="2177" y="916"/>
                  <a:pt x="2177" y="915"/>
                </a:cubicBezTo>
                <a:cubicBezTo>
                  <a:pt x="2177" y="914"/>
                  <a:pt x="2178" y="914"/>
                  <a:pt x="2178" y="913"/>
                </a:cubicBezTo>
                <a:cubicBezTo>
                  <a:pt x="2178" y="912"/>
                  <a:pt x="2176" y="911"/>
                  <a:pt x="2176" y="911"/>
                </a:cubicBezTo>
                <a:cubicBezTo>
                  <a:pt x="2174" y="912"/>
                  <a:pt x="2174" y="914"/>
                  <a:pt x="2172" y="913"/>
                </a:cubicBezTo>
                <a:cubicBezTo>
                  <a:pt x="2171" y="912"/>
                  <a:pt x="2170" y="912"/>
                  <a:pt x="2168" y="913"/>
                </a:cubicBezTo>
                <a:cubicBezTo>
                  <a:pt x="2168" y="914"/>
                  <a:pt x="2167" y="914"/>
                  <a:pt x="2167" y="913"/>
                </a:cubicBezTo>
                <a:cubicBezTo>
                  <a:pt x="2166" y="913"/>
                  <a:pt x="2166" y="913"/>
                  <a:pt x="2166" y="913"/>
                </a:cubicBezTo>
                <a:cubicBezTo>
                  <a:pt x="2166" y="913"/>
                  <a:pt x="2165" y="913"/>
                  <a:pt x="2165" y="913"/>
                </a:cubicBezTo>
                <a:cubicBezTo>
                  <a:pt x="2164" y="913"/>
                  <a:pt x="2164" y="912"/>
                  <a:pt x="2163" y="913"/>
                </a:cubicBezTo>
                <a:cubicBezTo>
                  <a:pt x="2162" y="913"/>
                  <a:pt x="2162" y="914"/>
                  <a:pt x="2161" y="914"/>
                </a:cubicBezTo>
                <a:cubicBezTo>
                  <a:pt x="2161" y="913"/>
                  <a:pt x="2161" y="913"/>
                  <a:pt x="2161" y="912"/>
                </a:cubicBezTo>
                <a:cubicBezTo>
                  <a:pt x="2160" y="912"/>
                  <a:pt x="2159" y="912"/>
                  <a:pt x="2160" y="911"/>
                </a:cubicBezTo>
                <a:cubicBezTo>
                  <a:pt x="2160" y="910"/>
                  <a:pt x="2162" y="911"/>
                  <a:pt x="2163" y="911"/>
                </a:cubicBezTo>
                <a:cubicBezTo>
                  <a:pt x="2164" y="911"/>
                  <a:pt x="2164" y="911"/>
                  <a:pt x="2166" y="910"/>
                </a:cubicBezTo>
                <a:cubicBezTo>
                  <a:pt x="2167" y="910"/>
                  <a:pt x="2168" y="910"/>
                  <a:pt x="2168" y="909"/>
                </a:cubicBezTo>
                <a:cubicBezTo>
                  <a:pt x="2169" y="908"/>
                  <a:pt x="2170" y="908"/>
                  <a:pt x="2171" y="908"/>
                </a:cubicBezTo>
                <a:cubicBezTo>
                  <a:pt x="2172" y="907"/>
                  <a:pt x="2171" y="906"/>
                  <a:pt x="2170" y="905"/>
                </a:cubicBezTo>
                <a:cubicBezTo>
                  <a:pt x="2169" y="905"/>
                  <a:pt x="2169" y="904"/>
                  <a:pt x="2170" y="903"/>
                </a:cubicBezTo>
                <a:cubicBezTo>
                  <a:pt x="2170" y="902"/>
                  <a:pt x="2170" y="902"/>
                  <a:pt x="2168" y="901"/>
                </a:cubicBezTo>
                <a:cubicBezTo>
                  <a:pt x="2168" y="901"/>
                  <a:pt x="2167" y="900"/>
                  <a:pt x="2166" y="900"/>
                </a:cubicBezTo>
                <a:cubicBezTo>
                  <a:pt x="2165" y="900"/>
                  <a:pt x="2165" y="901"/>
                  <a:pt x="2164" y="900"/>
                </a:cubicBezTo>
                <a:cubicBezTo>
                  <a:pt x="2164" y="900"/>
                  <a:pt x="2165" y="899"/>
                  <a:pt x="2165" y="899"/>
                </a:cubicBezTo>
                <a:cubicBezTo>
                  <a:pt x="2166" y="898"/>
                  <a:pt x="2165" y="898"/>
                  <a:pt x="2165" y="897"/>
                </a:cubicBezTo>
                <a:cubicBezTo>
                  <a:pt x="2163" y="895"/>
                  <a:pt x="2167" y="896"/>
                  <a:pt x="2166" y="894"/>
                </a:cubicBezTo>
                <a:cubicBezTo>
                  <a:pt x="2166" y="894"/>
                  <a:pt x="2165" y="894"/>
                  <a:pt x="2164" y="894"/>
                </a:cubicBezTo>
                <a:cubicBezTo>
                  <a:pt x="2163" y="894"/>
                  <a:pt x="2163" y="893"/>
                  <a:pt x="2163" y="893"/>
                </a:cubicBezTo>
                <a:cubicBezTo>
                  <a:pt x="2162" y="893"/>
                  <a:pt x="2162" y="894"/>
                  <a:pt x="2161" y="894"/>
                </a:cubicBezTo>
                <a:cubicBezTo>
                  <a:pt x="2160" y="894"/>
                  <a:pt x="2160" y="894"/>
                  <a:pt x="2159" y="894"/>
                </a:cubicBezTo>
                <a:cubicBezTo>
                  <a:pt x="2158" y="894"/>
                  <a:pt x="2158" y="895"/>
                  <a:pt x="2157" y="895"/>
                </a:cubicBezTo>
                <a:cubicBezTo>
                  <a:pt x="2157" y="895"/>
                  <a:pt x="2156" y="895"/>
                  <a:pt x="2155" y="895"/>
                </a:cubicBezTo>
                <a:cubicBezTo>
                  <a:pt x="2154" y="895"/>
                  <a:pt x="2153" y="894"/>
                  <a:pt x="2151" y="895"/>
                </a:cubicBezTo>
                <a:cubicBezTo>
                  <a:pt x="2151" y="896"/>
                  <a:pt x="2150" y="899"/>
                  <a:pt x="2149" y="896"/>
                </a:cubicBezTo>
                <a:cubicBezTo>
                  <a:pt x="2149" y="896"/>
                  <a:pt x="2149" y="895"/>
                  <a:pt x="2149" y="895"/>
                </a:cubicBezTo>
                <a:cubicBezTo>
                  <a:pt x="2149" y="895"/>
                  <a:pt x="2148" y="895"/>
                  <a:pt x="2148" y="894"/>
                </a:cubicBezTo>
                <a:cubicBezTo>
                  <a:pt x="2148" y="894"/>
                  <a:pt x="2150" y="894"/>
                  <a:pt x="2150" y="894"/>
                </a:cubicBezTo>
                <a:cubicBezTo>
                  <a:pt x="2151" y="894"/>
                  <a:pt x="2152" y="894"/>
                  <a:pt x="2152" y="894"/>
                </a:cubicBezTo>
                <a:cubicBezTo>
                  <a:pt x="2153" y="894"/>
                  <a:pt x="2154" y="894"/>
                  <a:pt x="2154" y="894"/>
                </a:cubicBezTo>
                <a:cubicBezTo>
                  <a:pt x="2156" y="894"/>
                  <a:pt x="2157" y="894"/>
                  <a:pt x="2158" y="893"/>
                </a:cubicBezTo>
                <a:cubicBezTo>
                  <a:pt x="2159" y="893"/>
                  <a:pt x="2159" y="892"/>
                  <a:pt x="2160" y="892"/>
                </a:cubicBezTo>
                <a:cubicBezTo>
                  <a:pt x="2160" y="892"/>
                  <a:pt x="2161" y="892"/>
                  <a:pt x="2161" y="891"/>
                </a:cubicBezTo>
                <a:cubicBezTo>
                  <a:pt x="2162" y="889"/>
                  <a:pt x="2158" y="890"/>
                  <a:pt x="2157" y="889"/>
                </a:cubicBezTo>
                <a:cubicBezTo>
                  <a:pt x="2157" y="888"/>
                  <a:pt x="2158" y="887"/>
                  <a:pt x="2158" y="886"/>
                </a:cubicBezTo>
                <a:cubicBezTo>
                  <a:pt x="2157" y="885"/>
                  <a:pt x="2156" y="885"/>
                  <a:pt x="2156" y="886"/>
                </a:cubicBezTo>
                <a:cubicBezTo>
                  <a:pt x="2156" y="887"/>
                  <a:pt x="2155" y="887"/>
                  <a:pt x="2155" y="887"/>
                </a:cubicBezTo>
                <a:cubicBezTo>
                  <a:pt x="2154" y="886"/>
                  <a:pt x="2154" y="886"/>
                  <a:pt x="2154" y="885"/>
                </a:cubicBezTo>
                <a:cubicBezTo>
                  <a:pt x="2154" y="885"/>
                  <a:pt x="2153" y="885"/>
                  <a:pt x="2153" y="885"/>
                </a:cubicBezTo>
                <a:cubicBezTo>
                  <a:pt x="2152" y="885"/>
                  <a:pt x="2153" y="885"/>
                  <a:pt x="2152" y="885"/>
                </a:cubicBezTo>
                <a:cubicBezTo>
                  <a:pt x="2151" y="884"/>
                  <a:pt x="2151" y="884"/>
                  <a:pt x="2150" y="884"/>
                </a:cubicBezTo>
                <a:cubicBezTo>
                  <a:pt x="2149" y="884"/>
                  <a:pt x="2149" y="883"/>
                  <a:pt x="2150" y="883"/>
                </a:cubicBezTo>
                <a:cubicBezTo>
                  <a:pt x="2151" y="882"/>
                  <a:pt x="2151" y="883"/>
                  <a:pt x="2152" y="883"/>
                </a:cubicBezTo>
                <a:cubicBezTo>
                  <a:pt x="2153" y="883"/>
                  <a:pt x="2153" y="883"/>
                  <a:pt x="2153" y="882"/>
                </a:cubicBezTo>
                <a:cubicBezTo>
                  <a:pt x="2153" y="882"/>
                  <a:pt x="2153" y="881"/>
                  <a:pt x="2153" y="880"/>
                </a:cubicBezTo>
                <a:cubicBezTo>
                  <a:pt x="2153" y="880"/>
                  <a:pt x="2152" y="880"/>
                  <a:pt x="2151" y="879"/>
                </a:cubicBezTo>
                <a:cubicBezTo>
                  <a:pt x="2151" y="879"/>
                  <a:pt x="2150" y="878"/>
                  <a:pt x="2150" y="878"/>
                </a:cubicBezTo>
                <a:cubicBezTo>
                  <a:pt x="2149" y="876"/>
                  <a:pt x="2148" y="876"/>
                  <a:pt x="2147" y="876"/>
                </a:cubicBezTo>
                <a:cubicBezTo>
                  <a:pt x="2146" y="875"/>
                  <a:pt x="2145" y="875"/>
                  <a:pt x="2144" y="875"/>
                </a:cubicBezTo>
                <a:cubicBezTo>
                  <a:pt x="2144" y="874"/>
                  <a:pt x="2144" y="873"/>
                  <a:pt x="2144" y="872"/>
                </a:cubicBezTo>
                <a:cubicBezTo>
                  <a:pt x="2144" y="871"/>
                  <a:pt x="2144" y="871"/>
                  <a:pt x="2145" y="870"/>
                </a:cubicBezTo>
                <a:cubicBezTo>
                  <a:pt x="2145" y="870"/>
                  <a:pt x="2146" y="870"/>
                  <a:pt x="2145" y="869"/>
                </a:cubicBezTo>
                <a:cubicBezTo>
                  <a:pt x="2145" y="869"/>
                  <a:pt x="2145" y="869"/>
                  <a:pt x="2145" y="869"/>
                </a:cubicBezTo>
                <a:cubicBezTo>
                  <a:pt x="2144" y="868"/>
                  <a:pt x="2144" y="869"/>
                  <a:pt x="2144" y="867"/>
                </a:cubicBezTo>
                <a:cubicBezTo>
                  <a:pt x="2145" y="867"/>
                  <a:pt x="2145" y="866"/>
                  <a:pt x="2144" y="866"/>
                </a:cubicBezTo>
                <a:cubicBezTo>
                  <a:pt x="2143" y="865"/>
                  <a:pt x="2142" y="865"/>
                  <a:pt x="2141" y="866"/>
                </a:cubicBezTo>
                <a:cubicBezTo>
                  <a:pt x="2140" y="867"/>
                  <a:pt x="2140" y="868"/>
                  <a:pt x="2139" y="868"/>
                </a:cubicBezTo>
                <a:cubicBezTo>
                  <a:pt x="2139" y="868"/>
                  <a:pt x="2139" y="868"/>
                  <a:pt x="2138" y="868"/>
                </a:cubicBezTo>
                <a:cubicBezTo>
                  <a:pt x="2138" y="868"/>
                  <a:pt x="2138" y="868"/>
                  <a:pt x="2138" y="868"/>
                </a:cubicBezTo>
                <a:cubicBezTo>
                  <a:pt x="2137" y="867"/>
                  <a:pt x="2137" y="866"/>
                  <a:pt x="2137" y="866"/>
                </a:cubicBezTo>
                <a:cubicBezTo>
                  <a:pt x="2138" y="865"/>
                  <a:pt x="2138" y="866"/>
                  <a:pt x="2138" y="866"/>
                </a:cubicBezTo>
                <a:cubicBezTo>
                  <a:pt x="2139" y="867"/>
                  <a:pt x="2140" y="865"/>
                  <a:pt x="2140" y="864"/>
                </a:cubicBezTo>
                <a:cubicBezTo>
                  <a:pt x="2140" y="864"/>
                  <a:pt x="2138" y="864"/>
                  <a:pt x="2137" y="864"/>
                </a:cubicBezTo>
                <a:cubicBezTo>
                  <a:pt x="2137" y="864"/>
                  <a:pt x="2136" y="863"/>
                  <a:pt x="2135" y="864"/>
                </a:cubicBezTo>
                <a:cubicBezTo>
                  <a:pt x="2134" y="864"/>
                  <a:pt x="2134" y="865"/>
                  <a:pt x="2134" y="865"/>
                </a:cubicBezTo>
                <a:cubicBezTo>
                  <a:pt x="2132" y="866"/>
                  <a:pt x="2133" y="863"/>
                  <a:pt x="2133" y="862"/>
                </a:cubicBezTo>
                <a:cubicBezTo>
                  <a:pt x="2134" y="862"/>
                  <a:pt x="2134" y="861"/>
                  <a:pt x="2135" y="861"/>
                </a:cubicBezTo>
                <a:cubicBezTo>
                  <a:pt x="2135" y="860"/>
                  <a:pt x="2135" y="860"/>
                  <a:pt x="2136" y="859"/>
                </a:cubicBezTo>
                <a:cubicBezTo>
                  <a:pt x="2136" y="858"/>
                  <a:pt x="2136" y="858"/>
                  <a:pt x="2137" y="858"/>
                </a:cubicBezTo>
                <a:cubicBezTo>
                  <a:pt x="2138" y="857"/>
                  <a:pt x="2138" y="858"/>
                  <a:pt x="2139" y="858"/>
                </a:cubicBezTo>
                <a:cubicBezTo>
                  <a:pt x="2140" y="857"/>
                  <a:pt x="2139" y="857"/>
                  <a:pt x="2138" y="856"/>
                </a:cubicBezTo>
                <a:cubicBezTo>
                  <a:pt x="2138" y="856"/>
                  <a:pt x="2137" y="856"/>
                  <a:pt x="2138" y="855"/>
                </a:cubicBezTo>
                <a:cubicBezTo>
                  <a:pt x="2138" y="855"/>
                  <a:pt x="2139" y="855"/>
                  <a:pt x="2139" y="854"/>
                </a:cubicBezTo>
                <a:cubicBezTo>
                  <a:pt x="2138" y="853"/>
                  <a:pt x="2137" y="853"/>
                  <a:pt x="2137" y="853"/>
                </a:cubicBezTo>
                <a:cubicBezTo>
                  <a:pt x="2136" y="853"/>
                  <a:pt x="2136" y="852"/>
                  <a:pt x="2135" y="852"/>
                </a:cubicBezTo>
                <a:cubicBezTo>
                  <a:pt x="2134" y="852"/>
                  <a:pt x="2133" y="852"/>
                  <a:pt x="2133" y="852"/>
                </a:cubicBezTo>
                <a:cubicBezTo>
                  <a:pt x="2132" y="852"/>
                  <a:pt x="2132" y="852"/>
                  <a:pt x="2131" y="851"/>
                </a:cubicBezTo>
                <a:cubicBezTo>
                  <a:pt x="2131" y="851"/>
                  <a:pt x="2131" y="850"/>
                  <a:pt x="2130" y="851"/>
                </a:cubicBezTo>
                <a:cubicBezTo>
                  <a:pt x="2130" y="851"/>
                  <a:pt x="2130" y="851"/>
                  <a:pt x="2130" y="851"/>
                </a:cubicBezTo>
                <a:cubicBezTo>
                  <a:pt x="2130" y="852"/>
                  <a:pt x="2131" y="852"/>
                  <a:pt x="2131" y="853"/>
                </a:cubicBezTo>
                <a:cubicBezTo>
                  <a:pt x="2132" y="854"/>
                  <a:pt x="2131" y="854"/>
                  <a:pt x="2131" y="854"/>
                </a:cubicBezTo>
                <a:cubicBezTo>
                  <a:pt x="2130" y="856"/>
                  <a:pt x="2130" y="857"/>
                  <a:pt x="2130" y="859"/>
                </a:cubicBezTo>
                <a:cubicBezTo>
                  <a:pt x="2130" y="860"/>
                  <a:pt x="2129" y="861"/>
                  <a:pt x="2128" y="862"/>
                </a:cubicBezTo>
                <a:cubicBezTo>
                  <a:pt x="2127" y="863"/>
                  <a:pt x="2126" y="864"/>
                  <a:pt x="2126" y="866"/>
                </a:cubicBezTo>
                <a:cubicBezTo>
                  <a:pt x="2126" y="866"/>
                  <a:pt x="2126" y="867"/>
                  <a:pt x="2126" y="868"/>
                </a:cubicBezTo>
                <a:cubicBezTo>
                  <a:pt x="2125" y="868"/>
                  <a:pt x="2124" y="868"/>
                  <a:pt x="2124" y="869"/>
                </a:cubicBezTo>
                <a:cubicBezTo>
                  <a:pt x="2124" y="870"/>
                  <a:pt x="2124" y="870"/>
                  <a:pt x="2123" y="871"/>
                </a:cubicBezTo>
                <a:cubicBezTo>
                  <a:pt x="2122" y="871"/>
                  <a:pt x="2122" y="871"/>
                  <a:pt x="2121" y="870"/>
                </a:cubicBezTo>
                <a:cubicBezTo>
                  <a:pt x="2120" y="870"/>
                  <a:pt x="2118" y="871"/>
                  <a:pt x="2118" y="872"/>
                </a:cubicBezTo>
                <a:cubicBezTo>
                  <a:pt x="2118" y="873"/>
                  <a:pt x="2118" y="873"/>
                  <a:pt x="2117" y="874"/>
                </a:cubicBezTo>
                <a:cubicBezTo>
                  <a:pt x="2117" y="875"/>
                  <a:pt x="2117" y="876"/>
                  <a:pt x="2117" y="878"/>
                </a:cubicBezTo>
                <a:cubicBezTo>
                  <a:pt x="2118" y="878"/>
                  <a:pt x="2118" y="878"/>
                  <a:pt x="2118" y="879"/>
                </a:cubicBezTo>
                <a:cubicBezTo>
                  <a:pt x="2118" y="879"/>
                  <a:pt x="2118" y="880"/>
                  <a:pt x="2118" y="881"/>
                </a:cubicBezTo>
                <a:cubicBezTo>
                  <a:pt x="2119" y="881"/>
                  <a:pt x="2120" y="881"/>
                  <a:pt x="2120" y="882"/>
                </a:cubicBezTo>
                <a:cubicBezTo>
                  <a:pt x="2119" y="882"/>
                  <a:pt x="2119" y="882"/>
                  <a:pt x="2118" y="882"/>
                </a:cubicBezTo>
                <a:cubicBezTo>
                  <a:pt x="2118" y="882"/>
                  <a:pt x="2118" y="882"/>
                  <a:pt x="2117" y="881"/>
                </a:cubicBezTo>
                <a:cubicBezTo>
                  <a:pt x="2117" y="881"/>
                  <a:pt x="2117" y="881"/>
                  <a:pt x="2116" y="881"/>
                </a:cubicBezTo>
                <a:cubicBezTo>
                  <a:pt x="2116" y="882"/>
                  <a:pt x="2116" y="882"/>
                  <a:pt x="2116" y="882"/>
                </a:cubicBezTo>
                <a:cubicBezTo>
                  <a:pt x="2117" y="883"/>
                  <a:pt x="2118" y="883"/>
                  <a:pt x="2119" y="883"/>
                </a:cubicBezTo>
                <a:cubicBezTo>
                  <a:pt x="2119" y="884"/>
                  <a:pt x="2118" y="884"/>
                  <a:pt x="2118" y="884"/>
                </a:cubicBezTo>
                <a:cubicBezTo>
                  <a:pt x="2118" y="884"/>
                  <a:pt x="2118" y="885"/>
                  <a:pt x="2118" y="885"/>
                </a:cubicBezTo>
                <a:cubicBezTo>
                  <a:pt x="2118" y="886"/>
                  <a:pt x="2118" y="887"/>
                  <a:pt x="2117" y="886"/>
                </a:cubicBezTo>
                <a:cubicBezTo>
                  <a:pt x="2117" y="885"/>
                  <a:pt x="2117" y="884"/>
                  <a:pt x="2116" y="885"/>
                </a:cubicBezTo>
                <a:cubicBezTo>
                  <a:pt x="2115" y="886"/>
                  <a:pt x="2116" y="886"/>
                  <a:pt x="2116" y="887"/>
                </a:cubicBezTo>
                <a:cubicBezTo>
                  <a:pt x="2117" y="887"/>
                  <a:pt x="2117" y="887"/>
                  <a:pt x="2117" y="887"/>
                </a:cubicBezTo>
                <a:cubicBezTo>
                  <a:pt x="2117" y="888"/>
                  <a:pt x="2117" y="888"/>
                  <a:pt x="2117" y="888"/>
                </a:cubicBezTo>
                <a:cubicBezTo>
                  <a:pt x="2117" y="889"/>
                  <a:pt x="2117" y="890"/>
                  <a:pt x="2116" y="890"/>
                </a:cubicBezTo>
                <a:cubicBezTo>
                  <a:pt x="2116" y="891"/>
                  <a:pt x="2115" y="890"/>
                  <a:pt x="2115" y="890"/>
                </a:cubicBezTo>
                <a:cubicBezTo>
                  <a:pt x="2114" y="889"/>
                  <a:pt x="2114" y="889"/>
                  <a:pt x="2114" y="888"/>
                </a:cubicBezTo>
                <a:cubicBezTo>
                  <a:pt x="2113" y="888"/>
                  <a:pt x="2113" y="887"/>
                  <a:pt x="2112" y="888"/>
                </a:cubicBezTo>
                <a:cubicBezTo>
                  <a:pt x="2112" y="888"/>
                  <a:pt x="2112" y="889"/>
                  <a:pt x="2112" y="890"/>
                </a:cubicBezTo>
                <a:cubicBezTo>
                  <a:pt x="2112" y="891"/>
                  <a:pt x="2112" y="892"/>
                  <a:pt x="2112" y="892"/>
                </a:cubicBezTo>
                <a:cubicBezTo>
                  <a:pt x="2113" y="892"/>
                  <a:pt x="2114" y="892"/>
                  <a:pt x="2114" y="893"/>
                </a:cubicBezTo>
                <a:cubicBezTo>
                  <a:pt x="2114" y="893"/>
                  <a:pt x="2113" y="894"/>
                  <a:pt x="2113" y="894"/>
                </a:cubicBezTo>
                <a:cubicBezTo>
                  <a:pt x="2114" y="895"/>
                  <a:pt x="2115" y="894"/>
                  <a:pt x="2115" y="894"/>
                </a:cubicBezTo>
                <a:cubicBezTo>
                  <a:pt x="2116" y="894"/>
                  <a:pt x="2117" y="893"/>
                  <a:pt x="2118" y="894"/>
                </a:cubicBezTo>
                <a:cubicBezTo>
                  <a:pt x="2118" y="894"/>
                  <a:pt x="2118" y="895"/>
                  <a:pt x="2118" y="895"/>
                </a:cubicBezTo>
                <a:cubicBezTo>
                  <a:pt x="2117" y="896"/>
                  <a:pt x="2115" y="895"/>
                  <a:pt x="2114" y="895"/>
                </a:cubicBezTo>
                <a:cubicBezTo>
                  <a:pt x="2113" y="895"/>
                  <a:pt x="2110" y="895"/>
                  <a:pt x="2112" y="896"/>
                </a:cubicBezTo>
                <a:cubicBezTo>
                  <a:pt x="2112" y="896"/>
                  <a:pt x="2113" y="896"/>
                  <a:pt x="2113" y="897"/>
                </a:cubicBezTo>
                <a:cubicBezTo>
                  <a:pt x="2113" y="899"/>
                  <a:pt x="2112" y="897"/>
                  <a:pt x="2112" y="897"/>
                </a:cubicBezTo>
                <a:cubicBezTo>
                  <a:pt x="2111" y="897"/>
                  <a:pt x="2110" y="897"/>
                  <a:pt x="2110" y="896"/>
                </a:cubicBezTo>
                <a:cubicBezTo>
                  <a:pt x="2109" y="896"/>
                  <a:pt x="2109" y="895"/>
                  <a:pt x="2109" y="896"/>
                </a:cubicBezTo>
                <a:cubicBezTo>
                  <a:pt x="2109" y="896"/>
                  <a:pt x="2109" y="897"/>
                  <a:pt x="2108" y="898"/>
                </a:cubicBezTo>
                <a:cubicBezTo>
                  <a:pt x="2108" y="898"/>
                  <a:pt x="2108" y="899"/>
                  <a:pt x="2108" y="900"/>
                </a:cubicBezTo>
                <a:cubicBezTo>
                  <a:pt x="2108" y="901"/>
                  <a:pt x="2109" y="900"/>
                  <a:pt x="2110" y="901"/>
                </a:cubicBezTo>
                <a:cubicBezTo>
                  <a:pt x="2111" y="902"/>
                  <a:pt x="2109" y="902"/>
                  <a:pt x="2109" y="902"/>
                </a:cubicBezTo>
                <a:cubicBezTo>
                  <a:pt x="2108" y="903"/>
                  <a:pt x="2108" y="903"/>
                  <a:pt x="2107" y="903"/>
                </a:cubicBezTo>
                <a:cubicBezTo>
                  <a:pt x="2106" y="903"/>
                  <a:pt x="2106" y="904"/>
                  <a:pt x="2106" y="905"/>
                </a:cubicBezTo>
                <a:cubicBezTo>
                  <a:pt x="2107" y="905"/>
                  <a:pt x="2107" y="905"/>
                  <a:pt x="2107" y="905"/>
                </a:cubicBezTo>
                <a:cubicBezTo>
                  <a:pt x="2107" y="905"/>
                  <a:pt x="2107" y="906"/>
                  <a:pt x="2107" y="906"/>
                </a:cubicBezTo>
                <a:cubicBezTo>
                  <a:pt x="2108" y="907"/>
                  <a:pt x="2108" y="907"/>
                  <a:pt x="2109" y="907"/>
                </a:cubicBezTo>
                <a:cubicBezTo>
                  <a:pt x="2111" y="908"/>
                  <a:pt x="2108" y="909"/>
                  <a:pt x="2108" y="911"/>
                </a:cubicBezTo>
                <a:cubicBezTo>
                  <a:pt x="2108" y="912"/>
                  <a:pt x="2110" y="914"/>
                  <a:pt x="2109" y="915"/>
                </a:cubicBezTo>
                <a:cubicBezTo>
                  <a:pt x="2108" y="915"/>
                  <a:pt x="2108" y="914"/>
                  <a:pt x="2108" y="913"/>
                </a:cubicBezTo>
                <a:cubicBezTo>
                  <a:pt x="2108" y="912"/>
                  <a:pt x="2107" y="912"/>
                  <a:pt x="2107" y="911"/>
                </a:cubicBezTo>
                <a:cubicBezTo>
                  <a:pt x="2106" y="911"/>
                  <a:pt x="2107" y="910"/>
                  <a:pt x="2108" y="910"/>
                </a:cubicBezTo>
                <a:cubicBezTo>
                  <a:pt x="2108" y="909"/>
                  <a:pt x="2108" y="908"/>
                  <a:pt x="2107" y="908"/>
                </a:cubicBezTo>
                <a:cubicBezTo>
                  <a:pt x="2107" y="907"/>
                  <a:pt x="2107" y="907"/>
                  <a:pt x="2106" y="906"/>
                </a:cubicBezTo>
                <a:cubicBezTo>
                  <a:pt x="2105" y="906"/>
                  <a:pt x="2105" y="905"/>
                  <a:pt x="2104" y="904"/>
                </a:cubicBezTo>
                <a:cubicBezTo>
                  <a:pt x="2103" y="903"/>
                  <a:pt x="2102" y="903"/>
                  <a:pt x="2101" y="903"/>
                </a:cubicBezTo>
                <a:cubicBezTo>
                  <a:pt x="2101" y="902"/>
                  <a:pt x="2100" y="902"/>
                  <a:pt x="2100" y="901"/>
                </a:cubicBezTo>
                <a:cubicBezTo>
                  <a:pt x="2098" y="900"/>
                  <a:pt x="2098" y="901"/>
                  <a:pt x="2098" y="902"/>
                </a:cubicBezTo>
                <a:cubicBezTo>
                  <a:pt x="2097" y="903"/>
                  <a:pt x="2096" y="904"/>
                  <a:pt x="2095" y="905"/>
                </a:cubicBezTo>
                <a:cubicBezTo>
                  <a:pt x="2094" y="907"/>
                  <a:pt x="2094" y="908"/>
                  <a:pt x="2094" y="909"/>
                </a:cubicBezTo>
                <a:cubicBezTo>
                  <a:pt x="2093" y="911"/>
                  <a:pt x="2092" y="912"/>
                  <a:pt x="2091" y="913"/>
                </a:cubicBezTo>
                <a:cubicBezTo>
                  <a:pt x="2089" y="913"/>
                  <a:pt x="2088" y="914"/>
                  <a:pt x="2086" y="915"/>
                </a:cubicBezTo>
                <a:cubicBezTo>
                  <a:pt x="2086" y="915"/>
                  <a:pt x="2085" y="915"/>
                  <a:pt x="2084" y="915"/>
                </a:cubicBezTo>
                <a:cubicBezTo>
                  <a:pt x="2082" y="916"/>
                  <a:pt x="2081" y="916"/>
                  <a:pt x="2079" y="917"/>
                </a:cubicBezTo>
                <a:cubicBezTo>
                  <a:pt x="2078" y="918"/>
                  <a:pt x="2077" y="918"/>
                  <a:pt x="2076" y="919"/>
                </a:cubicBezTo>
                <a:cubicBezTo>
                  <a:pt x="2075" y="919"/>
                  <a:pt x="2074" y="919"/>
                  <a:pt x="2073" y="920"/>
                </a:cubicBezTo>
                <a:cubicBezTo>
                  <a:pt x="2073" y="922"/>
                  <a:pt x="2073" y="923"/>
                  <a:pt x="2072" y="924"/>
                </a:cubicBezTo>
                <a:cubicBezTo>
                  <a:pt x="2071" y="924"/>
                  <a:pt x="2072" y="922"/>
                  <a:pt x="2072" y="921"/>
                </a:cubicBezTo>
                <a:cubicBezTo>
                  <a:pt x="2072" y="920"/>
                  <a:pt x="2073" y="920"/>
                  <a:pt x="2073" y="919"/>
                </a:cubicBezTo>
                <a:cubicBezTo>
                  <a:pt x="2073" y="918"/>
                  <a:pt x="2072" y="918"/>
                  <a:pt x="2072" y="918"/>
                </a:cubicBezTo>
                <a:cubicBezTo>
                  <a:pt x="2071" y="917"/>
                  <a:pt x="2071" y="916"/>
                  <a:pt x="2071" y="915"/>
                </a:cubicBezTo>
                <a:cubicBezTo>
                  <a:pt x="2072" y="915"/>
                  <a:pt x="2073" y="914"/>
                  <a:pt x="2072" y="914"/>
                </a:cubicBezTo>
                <a:cubicBezTo>
                  <a:pt x="2072" y="913"/>
                  <a:pt x="2071" y="913"/>
                  <a:pt x="2070" y="913"/>
                </a:cubicBezTo>
                <a:cubicBezTo>
                  <a:pt x="2070" y="914"/>
                  <a:pt x="2070" y="915"/>
                  <a:pt x="2070" y="915"/>
                </a:cubicBezTo>
                <a:cubicBezTo>
                  <a:pt x="2070" y="916"/>
                  <a:pt x="2070" y="917"/>
                  <a:pt x="2069" y="917"/>
                </a:cubicBezTo>
                <a:cubicBezTo>
                  <a:pt x="2068" y="917"/>
                  <a:pt x="2068" y="916"/>
                  <a:pt x="2068" y="916"/>
                </a:cubicBezTo>
                <a:cubicBezTo>
                  <a:pt x="2067" y="915"/>
                  <a:pt x="2067" y="915"/>
                  <a:pt x="2067" y="914"/>
                </a:cubicBezTo>
                <a:cubicBezTo>
                  <a:pt x="2067" y="913"/>
                  <a:pt x="2067" y="913"/>
                  <a:pt x="2068" y="912"/>
                </a:cubicBezTo>
                <a:cubicBezTo>
                  <a:pt x="2068" y="911"/>
                  <a:pt x="2068" y="911"/>
                  <a:pt x="2067" y="910"/>
                </a:cubicBezTo>
                <a:cubicBezTo>
                  <a:pt x="2067" y="909"/>
                  <a:pt x="2067" y="909"/>
                  <a:pt x="2066" y="910"/>
                </a:cubicBezTo>
                <a:cubicBezTo>
                  <a:pt x="2065" y="910"/>
                  <a:pt x="2064" y="910"/>
                  <a:pt x="2064" y="910"/>
                </a:cubicBezTo>
                <a:cubicBezTo>
                  <a:pt x="2063" y="911"/>
                  <a:pt x="2063" y="911"/>
                  <a:pt x="2063" y="912"/>
                </a:cubicBezTo>
                <a:cubicBezTo>
                  <a:pt x="2062" y="913"/>
                  <a:pt x="2061" y="912"/>
                  <a:pt x="2061" y="911"/>
                </a:cubicBezTo>
                <a:cubicBezTo>
                  <a:pt x="2061" y="910"/>
                  <a:pt x="2062" y="909"/>
                  <a:pt x="2061" y="908"/>
                </a:cubicBezTo>
                <a:cubicBezTo>
                  <a:pt x="2060" y="907"/>
                  <a:pt x="2059" y="906"/>
                  <a:pt x="2059" y="905"/>
                </a:cubicBezTo>
                <a:cubicBezTo>
                  <a:pt x="2058" y="904"/>
                  <a:pt x="2059" y="903"/>
                  <a:pt x="2058" y="903"/>
                </a:cubicBezTo>
                <a:cubicBezTo>
                  <a:pt x="2058" y="902"/>
                  <a:pt x="2057" y="902"/>
                  <a:pt x="2057" y="901"/>
                </a:cubicBezTo>
                <a:cubicBezTo>
                  <a:pt x="2056" y="901"/>
                  <a:pt x="2055" y="901"/>
                  <a:pt x="2054" y="901"/>
                </a:cubicBezTo>
                <a:cubicBezTo>
                  <a:pt x="2053" y="900"/>
                  <a:pt x="2053" y="899"/>
                  <a:pt x="2051" y="899"/>
                </a:cubicBezTo>
                <a:cubicBezTo>
                  <a:pt x="2050" y="899"/>
                  <a:pt x="2048" y="900"/>
                  <a:pt x="2047" y="900"/>
                </a:cubicBezTo>
                <a:cubicBezTo>
                  <a:pt x="2045" y="899"/>
                  <a:pt x="2044" y="899"/>
                  <a:pt x="2042" y="899"/>
                </a:cubicBezTo>
                <a:cubicBezTo>
                  <a:pt x="2041" y="899"/>
                  <a:pt x="2040" y="899"/>
                  <a:pt x="2038" y="899"/>
                </a:cubicBezTo>
                <a:cubicBezTo>
                  <a:pt x="2037" y="900"/>
                  <a:pt x="2037" y="900"/>
                  <a:pt x="2036" y="901"/>
                </a:cubicBezTo>
                <a:cubicBezTo>
                  <a:pt x="2035" y="902"/>
                  <a:pt x="2033" y="902"/>
                  <a:pt x="2033" y="903"/>
                </a:cubicBezTo>
                <a:cubicBezTo>
                  <a:pt x="2032" y="904"/>
                  <a:pt x="2032" y="904"/>
                  <a:pt x="2031" y="905"/>
                </a:cubicBezTo>
                <a:cubicBezTo>
                  <a:pt x="2031" y="905"/>
                  <a:pt x="2030" y="905"/>
                  <a:pt x="2030" y="906"/>
                </a:cubicBezTo>
                <a:cubicBezTo>
                  <a:pt x="2029" y="907"/>
                  <a:pt x="2029" y="910"/>
                  <a:pt x="2027" y="908"/>
                </a:cubicBezTo>
                <a:cubicBezTo>
                  <a:pt x="2026" y="908"/>
                  <a:pt x="2026" y="907"/>
                  <a:pt x="2026" y="906"/>
                </a:cubicBezTo>
                <a:cubicBezTo>
                  <a:pt x="2026" y="906"/>
                  <a:pt x="2025" y="905"/>
                  <a:pt x="2025" y="904"/>
                </a:cubicBezTo>
                <a:cubicBezTo>
                  <a:pt x="2025" y="904"/>
                  <a:pt x="2022" y="902"/>
                  <a:pt x="2023" y="902"/>
                </a:cubicBezTo>
                <a:cubicBezTo>
                  <a:pt x="2024" y="902"/>
                  <a:pt x="2025" y="902"/>
                  <a:pt x="2025" y="902"/>
                </a:cubicBezTo>
                <a:cubicBezTo>
                  <a:pt x="2026" y="902"/>
                  <a:pt x="2026" y="901"/>
                  <a:pt x="2027" y="901"/>
                </a:cubicBezTo>
                <a:cubicBezTo>
                  <a:pt x="2028" y="901"/>
                  <a:pt x="2027" y="902"/>
                  <a:pt x="2028" y="903"/>
                </a:cubicBezTo>
                <a:cubicBezTo>
                  <a:pt x="2029" y="903"/>
                  <a:pt x="2029" y="901"/>
                  <a:pt x="2028" y="901"/>
                </a:cubicBezTo>
                <a:cubicBezTo>
                  <a:pt x="2028" y="900"/>
                  <a:pt x="2029" y="899"/>
                  <a:pt x="2029" y="899"/>
                </a:cubicBezTo>
                <a:cubicBezTo>
                  <a:pt x="2028" y="898"/>
                  <a:pt x="2028" y="897"/>
                  <a:pt x="2029" y="896"/>
                </a:cubicBezTo>
                <a:cubicBezTo>
                  <a:pt x="2030" y="896"/>
                  <a:pt x="2030" y="897"/>
                  <a:pt x="2030" y="898"/>
                </a:cubicBezTo>
                <a:cubicBezTo>
                  <a:pt x="2031" y="899"/>
                  <a:pt x="2031" y="898"/>
                  <a:pt x="2031" y="899"/>
                </a:cubicBezTo>
                <a:cubicBezTo>
                  <a:pt x="2032" y="900"/>
                  <a:pt x="2031" y="900"/>
                  <a:pt x="2032" y="901"/>
                </a:cubicBezTo>
                <a:cubicBezTo>
                  <a:pt x="2032" y="902"/>
                  <a:pt x="2033" y="902"/>
                  <a:pt x="2033" y="902"/>
                </a:cubicBezTo>
                <a:cubicBezTo>
                  <a:pt x="2033" y="901"/>
                  <a:pt x="2034" y="901"/>
                  <a:pt x="2034" y="900"/>
                </a:cubicBezTo>
                <a:cubicBezTo>
                  <a:pt x="2035" y="900"/>
                  <a:pt x="2035" y="899"/>
                  <a:pt x="2035" y="898"/>
                </a:cubicBezTo>
                <a:cubicBezTo>
                  <a:pt x="2035" y="897"/>
                  <a:pt x="2035" y="896"/>
                  <a:pt x="2035" y="896"/>
                </a:cubicBezTo>
                <a:cubicBezTo>
                  <a:pt x="2036" y="895"/>
                  <a:pt x="2036" y="895"/>
                  <a:pt x="2037" y="895"/>
                </a:cubicBezTo>
                <a:cubicBezTo>
                  <a:pt x="2038" y="894"/>
                  <a:pt x="2037" y="892"/>
                  <a:pt x="2037" y="891"/>
                </a:cubicBezTo>
                <a:cubicBezTo>
                  <a:pt x="2037" y="890"/>
                  <a:pt x="2037" y="889"/>
                  <a:pt x="2038" y="889"/>
                </a:cubicBezTo>
                <a:cubicBezTo>
                  <a:pt x="2039" y="889"/>
                  <a:pt x="2039" y="890"/>
                  <a:pt x="2040" y="889"/>
                </a:cubicBezTo>
                <a:cubicBezTo>
                  <a:pt x="2040" y="889"/>
                  <a:pt x="2040" y="887"/>
                  <a:pt x="2040" y="887"/>
                </a:cubicBezTo>
                <a:cubicBezTo>
                  <a:pt x="2040" y="886"/>
                  <a:pt x="2039" y="886"/>
                  <a:pt x="2038" y="886"/>
                </a:cubicBezTo>
                <a:cubicBezTo>
                  <a:pt x="2037" y="886"/>
                  <a:pt x="2036" y="886"/>
                  <a:pt x="2035" y="886"/>
                </a:cubicBezTo>
                <a:cubicBezTo>
                  <a:pt x="2034" y="886"/>
                  <a:pt x="2033" y="886"/>
                  <a:pt x="2032" y="886"/>
                </a:cubicBezTo>
                <a:cubicBezTo>
                  <a:pt x="2031" y="886"/>
                  <a:pt x="2032" y="884"/>
                  <a:pt x="2032" y="883"/>
                </a:cubicBezTo>
                <a:cubicBezTo>
                  <a:pt x="2032" y="882"/>
                  <a:pt x="2031" y="882"/>
                  <a:pt x="2031" y="881"/>
                </a:cubicBezTo>
                <a:cubicBezTo>
                  <a:pt x="2031" y="880"/>
                  <a:pt x="2031" y="879"/>
                  <a:pt x="2031" y="879"/>
                </a:cubicBezTo>
                <a:cubicBezTo>
                  <a:pt x="2032" y="878"/>
                  <a:pt x="2034" y="879"/>
                  <a:pt x="2034" y="877"/>
                </a:cubicBezTo>
                <a:cubicBezTo>
                  <a:pt x="2035" y="875"/>
                  <a:pt x="2034" y="876"/>
                  <a:pt x="2033" y="875"/>
                </a:cubicBezTo>
                <a:cubicBezTo>
                  <a:pt x="2033" y="875"/>
                  <a:pt x="2033" y="874"/>
                  <a:pt x="2033" y="873"/>
                </a:cubicBezTo>
                <a:cubicBezTo>
                  <a:pt x="2033" y="871"/>
                  <a:pt x="2034" y="870"/>
                  <a:pt x="2032" y="869"/>
                </a:cubicBezTo>
                <a:cubicBezTo>
                  <a:pt x="2032" y="869"/>
                  <a:pt x="2032" y="869"/>
                  <a:pt x="2031" y="868"/>
                </a:cubicBezTo>
                <a:cubicBezTo>
                  <a:pt x="2031" y="867"/>
                  <a:pt x="2030" y="867"/>
                  <a:pt x="2030" y="867"/>
                </a:cubicBezTo>
                <a:cubicBezTo>
                  <a:pt x="2029" y="866"/>
                  <a:pt x="2029" y="866"/>
                  <a:pt x="2029" y="865"/>
                </a:cubicBezTo>
                <a:cubicBezTo>
                  <a:pt x="2028" y="865"/>
                  <a:pt x="2028" y="864"/>
                  <a:pt x="2029" y="863"/>
                </a:cubicBezTo>
                <a:cubicBezTo>
                  <a:pt x="2029" y="863"/>
                  <a:pt x="2030" y="863"/>
                  <a:pt x="2031" y="863"/>
                </a:cubicBezTo>
                <a:cubicBezTo>
                  <a:pt x="2031" y="864"/>
                  <a:pt x="2031" y="865"/>
                  <a:pt x="2032" y="864"/>
                </a:cubicBezTo>
                <a:cubicBezTo>
                  <a:pt x="2032" y="863"/>
                  <a:pt x="2032" y="861"/>
                  <a:pt x="2032" y="860"/>
                </a:cubicBezTo>
                <a:cubicBezTo>
                  <a:pt x="2032" y="859"/>
                  <a:pt x="2032" y="858"/>
                  <a:pt x="2032" y="858"/>
                </a:cubicBezTo>
                <a:cubicBezTo>
                  <a:pt x="2031" y="857"/>
                  <a:pt x="2030" y="857"/>
                  <a:pt x="2030" y="856"/>
                </a:cubicBezTo>
                <a:cubicBezTo>
                  <a:pt x="2030" y="855"/>
                  <a:pt x="2030" y="854"/>
                  <a:pt x="2030" y="854"/>
                </a:cubicBezTo>
                <a:cubicBezTo>
                  <a:pt x="2030" y="853"/>
                  <a:pt x="2030" y="852"/>
                  <a:pt x="2030" y="852"/>
                </a:cubicBezTo>
                <a:cubicBezTo>
                  <a:pt x="2030" y="851"/>
                  <a:pt x="2029" y="851"/>
                  <a:pt x="2029" y="850"/>
                </a:cubicBezTo>
                <a:cubicBezTo>
                  <a:pt x="2029" y="850"/>
                  <a:pt x="2029" y="849"/>
                  <a:pt x="2029" y="849"/>
                </a:cubicBezTo>
                <a:cubicBezTo>
                  <a:pt x="2030" y="848"/>
                  <a:pt x="2030" y="849"/>
                  <a:pt x="2031" y="849"/>
                </a:cubicBezTo>
                <a:cubicBezTo>
                  <a:pt x="2032" y="849"/>
                  <a:pt x="2031" y="847"/>
                  <a:pt x="2031" y="846"/>
                </a:cubicBezTo>
                <a:cubicBezTo>
                  <a:pt x="2031" y="844"/>
                  <a:pt x="2032" y="844"/>
                  <a:pt x="2033" y="843"/>
                </a:cubicBezTo>
                <a:cubicBezTo>
                  <a:pt x="2034" y="841"/>
                  <a:pt x="2035" y="842"/>
                  <a:pt x="2037" y="842"/>
                </a:cubicBezTo>
                <a:cubicBezTo>
                  <a:pt x="2038" y="842"/>
                  <a:pt x="2038" y="839"/>
                  <a:pt x="2037" y="838"/>
                </a:cubicBezTo>
                <a:cubicBezTo>
                  <a:pt x="2037" y="837"/>
                  <a:pt x="2035" y="836"/>
                  <a:pt x="2035" y="835"/>
                </a:cubicBezTo>
                <a:cubicBezTo>
                  <a:pt x="2035" y="834"/>
                  <a:pt x="2035" y="832"/>
                  <a:pt x="2033" y="832"/>
                </a:cubicBezTo>
                <a:cubicBezTo>
                  <a:pt x="2032" y="832"/>
                  <a:pt x="2031" y="834"/>
                  <a:pt x="2031" y="835"/>
                </a:cubicBezTo>
                <a:cubicBezTo>
                  <a:pt x="2031" y="836"/>
                  <a:pt x="2032" y="836"/>
                  <a:pt x="2031" y="837"/>
                </a:cubicBezTo>
                <a:cubicBezTo>
                  <a:pt x="2031" y="837"/>
                  <a:pt x="2031" y="838"/>
                  <a:pt x="2030" y="838"/>
                </a:cubicBezTo>
                <a:cubicBezTo>
                  <a:pt x="2030" y="839"/>
                  <a:pt x="2029" y="838"/>
                  <a:pt x="2029" y="838"/>
                </a:cubicBezTo>
                <a:cubicBezTo>
                  <a:pt x="2028" y="838"/>
                  <a:pt x="2027" y="838"/>
                  <a:pt x="2027" y="839"/>
                </a:cubicBezTo>
                <a:cubicBezTo>
                  <a:pt x="2027" y="839"/>
                  <a:pt x="2026" y="840"/>
                  <a:pt x="2026" y="840"/>
                </a:cubicBezTo>
                <a:cubicBezTo>
                  <a:pt x="2025" y="840"/>
                  <a:pt x="2024" y="839"/>
                  <a:pt x="2024" y="839"/>
                </a:cubicBezTo>
                <a:cubicBezTo>
                  <a:pt x="2024" y="838"/>
                  <a:pt x="2024" y="837"/>
                  <a:pt x="2023" y="836"/>
                </a:cubicBezTo>
                <a:cubicBezTo>
                  <a:pt x="2023" y="836"/>
                  <a:pt x="2022" y="836"/>
                  <a:pt x="2022" y="835"/>
                </a:cubicBezTo>
                <a:cubicBezTo>
                  <a:pt x="2022" y="833"/>
                  <a:pt x="2023" y="832"/>
                  <a:pt x="2020" y="832"/>
                </a:cubicBezTo>
                <a:cubicBezTo>
                  <a:pt x="2019" y="832"/>
                  <a:pt x="2019" y="832"/>
                  <a:pt x="2018" y="832"/>
                </a:cubicBezTo>
                <a:cubicBezTo>
                  <a:pt x="2016" y="833"/>
                  <a:pt x="2015" y="834"/>
                  <a:pt x="2013" y="834"/>
                </a:cubicBezTo>
                <a:cubicBezTo>
                  <a:pt x="2010" y="835"/>
                  <a:pt x="2007" y="833"/>
                  <a:pt x="2005" y="833"/>
                </a:cubicBezTo>
                <a:cubicBezTo>
                  <a:pt x="2002" y="832"/>
                  <a:pt x="1999" y="831"/>
                  <a:pt x="1996" y="830"/>
                </a:cubicBezTo>
                <a:cubicBezTo>
                  <a:pt x="1995" y="829"/>
                  <a:pt x="1994" y="828"/>
                  <a:pt x="1993" y="828"/>
                </a:cubicBezTo>
                <a:cubicBezTo>
                  <a:pt x="1992" y="827"/>
                  <a:pt x="1990" y="827"/>
                  <a:pt x="1990" y="826"/>
                </a:cubicBezTo>
                <a:cubicBezTo>
                  <a:pt x="1990" y="825"/>
                  <a:pt x="1989" y="825"/>
                  <a:pt x="1989" y="824"/>
                </a:cubicBezTo>
                <a:cubicBezTo>
                  <a:pt x="1989" y="824"/>
                  <a:pt x="1989" y="824"/>
                  <a:pt x="1989" y="823"/>
                </a:cubicBezTo>
                <a:cubicBezTo>
                  <a:pt x="1990" y="822"/>
                  <a:pt x="1991" y="823"/>
                  <a:pt x="1991" y="822"/>
                </a:cubicBezTo>
                <a:cubicBezTo>
                  <a:pt x="1992" y="821"/>
                  <a:pt x="1991" y="821"/>
                  <a:pt x="1990" y="821"/>
                </a:cubicBezTo>
                <a:cubicBezTo>
                  <a:pt x="1989" y="821"/>
                  <a:pt x="1988" y="820"/>
                  <a:pt x="1988" y="819"/>
                </a:cubicBezTo>
                <a:cubicBezTo>
                  <a:pt x="1987" y="817"/>
                  <a:pt x="1989" y="817"/>
                  <a:pt x="1990" y="817"/>
                </a:cubicBezTo>
                <a:cubicBezTo>
                  <a:pt x="1991" y="817"/>
                  <a:pt x="1992" y="817"/>
                  <a:pt x="1992" y="817"/>
                </a:cubicBezTo>
                <a:cubicBezTo>
                  <a:pt x="1992" y="816"/>
                  <a:pt x="1992" y="815"/>
                  <a:pt x="1991" y="815"/>
                </a:cubicBezTo>
                <a:cubicBezTo>
                  <a:pt x="1990" y="814"/>
                  <a:pt x="1989" y="813"/>
                  <a:pt x="1988" y="813"/>
                </a:cubicBezTo>
                <a:cubicBezTo>
                  <a:pt x="1987" y="813"/>
                  <a:pt x="1986" y="814"/>
                  <a:pt x="1986" y="814"/>
                </a:cubicBezTo>
                <a:cubicBezTo>
                  <a:pt x="1985" y="814"/>
                  <a:pt x="1984" y="814"/>
                  <a:pt x="1984" y="815"/>
                </a:cubicBezTo>
                <a:cubicBezTo>
                  <a:pt x="1983" y="815"/>
                  <a:pt x="1982" y="818"/>
                  <a:pt x="1981" y="816"/>
                </a:cubicBezTo>
                <a:cubicBezTo>
                  <a:pt x="1981" y="816"/>
                  <a:pt x="1981" y="815"/>
                  <a:pt x="1982" y="814"/>
                </a:cubicBezTo>
                <a:cubicBezTo>
                  <a:pt x="1982" y="814"/>
                  <a:pt x="1983" y="814"/>
                  <a:pt x="1983" y="813"/>
                </a:cubicBezTo>
                <a:cubicBezTo>
                  <a:pt x="1984" y="811"/>
                  <a:pt x="1981" y="812"/>
                  <a:pt x="1980" y="811"/>
                </a:cubicBezTo>
                <a:cubicBezTo>
                  <a:pt x="1979" y="810"/>
                  <a:pt x="1980" y="810"/>
                  <a:pt x="1980" y="809"/>
                </a:cubicBezTo>
                <a:cubicBezTo>
                  <a:pt x="1980" y="809"/>
                  <a:pt x="1979" y="808"/>
                  <a:pt x="1978" y="808"/>
                </a:cubicBezTo>
                <a:cubicBezTo>
                  <a:pt x="1977" y="806"/>
                  <a:pt x="1975" y="805"/>
                  <a:pt x="1973" y="805"/>
                </a:cubicBezTo>
                <a:cubicBezTo>
                  <a:pt x="1972" y="805"/>
                  <a:pt x="1971" y="805"/>
                  <a:pt x="1971" y="806"/>
                </a:cubicBezTo>
                <a:cubicBezTo>
                  <a:pt x="1970" y="806"/>
                  <a:pt x="1971" y="807"/>
                  <a:pt x="1971" y="808"/>
                </a:cubicBezTo>
                <a:cubicBezTo>
                  <a:pt x="1970" y="809"/>
                  <a:pt x="1970" y="808"/>
                  <a:pt x="1969" y="807"/>
                </a:cubicBezTo>
                <a:cubicBezTo>
                  <a:pt x="1969" y="806"/>
                  <a:pt x="1969" y="806"/>
                  <a:pt x="1969" y="805"/>
                </a:cubicBezTo>
                <a:cubicBezTo>
                  <a:pt x="1968" y="804"/>
                  <a:pt x="1969" y="805"/>
                  <a:pt x="1970" y="804"/>
                </a:cubicBezTo>
                <a:cubicBezTo>
                  <a:pt x="1970" y="804"/>
                  <a:pt x="1970" y="803"/>
                  <a:pt x="1970" y="802"/>
                </a:cubicBezTo>
                <a:cubicBezTo>
                  <a:pt x="1970" y="801"/>
                  <a:pt x="1970" y="799"/>
                  <a:pt x="1969" y="799"/>
                </a:cubicBezTo>
                <a:cubicBezTo>
                  <a:pt x="1966" y="797"/>
                  <a:pt x="1963" y="797"/>
                  <a:pt x="1961" y="796"/>
                </a:cubicBezTo>
                <a:cubicBezTo>
                  <a:pt x="1959" y="795"/>
                  <a:pt x="1959" y="794"/>
                  <a:pt x="1958" y="793"/>
                </a:cubicBezTo>
                <a:cubicBezTo>
                  <a:pt x="1957" y="792"/>
                  <a:pt x="1956" y="792"/>
                  <a:pt x="1956" y="792"/>
                </a:cubicBezTo>
                <a:cubicBezTo>
                  <a:pt x="1955" y="791"/>
                  <a:pt x="1954" y="790"/>
                  <a:pt x="1953" y="790"/>
                </a:cubicBezTo>
                <a:cubicBezTo>
                  <a:pt x="1952" y="789"/>
                  <a:pt x="1951" y="789"/>
                  <a:pt x="1950" y="788"/>
                </a:cubicBezTo>
                <a:cubicBezTo>
                  <a:pt x="1949" y="788"/>
                  <a:pt x="1947" y="788"/>
                  <a:pt x="1946" y="788"/>
                </a:cubicBezTo>
                <a:cubicBezTo>
                  <a:pt x="1944" y="789"/>
                  <a:pt x="1944" y="790"/>
                  <a:pt x="1943" y="791"/>
                </a:cubicBezTo>
                <a:cubicBezTo>
                  <a:pt x="1941" y="792"/>
                  <a:pt x="1940" y="792"/>
                  <a:pt x="1938" y="792"/>
                </a:cubicBezTo>
                <a:cubicBezTo>
                  <a:pt x="1937" y="792"/>
                  <a:pt x="1935" y="793"/>
                  <a:pt x="1934" y="794"/>
                </a:cubicBezTo>
                <a:cubicBezTo>
                  <a:pt x="1933" y="794"/>
                  <a:pt x="1932" y="795"/>
                  <a:pt x="1930" y="795"/>
                </a:cubicBezTo>
                <a:cubicBezTo>
                  <a:pt x="1929" y="795"/>
                  <a:pt x="1928" y="795"/>
                  <a:pt x="1927" y="795"/>
                </a:cubicBezTo>
                <a:cubicBezTo>
                  <a:pt x="1926" y="796"/>
                  <a:pt x="1926" y="797"/>
                  <a:pt x="1925" y="797"/>
                </a:cubicBezTo>
                <a:cubicBezTo>
                  <a:pt x="1924" y="798"/>
                  <a:pt x="1924" y="797"/>
                  <a:pt x="1923" y="796"/>
                </a:cubicBezTo>
                <a:cubicBezTo>
                  <a:pt x="1922" y="795"/>
                  <a:pt x="1921" y="795"/>
                  <a:pt x="1920" y="794"/>
                </a:cubicBezTo>
                <a:cubicBezTo>
                  <a:pt x="1919" y="794"/>
                  <a:pt x="1917" y="793"/>
                  <a:pt x="1916" y="793"/>
                </a:cubicBezTo>
                <a:cubicBezTo>
                  <a:pt x="1914" y="793"/>
                  <a:pt x="1913" y="793"/>
                  <a:pt x="1911" y="794"/>
                </a:cubicBezTo>
                <a:cubicBezTo>
                  <a:pt x="1910" y="795"/>
                  <a:pt x="1909" y="796"/>
                  <a:pt x="1908" y="794"/>
                </a:cubicBezTo>
                <a:cubicBezTo>
                  <a:pt x="1907" y="793"/>
                  <a:pt x="1907" y="793"/>
                  <a:pt x="1907" y="793"/>
                </a:cubicBezTo>
                <a:cubicBezTo>
                  <a:pt x="1906" y="792"/>
                  <a:pt x="1905" y="792"/>
                  <a:pt x="1904" y="792"/>
                </a:cubicBezTo>
                <a:cubicBezTo>
                  <a:pt x="1901" y="791"/>
                  <a:pt x="1898" y="790"/>
                  <a:pt x="1895" y="790"/>
                </a:cubicBezTo>
                <a:cubicBezTo>
                  <a:pt x="1892" y="789"/>
                  <a:pt x="1889" y="788"/>
                  <a:pt x="1887" y="787"/>
                </a:cubicBezTo>
                <a:cubicBezTo>
                  <a:pt x="1884" y="786"/>
                  <a:pt x="1881" y="785"/>
                  <a:pt x="1878" y="785"/>
                </a:cubicBezTo>
                <a:cubicBezTo>
                  <a:pt x="1877" y="785"/>
                  <a:pt x="1875" y="784"/>
                  <a:pt x="1874" y="784"/>
                </a:cubicBezTo>
                <a:cubicBezTo>
                  <a:pt x="1873" y="784"/>
                  <a:pt x="1873" y="784"/>
                  <a:pt x="1872" y="784"/>
                </a:cubicBezTo>
                <a:cubicBezTo>
                  <a:pt x="1870" y="784"/>
                  <a:pt x="1868" y="784"/>
                  <a:pt x="1867" y="785"/>
                </a:cubicBezTo>
                <a:cubicBezTo>
                  <a:pt x="1867" y="786"/>
                  <a:pt x="1866" y="786"/>
                  <a:pt x="1865" y="787"/>
                </a:cubicBezTo>
                <a:cubicBezTo>
                  <a:pt x="1865" y="787"/>
                  <a:pt x="1864" y="787"/>
                  <a:pt x="1863" y="788"/>
                </a:cubicBezTo>
                <a:cubicBezTo>
                  <a:pt x="1863" y="788"/>
                  <a:pt x="1862" y="789"/>
                  <a:pt x="1862" y="790"/>
                </a:cubicBezTo>
                <a:cubicBezTo>
                  <a:pt x="1861" y="790"/>
                  <a:pt x="1861" y="791"/>
                  <a:pt x="1860" y="791"/>
                </a:cubicBezTo>
                <a:cubicBezTo>
                  <a:pt x="1859" y="792"/>
                  <a:pt x="1856" y="792"/>
                  <a:pt x="1856" y="793"/>
                </a:cubicBezTo>
                <a:cubicBezTo>
                  <a:pt x="1856" y="794"/>
                  <a:pt x="1856" y="795"/>
                  <a:pt x="1856" y="795"/>
                </a:cubicBezTo>
                <a:cubicBezTo>
                  <a:pt x="1857" y="796"/>
                  <a:pt x="1856" y="797"/>
                  <a:pt x="1857" y="797"/>
                </a:cubicBezTo>
                <a:cubicBezTo>
                  <a:pt x="1857" y="798"/>
                  <a:pt x="1857" y="799"/>
                  <a:pt x="1858" y="799"/>
                </a:cubicBezTo>
                <a:cubicBezTo>
                  <a:pt x="1858" y="800"/>
                  <a:pt x="1858" y="801"/>
                  <a:pt x="1858" y="801"/>
                </a:cubicBezTo>
                <a:cubicBezTo>
                  <a:pt x="1858" y="802"/>
                  <a:pt x="1858" y="803"/>
                  <a:pt x="1859" y="804"/>
                </a:cubicBezTo>
                <a:cubicBezTo>
                  <a:pt x="1859" y="804"/>
                  <a:pt x="1860" y="805"/>
                  <a:pt x="1860" y="805"/>
                </a:cubicBezTo>
                <a:cubicBezTo>
                  <a:pt x="1860" y="806"/>
                  <a:pt x="1860" y="807"/>
                  <a:pt x="1860" y="808"/>
                </a:cubicBezTo>
                <a:cubicBezTo>
                  <a:pt x="1861" y="808"/>
                  <a:pt x="1861" y="809"/>
                  <a:pt x="1862" y="810"/>
                </a:cubicBezTo>
                <a:cubicBezTo>
                  <a:pt x="1862" y="810"/>
                  <a:pt x="1863" y="811"/>
                  <a:pt x="1863" y="811"/>
                </a:cubicBezTo>
                <a:cubicBezTo>
                  <a:pt x="1863" y="812"/>
                  <a:pt x="1863" y="815"/>
                  <a:pt x="1865" y="815"/>
                </a:cubicBezTo>
                <a:cubicBezTo>
                  <a:pt x="1865" y="815"/>
                  <a:pt x="1866" y="815"/>
                  <a:pt x="1867" y="815"/>
                </a:cubicBezTo>
                <a:cubicBezTo>
                  <a:pt x="1867" y="817"/>
                  <a:pt x="1865" y="816"/>
                  <a:pt x="1866" y="818"/>
                </a:cubicBezTo>
                <a:cubicBezTo>
                  <a:pt x="1866" y="819"/>
                  <a:pt x="1868" y="819"/>
                  <a:pt x="1867" y="820"/>
                </a:cubicBezTo>
                <a:cubicBezTo>
                  <a:pt x="1865" y="822"/>
                  <a:pt x="1864" y="819"/>
                  <a:pt x="1863" y="820"/>
                </a:cubicBezTo>
                <a:cubicBezTo>
                  <a:pt x="1863" y="820"/>
                  <a:pt x="1863" y="821"/>
                  <a:pt x="1863" y="822"/>
                </a:cubicBezTo>
                <a:cubicBezTo>
                  <a:pt x="1863" y="823"/>
                  <a:pt x="1863" y="824"/>
                  <a:pt x="1863" y="824"/>
                </a:cubicBezTo>
                <a:cubicBezTo>
                  <a:pt x="1863" y="826"/>
                  <a:pt x="1864" y="827"/>
                  <a:pt x="1863" y="829"/>
                </a:cubicBezTo>
                <a:cubicBezTo>
                  <a:pt x="1863" y="831"/>
                  <a:pt x="1862" y="832"/>
                  <a:pt x="1860" y="833"/>
                </a:cubicBezTo>
                <a:cubicBezTo>
                  <a:pt x="1859" y="834"/>
                  <a:pt x="1859" y="835"/>
                  <a:pt x="1858" y="835"/>
                </a:cubicBezTo>
                <a:cubicBezTo>
                  <a:pt x="1857" y="836"/>
                  <a:pt x="1856" y="837"/>
                  <a:pt x="1856" y="838"/>
                </a:cubicBezTo>
                <a:cubicBezTo>
                  <a:pt x="1856" y="839"/>
                  <a:pt x="1854" y="839"/>
                  <a:pt x="1854" y="840"/>
                </a:cubicBezTo>
                <a:cubicBezTo>
                  <a:pt x="1855" y="840"/>
                  <a:pt x="1856" y="840"/>
                  <a:pt x="1856" y="841"/>
                </a:cubicBezTo>
                <a:cubicBezTo>
                  <a:pt x="1857" y="841"/>
                  <a:pt x="1858" y="841"/>
                  <a:pt x="1859" y="840"/>
                </a:cubicBezTo>
                <a:cubicBezTo>
                  <a:pt x="1859" y="840"/>
                  <a:pt x="1859" y="839"/>
                  <a:pt x="1860" y="840"/>
                </a:cubicBezTo>
                <a:cubicBezTo>
                  <a:pt x="1861" y="840"/>
                  <a:pt x="1861" y="840"/>
                  <a:pt x="1861" y="841"/>
                </a:cubicBezTo>
                <a:cubicBezTo>
                  <a:pt x="1861" y="841"/>
                  <a:pt x="1862" y="841"/>
                  <a:pt x="1862" y="841"/>
                </a:cubicBezTo>
                <a:cubicBezTo>
                  <a:pt x="1863" y="841"/>
                  <a:pt x="1863" y="841"/>
                  <a:pt x="1864" y="842"/>
                </a:cubicBezTo>
                <a:cubicBezTo>
                  <a:pt x="1864" y="842"/>
                  <a:pt x="1866" y="842"/>
                  <a:pt x="1866" y="842"/>
                </a:cubicBezTo>
                <a:cubicBezTo>
                  <a:pt x="1865" y="843"/>
                  <a:pt x="1864" y="843"/>
                  <a:pt x="1864" y="844"/>
                </a:cubicBezTo>
                <a:cubicBezTo>
                  <a:pt x="1864" y="844"/>
                  <a:pt x="1864" y="844"/>
                  <a:pt x="1864" y="845"/>
                </a:cubicBezTo>
                <a:cubicBezTo>
                  <a:pt x="1864" y="845"/>
                  <a:pt x="1863" y="845"/>
                  <a:pt x="1863" y="845"/>
                </a:cubicBezTo>
                <a:cubicBezTo>
                  <a:pt x="1861" y="847"/>
                  <a:pt x="1864" y="846"/>
                  <a:pt x="1865" y="847"/>
                </a:cubicBezTo>
                <a:cubicBezTo>
                  <a:pt x="1866" y="847"/>
                  <a:pt x="1866" y="848"/>
                  <a:pt x="1867" y="848"/>
                </a:cubicBezTo>
                <a:cubicBezTo>
                  <a:pt x="1867" y="848"/>
                  <a:pt x="1868" y="847"/>
                  <a:pt x="1869" y="848"/>
                </a:cubicBezTo>
                <a:cubicBezTo>
                  <a:pt x="1869" y="849"/>
                  <a:pt x="1868" y="849"/>
                  <a:pt x="1867" y="849"/>
                </a:cubicBezTo>
                <a:cubicBezTo>
                  <a:pt x="1866" y="850"/>
                  <a:pt x="1864" y="851"/>
                  <a:pt x="1864" y="852"/>
                </a:cubicBezTo>
                <a:cubicBezTo>
                  <a:pt x="1864" y="854"/>
                  <a:pt x="1865" y="855"/>
                  <a:pt x="1865" y="856"/>
                </a:cubicBezTo>
                <a:cubicBezTo>
                  <a:pt x="1865" y="857"/>
                  <a:pt x="1865" y="858"/>
                  <a:pt x="1866" y="858"/>
                </a:cubicBezTo>
                <a:cubicBezTo>
                  <a:pt x="1866" y="859"/>
                  <a:pt x="1867" y="859"/>
                  <a:pt x="1867" y="859"/>
                </a:cubicBezTo>
                <a:cubicBezTo>
                  <a:pt x="1868" y="861"/>
                  <a:pt x="1866" y="862"/>
                  <a:pt x="1867" y="864"/>
                </a:cubicBezTo>
                <a:cubicBezTo>
                  <a:pt x="1867" y="864"/>
                  <a:pt x="1868" y="864"/>
                  <a:pt x="1869" y="864"/>
                </a:cubicBezTo>
                <a:cubicBezTo>
                  <a:pt x="1869" y="864"/>
                  <a:pt x="1869" y="865"/>
                  <a:pt x="1870" y="865"/>
                </a:cubicBezTo>
                <a:cubicBezTo>
                  <a:pt x="1870" y="865"/>
                  <a:pt x="1874" y="865"/>
                  <a:pt x="1873" y="866"/>
                </a:cubicBezTo>
                <a:cubicBezTo>
                  <a:pt x="1873" y="866"/>
                  <a:pt x="1873" y="866"/>
                  <a:pt x="1872" y="866"/>
                </a:cubicBezTo>
                <a:cubicBezTo>
                  <a:pt x="1872" y="866"/>
                  <a:pt x="1872" y="867"/>
                  <a:pt x="1872" y="867"/>
                </a:cubicBezTo>
                <a:cubicBezTo>
                  <a:pt x="1871" y="868"/>
                  <a:pt x="1871" y="868"/>
                  <a:pt x="1871" y="869"/>
                </a:cubicBezTo>
                <a:cubicBezTo>
                  <a:pt x="1871" y="869"/>
                  <a:pt x="1874" y="871"/>
                  <a:pt x="1872" y="872"/>
                </a:cubicBezTo>
                <a:cubicBezTo>
                  <a:pt x="1872" y="872"/>
                  <a:pt x="1871" y="872"/>
                  <a:pt x="1871" y="872"/>
                </a:cubicBezTo>
                <a:cubicBezTo>
                  <a:pt x="1871" y="872"/>
                  <a:pt x="1870" y="872"/>
                  <a:pt x="1870" y="872"/>
                </a:cubicBezTo>
                <a:cubicBezTo>
                  <a:pt x="1869" y="873"/>
                  <a:pt x="1868" y="873"/>
                  <a:pt x="1869" y="874"/>
                </a:cubicBezTo>
                <a:cubicBezTo>
                  <a:pt x="1869" y="875"/>
                  <a:pt x="1870" y="875"/>
                  <a:pt x="1869" y="876"/>
                </a:cubicBezTo>
                <a:cubicBezTo>
                  <a:pt x="1869" y="876"/>
                  <a:pt x="1869" y="876"/>
                  <a:pt x="1868" y="876"/>
                </a:cubicBezTo>
                <a:cubicBezTo>
                  <a:pt x="1868" y="876"/>
                  <a:pt x="1868" y="876"/>
                  <a:pt x="1868" y="876"/>
                </a:cubicBezTo>
                <a:cubicBezTo>
                  <a:pt x="1867" y="875"/>
                  <a:pt x="1867" y="875"/>
                  <a:pt x="1866" y="875"/>
                </a:cubicBezTo>
                <a:cubicBezTo>
                  <a:pt x="1866" y="875"/>
                  <a:pt x="1865" y="875"/>
                  <a:pt x="1865" y="875"/>
                </a:cubicBezTo>
                <a:cubicBezTo>
                  <a:pt x="1864" y="874"/>
                  <a:pt x="1864" y="873"/>
                  <a:pt x="1863" y="874"/>
                </a:cubicBezTo>
                <a:cubicBezTo>
                  <a:pt x="1862" y="875"/>
                  <a:pt x="1864" y="876"/>
                  <a:pt x="1865" y="877"/>
                </a:cubicBezTo>
                <a:cubicBezTo>
                  <a:pt x="1865" y="878"/>
                  <a:pt x="1865" y="879"/>
                  <a:pt x="1864" y="879"/>
                </a:cubicBezTo>
                <a:cubicBezTo>
                  <a:pt x="1864" y="880"/>
                  <a:pt x="1863" y="880"/>
                  <a:pt x="1863" y="880"/>
                </a:cubicBezTo>
                <a:cubicBezTo>
                  <a:pt x="1862" y="880"/>
                  <a:pt x="1862" y="881"/>
                  <a:pt x="1861" y="881"/>
                </a:cubicBezTo>
                <a:cubicBezTo>
                  <a:pt x="1860" y="881"/>
                  <a:pt x="1860" y="882"/>
                  <a:pt x="1861" y="883"/>
                </a:cubicBezTo>
                <a:cubicBezTo>
                  <a:pt x="1862" y="883"/>
                  <a:pt x="1864" y="883"/>
                  <a:pt x="1864" y="885"/>
                </a:cubicBezTo>
                <a:cubicBezTo>
                  <a:pt x="1863" y="886"/>
                  <a:pt x="1862" y="886"/>
                  <a:pt x="1861" y="887"/>
                </a:cubicBezTo>
                <a:cubicBezTo>
                  <a:pt x="1860" y="888"/>
                  <a:pt x="1860" y="888"/>
                  <a:pt x="1859" y="888"/>
                </a:cubicBezTo>
                <a:cubicBezTo>
                  <a:pt x="1858" y="889"/>
                  <a:pt x="1858" y="889"/>
                  <a:pt x="1857" y="889"/>
                </a:cubicBezTo>
                <a:cubicBezTo>
                  <a:pt x="1856" y="890"/>
                  <a:pt x="1856" y="891"/>
                  <a:pt x="1856" y="891"/>
                </a:cubicBezTo>
                <a:cubicBezTo>
                  <a:pt x="1856" y="892"/>
                  <a:pt x="1855" y="892"/>
                  <a:pt x="1854" y="893"/>
                </a:cubicBezTo>
                <a:cubicBezTo>
                  <a:pt x="1854" y="893"/>
                  <a:pt x="1853" y="893"/>
                  <a:pt x="1853" y="894"/>
                </a:cubicBezTo>
                <a:cubicBezTo>
                  <a:pt x="1853" y="895"/>
                  <a:pt x="1853" y="896"/>
                  <a:pt x="1853" y="896"/>
                </a:cubicBezTo>
                <a:cubicBezTo>
                  <a:pt x="1852" y="897"/>
                  <a:pt x="1851" y="897"/>
                  <a:pt x="1851" y="897"/>
                </a:cubicBezTo>
                <a:cubicBezTo>
                  <a:pt x="1850" y="897"/>
                  <a:pt x="1850" y="898"/>
                  <a:pt x="1849" y="898"/>
                </a:cubicBezTo>
                <a:cubicBezTo>
                  <a:pt x="1849" y="897"/>
                  <a:pt x="1848" y="896"/>
                  <a:pt x="1848" y="896"/>
                </a:cubicBezTo>
                <a:cubicBezTo>
                  <a:pt x="1847" y="897"/>
                  <a:pt x="1848" y="898"/>
                  <a:pt x="1848" y="899"/>
                </a:cubicBezTo>
                <a:cubicBezTo>
                  <a:pt x="1848" y="900"/>
                  <a:pt x="1848" y="902"/>
                  <a:pt x="1848" y="903"/>
                </a:cubicBezTo>
                <a:cubicBezTo>
                  <a:pt x="1848" y="904"/>
                  <a:pt x="1849" y="904"/>
                  <a:pt x="1849" y="905"/>
                </a:cubicBezTo>
                <a:cubicBezTo>
                  <a:pt x="1849" y="905"/>
                  <a:pt x="1849" y="906"/>
                  <a:pt x="1849" y="907"/>
                </a:cubicBezTo>
                <a:cubicBezTo>
                  <a:pt x="1849" y="908"/>
                  <a:pt x="1849" y="909"/>
                  <a:pt x="1849" y="909"/>
                </a:cubicBezTo>
                <a:cubicBezTo>
                  <a:pt x="1850" y="910"/>
                  <a:pt x="1850" y="910"/>
                  <a:pt x="1851" y="910"/>
                </a:cubicBezTo>
                <a:cubicBezTo>
                  <a:pt x="1852" y="910"/>
                  <a:pt x="1853" y="911"/>
                  <a:pt x="1854" y="911"/>
                </a:cubicBezTo>
                <a:cubicBezTo>
                  <a:pt x="1855" y="911"/>
                  <a:pt x="1855" y="911"/>
                  <a:pt x="1856" y="912"/>
                </a:cubicBezTo>
                <a:cubicBezTo>
                  <a:pt x="1857" y="912"/>
                  <a:pt x="1857" y="913"/>
                  <a:pt x="1858" y="914"/>
                </a:cubicBezTo>
                <a:cubicBezTo>
                  <a:pt x="1858" y="914"/>
                  <a:pt x="1859" y="915"/>
                  <a:pt x="1860" y="916"/>
                </a:cubicBezTo>
                <a:cubicBezTo>
                  <a:pt x="1861" y="916"/>
                  <a:pt x="1863" y="917"/>
                  <a:pt x="1864" y="917"/>
                </a:cubicBezTo>
                <a:cubicBezTo>
                  <a:pt x="1865" y="917"/>
                  <a:pt x="1867" y="918"/>
                  <a:pt x="1868" y="919"/>
                </a:cubicBezTo>
                <a:cubicBezTo>
                  <a:pt x="1869" y="919"/>
                  <a:pt x="1870" y="921"/>
                  <a:pt x="1871" y="922"/>
                </a:cubicBezTo>
                <a:cubicBezTo>
                  <a:pt x="1872" y="923"/>
                  <a:pt x="1873" y="923"/>
                  <a:pt x="1874" y="924"/>
                </a:cubicBezTo>
                <a:cubicBezTo>
                  <a:pt x="1875" y="925"/>
                  <a:pt x="1877" y="926"/>
                  <a:pt x="1878" y="926"/>
                </a:cubicBezTo>
                <a:cubicBezTo>
                  <a:pt x="1878" y="927"/>
                  <a:pt x="1879" y="928"/>
                  <a:pt x="1879" y="928"/>
                </a:cubicBezTo>
                <a:cubicBezTo>
                  <a:pt x="1879" y="929"/>
                  <a:pt x="1879" y="929"/>
                  <a:pt x="1880" y="930"/>
                </a:cubicBezTo>
                <a:cubicBezTo>
                  <a:pt x="1880" y="930"/>
                  <a:pt x="1880" y="930"/>
                  <a:pt x="1880" y="931"/>
                </a:cubicBezTo>
                <a:cubicBezTo>
                  <a:pt x="1881" y="932"/>
                  <a:pt x="1882" y="933"/>
                  <a:pt x="1882" y="935"/>
                </a:cubicBezTo>
                <a:cubicBezTo>
                  <a:pt x="1883" y="935"/>
                  <a:pt x="1883" y="936"/>
                  <a:pt x="1883" y="937"/>
                </a:cubicBezTo>
                <a:cubicBezTo>
                  <a:pt x="1884" y="939"/>
                  <a:pt x="1885" y="940"/>
                  <a:pt x="1885" y="942"/>
                </a:cubicBezTo>
                <a:cubicBezTo>
                  <a:pt x="1886" y="943"/>
                  <a:pt x="1887" y="945"/>
                  <a:pt x="1887" y="947"/>
                </a:cubicBezTo>
                <a:cubicBezTo>
                  <a:pt x="1888" y="950"/>
                  <a:pt x="1889" y="953"/>
                  <a:pt x="1889" y="957"/>
                </a:cubicBezTo>
                <a:cubicBezTo>
                  <a:pt x="1889" y="960"/>
                  <a:pt x="1890" y="963"/>
                  <a:pt x="1890" y="966"/>
                </a:cubicBezTo>
                <a:cubicBezTo>
                  <a:pt x="1890" y="968"/>
                  <a:pt x="1890" y="970"/>
                  <a:pt x="1890" y="971"/>
                </a:cubicBezTo>
                <a:cubicBezTo>
                  <a:pt x="1890" y="972"/>
                  <a:pt x="1890" y="973"/>
                  <a:pt x="1889" y="974"/>
                </a:cubicBezTo>
                <a:cubicBezTo>
                  <a:pt x="1889" y="976"/>
                  <a:pt x="1888" y="977"/>
                  <a:pt x="1888" y="979"/>
                </a:cubicBezTo>
                <a:cubicBezTo>
                  <a:pt x="1887" y="980"/>
                  <a:pt x="1887" y="982"/>
                  <a:pt x="1886" y="983"/>
                </a:cubicBezTo>
                <a:cubicBezTo>
                  <a:pt x="1886" y="985"/>
                  <a:pt x="1885" y="985"/>
                  <a:pt x="1884" y="987"/>
                </a:cubicBezTo>
                <a:cubicBezTo>
                  <a:pt x="1882" y="988"/>
                  <a:pt x="1881" y="989"/>
                  <a:pt x="1879" y="991"/>
                </a:cubicBezTo>
                <a:cubicBezTo>
                  <a:pt x="1878" y="992"/>
                  <a:pt x="1876" y="993"/>
                  <a:pt x="1876" y="995"/>
                </a:cubicBezTo>
                <a:cubicBezTo>
                  <a:pt x="1875" y="998"/>
                  <a:pt x="1871" y="999"/>
                  <a:pt x="1869" y="1001"/>
                </a:cubicBezTo>
                <a:cubicBezTo>
                  <a:pt x="1867" y="1003"/>
                  <a:pt x="1864" y="1006"/>
                  <a:pt x="1861" y="1007"/>
                </a:cubicBezTo>
                <a:cubicBezTo>
                  <a:pt x="1859" y="1008"/>
                  <a:pt x="1858" y="1008"/>
                  <a:pt x="1856" y="1009"/>
                </a:cubicBezTo>
                <a:cubicBezTo>
                  <a:pt x="1856" y="1009"/>
                  <a:pt x="1855" y="1010"/>
                  <a:pt x="1854" y="1010"/>
                </a:cubicBezTo>
                <a:cubicBezTo>
                  <a:pt x="1853" y="1010"/>
                  <a:pt x="1853" y="1010"/>
                  <a:pt x="1852" y="1011"/>
                </a:cubicBezTo>
                <a:cubicBezTo>
                  <a:pt x="1850" y="1011"/>
                  <a:pt x="1849" y="1012"/>
                  <a:pt x="1848" y="1013"/>
                </a:cubicBezTo>
                <a:cubicBezTo>
                  <a:pt x="1847" y="1013"/>
                  <a:pt x="1846" y="1013"/>
                  <a:pt x="1846" y="1014"/>
                </a:cubicBezTo>
                <a:cubicBezTo>
                  <a:pt x="1844" y="1014"/>
                  <a:pt x="1843" y="1015"/>
                  <a:pt x="1841" y="1016"/>
                </a:cubicBezTo>
                <a:cubicBezTo>
                  <a:pt x="1840" y="1016"/>
                  <a:pt x="1839" y="1016"/>
                  <a:pt x="1839" y="1017"/>
                </a:cubicBezTo>
                <a:cubicBezTo>
                  <a:pt x="1837" y="1018"/>
                  <a:pt x="1835" y="1018"/>
                  <a:pt x="1833" y="1019"/>
                </a:cubicBezTo>
                <a:cubicBezTo>
                  <a:pt x="1831" y="1020"/>
                  <a:pt x="1829" y="1021"/>
                  <a:pt x="1828" y="1021"/>
                </a:cubicBezTo>
                <a:cubicBezTo>
                  <a:pt x="1826" y="1022"/>
                  <a:pt x="1825" y="1023"/>
                  <a:pt x="1824" y="1023"/>
                </a:cubicBezTo>
                <a:cubicBezTo>
                  <a:pt x="1824" y="1023"/>
                  <a:pt x="1822" y="1024"/>
                  <a:pt x="1823" y="1024"/>
                </a:cubicBezTo>
                <a:cubicBezTo>
                  <a:pt x="1824" y="1025"/>
                  <a:pt x="1826" y="1024"/>
                  <a:pt x="1827" y="1026"/>
                </a:cubicBezTo>
                <a:cubicBezTo>
                  <a:pt x="1827" y="1026"/>
                  <a:pt x="1827" y="1027"/>
                  <a:pt x="1827" y="1028"/>
                </a:cubicBezTo>
                <a:cubicBezTo>
                  <a:pt x="1827" y="1029"/>
                  <a:pt x="1827" y="1029"/>
                  <a:pt x="1828" y="1030"/>
                </a:cubicBezTo>
                <a:cubicBezTo>
                  <a:pt x="1828" y="1031"/>
                  <a:pt x="1829" y="1031"/>
                  <a:pt x="1829" y="1032"/>
                </a:cubicBezTo>
                <a:cubicBezTo>
                  <a:pt x="1829" y="1033"/>
                  <a:pt x="1829" y="1035"/>
                  <a:pt x="1831" y="1036"/>
                </a:cubicBezTo>
                <a:cubicBezTo>
                  <a:pt x="1832" y="1036"/>
                  <a:pt x="1832" y="1036"/>
                  <a:pt x="1833" y="1036"/>
                </a:cubicBezTo>
                <a:cubicBezTo>
                  <a:pt x="1833" y="1037"/>
                  <a:pt x="1833" y="1039"/>
                  <a:pt x="1834" y="1038"/>
                </a:cubicBezTo>
                <a:cubicBezTo>
                  <a:pt x="1835" y="1038"/>
                  <a:pt x="1835" y="1037"/>
                  <a:pt x="1836" y="1037"/>
                </a:cubicBezTo>
                <a:cubicBezTo>
                  <a:pt x="1836" y="1038"/>
                  <a:pt x="1836" y="1038"/>
                  <a:pt x="1836" y="1039"/>
                </a:cubicBezTo>
                <a:cubicBezTo>
                  <a:pt x="1835" y="1040"/>
                  <a:pt x="1834" y="1039"/>
                  <a:pt x="1832" y="1040"/>
                </a:cubicBezTo>
                <a:cubicBezTo>
                  <a:pt x="1833" y="1041"/>
                  <a:pt x="1834" y="1040"/>
                  <a:pt x="1834" y="1040"/>
                </a:cubicBezTo>
                <a:cubicBezTo>
                  <a:pt x="1835" y="1041"/>
                  <a:pt x="1835" y="1041"/>
                  <a:pt x="1835" y="1041"/>
                </a:cubicBezTo>
                <a:cubicBezTo>
                  <a:pt x="1836" y="1042"/>
                  <a:pt x="1837" y="1041"/>
                  <a:pt x="1837" y="1042"/>
                </a:cubicBezTo>
                <a:cubicBezTo>
                  <a:pt x="1837" y="1043"/>
                  <a:pt x="1836" y="1043"/>
                  <a:pt x="1836" y="1043"/>
                </a:cubicBezTo>
                <a:cubicBezTo>
                  <a:pt x="1836" y="1043"/>
                  <a:pt x="1836" y="1043"/>
                  <a:pt x="1836" y="1044"/>
                </a:cubicBezTo>
                <a:cubicBezTo>
                  <a:pt x="1837" y="1044"/>
                  <a:pt x="1836" y="1045"/>
                  <a:pt x="1837" y="1045"/>
                </a:cubicBezTo>
                <a:cubicBezTo>
                  <a:pt x="1837" y="1045"/>
                  <a:pt x="1838" y="1046"/>
                  <a:pt x="1838" y="1046"/>
                </a:cubicBezTo>
                <a:cubicBezTo>
                  <a:pt x="1838" y="1047"/>
                  <a:pt x="1837" y="1047"/>
                  <a:pt x="1837" y="1048"/>
                </a:cubicBezTo>
                <a:cubicBezTo>
                  <a:pt x="1836" y="1049"/>
                  <a:pt x="1837" y="1049"/>
                  <a:pt x="1836" y="1050"/>
                </a:cubicBezTo>
                <a:cubicBezTo>
                  <a:pt x="1836" y="1051"/>
                  <a:pt x="1835" y="1051"/>
                  <a:pt x="1836" y="1051"/>
                </a:cubicBezTo>
                <a:cubicBezTo>
                  <a:pt x="1837" y="1052"/>
                  <a:pt x="1837" y="1051"/>
                  <a:pt x="1837" y="1052"/>
                </a:cubicBezTo>
                <a:cubicBezTo>
                  <a:pt x="1838" y="1053"/>
                  <a:pt x="1838" y="1053"/>
                  <a:pt x="1839" y="1054"/>
                </a:cubicBezTo>
                <a:cubicBezTo>
                  <a:pt x="1839" y="1054"/>
                  <a:pt x="1840" y="1054"/>
                  <a:pt x="1839" y="1055"/>
                </a:cubicBezTo>
                <a:cubicBezTo>
                  <a:pt x="1839" y="1055"/>
                  <a:pt x="1837" y="1055"/>
                  <a:pt x="1836" y="1056"/>
                </a:cubicBezTo>
                <a:cubicBezTo>
                  <a:pt x="1836" y="1057"/>
                  <a:pt x="1838" y="1059"/>
                  <a:pt x="1839" y="1060"/>
                </a:cubicBezTo>
                <a:cubicBezTo>
                  <a:pt x="1839" y="1060"/>
                  <a:pt x="1839" y="1061"/>
                  <a:pt x="1839" y="1062"/>
                </a:cubicBezTo>
                <a:cubicBezTo>
                  <a:pt x="1839" y="1062"/>
                  <a:pt x="1840" y="1063"/>
                  <a:pt x="1840" y="1063"/>
                </a:cubicBezTo>
                <a:cubicBezTo>
                  <a:pt x="1841" y="1065"/>
                  <a:pt x="1840" y="1067"/>
                  <a:pt x="1840" y="1069"/>
                </a:cubicBezTo>
                <a:cubicBezTo>
                  <a:pt x="1840" y="1069"/>
                  <a:pt x="1840" y="1070"/>
                  <a:pt x="1840" y="1070"/>
                </a:cubicBezTo>
                <a:cubicBezTo>
                  <a:pt x="1840" y="1071"/>
                  <a:pt x="1840" y="1071"/>
                  <a:pt x="1841" y="1071"/>
                </a:cubicBezTo>
                <a:cubicBezTo>
                  <a:pt x="1842" y="1071"/>
                  <a:pt x="1842" y="1072"/>
                  <a:pt x="1842" y="1073"/>
                </a:cubicBezTo>
                <a:cubicBezTo>
                  <a:pt x="1842" y="1073"/>
                  <a:pt x="1843" y="1073"/>
                  <a:pt x="1843" y="1074"/>
                </a:cubicBezTo>
                <a:cubicBezTo>
                  <a:pt x="1843" y="1074"/>
                  <a:pt x="1844" y="1074"/>
                  <a:pt x="1844" y="1074"/>
                </a:cubicBezTo>
                <a:cubicBezTo>
                  <a:pt x="1845" y="1075"/>
                  <a:pt x="1844" y="1077"/>
                  <a:pt x="1844" y="1079"/>
                </a:cubicBezTo>
                <a:cubicBezTo>
                  <a:pt x="1844" y="1080"/>
                  <a:pt x="1844" y="1082"/>
                  <a:pt x="1844" y="1083"/>
                </a:cubicBezTo>
                <a:cubicBezTo>
                  <a:pt x="1845" y="1085"/>
                  <a:pt x="1846" y="1084"/>
                  <a:pt x="1847" y="1085"/>
                </a:cubicBezTo>
                <a:cubicBezTo>
                  <a:pt x="1849" y="1086"/>
                  <a:pt x="1847" y="1090"/>
                  <a:pt x="1848" y="1091"/>
                </a:cubicBezTo>
                <a:cubicBezTo>
                  <a:pt x="1849" y="1092"/>
                  <a:pt x="1850" y="1091"/>
                  <a:pt x="1850" y="1092"/>
                </a:cubicBezTo>
                <a:cubicBezTo>
                  <a:pt x="1851" y="1093"/>
                  <a:pt x="1848" y="1094"/>
                  <a:pt x="1848" y="1095"/>
                </a:cubicBezTo>
                <a:cubicBezTo>
                  <a:pt x="1847" y="1096"/>
                  <a:pt x="1846" y="1097"/>
                  <a:pt x="1845" y="1098"/>
                </a:cubicBezTo>
                <a:cubicBezTo>
                  <a:pt x="1845" y="1099"/>
                  <a:pt x="1844" y="1099"/>
                  <a:pt x="1844" y="1100"/>
                </a:cubicBezTo>
                <a:cubicBezTo>
                  <a:pt x="1844" y="1101"/>
                  <a:pt x="1843" y="1101"/>
                  <a:pt x="1842" y="1102"/>
                </a:cubicBezTo>
                <a:cubicBezTo>
                  <a:pt x="1841" y="1103"/>
                  <a:pt x="1841" y="1104"/>
                  <a:pt x="1840" y="1105"/>
                </a:cubicBezTo>
                <a:cubicBezTo>
                  <a:pt x="1839" y="1105"/>
                  <a:pt x="1839" y="1106"/>
                  <a:pt x="1839" y="1107"/>
                </a:cubicBezTo>
                <a:cubicBezTo>
                  <a:pt x="1839" y="1107"/>
                  <a:pt x="1840" y="1108"/>
                  <a:pt x="1840" y="1108"/>
                </a:cubicBezTo>
                <a:cubicBezTo>
                  <a:pt x="1841" y="1109"/>
                  <a:pt x="1842" y="1109"/>
                  <a:pt x="1842" y="1109"/>
                </a:cubicBezTo>
                <a:cubicBezTo>
                  <a:pt x="1843" y="1110"/>
                  <a:pt x="1842" y="1110"/>
                  <a:pt x="1842" y="1111"/>
                </a:cubicBezTo>
                <a:cubicBezTo>
                  <a:pt x="1841" y="1113"/>
                  <a:pt x="1845" y="1112"/>
                  <a:pt x="1844" y="1114"/>
                </a:cubicBezTo>
                <a:cubicBezTo>
                  <a:pt x="1843" y="1114"/>
                  <a:pt x="1842" y="1114"/>
                  <a:pt x="1842" y="1115"/>
                </a:cubicBezTo>
                <a:cubicBezTo>
                  <a:pt x="1841" y="1115"/>
                  <a:pt x="1841" y="1115"/>
                  <a:pt x="1841" y="1116"/>
                </a:cubicBezTo>
                <a:cubicBezTo>
                  <a:pt x="1842" y="1117"/>
                  <a:pt x="1841" y="1118"/>
                  <a:pt x="1841" y="1118"/>
                </a:cubicBezTo>
                <a:cubicBezTo>
                  <a:pt x="1840" y="1118"/>
                  <a:pt x="1839" y="1117"/>
                  <a:pt x="1839" y="1116"/>
                </a:cubicBezTo>
                <a:cubicBezTo>
                  <a:pt x="1838" y="1116"/>
                  <a:pt x="1839" y="1115"/>
                  <a:pt x="1839" y="1114"/>
                </a:cubicBezTo>
                <a:cubicBezTo>
                  <a:pt x="1838" y="1112"/>
                  <a:pt x="1837" y="1112"/>
                  <a:pt x="1835" y="1112"/>
                </a:cubicBezTo>
                <a:cubicBezTo>
                  <a:pt x="1834" y="1111"/>
                  <a:pt x="1834" y="1109"/>
                  <a:pt x="1833" y="1109"/>
                </a:cubicBezTo>
                <a:cubicBezTo>
                  <a:pt x="1832" y="1109"/>
                  <a:pt x="1831" y="1110"/>
                  <a:pt x="1830" y="1111"/>
                </a:cubicBezTo>
                <a:cubicBezTo>
                  <a:pt x="1830" y="1111"/>
                  <a:pt x="1829" y="1112"/>
                  <a:pt x="1828" y="1112"/>
                </a:cubicBezTo>
                <a:cubicBezTo>
                  <a:pt x="1828" y="1112"/>
                  <a:pt x="1827" y="1113"/>
                  <a:pt x="1827" y="1113"/>
                </a:cubicBezTo>
                <a:cubicBezTo>
                  <a:pt x="1826" y="1114"/>
                  <a:pt x="1824" y="1115"/>
                  <a:pt x="1824" y="1116"/>
                </a:cubicBezTo>
                <a:cubicBezTo>
                  <a:pt x="1824" y="1117"/>
                  <a:pt x="1824" y="1118"/>
                  <a:pt x="1824" y="1119"/>
                </a:cubicBezTo>
                <a:cubicBezTo>
                  <a:pt x="1824" y="1119"/>
                  <a:pt x="1823" y="1120"/>
                  <a:pt x="1823" y="1120"/>
                </a:cubicBezTo>
                <a:cubicBezTo>
                  <a:pt x="1823" y="1121"/>
                  <a:pt x="1823" y="1122"/>
                  <a:pt x="1823" y="1122"/>
                </a:cubicBezTo>
                <a:cubicBezTo>
                  <a:pt x="1824" y="1123"/>
                  <a:pt x="1824" y="1123"/>
                  <a:pt x="1825" y="1124"/>
                </a:cubicBezTo>
                <a:cubicBezTo>
                  <a:pt x="1825" y="1125"/>
                  <a:pt x="1824" y="1125"/>
                  <a:pt x="1824" y="1124"/>
                </a:cubicBezTo>
                <a:cubicBezTo>
                  <a:pt x="1823" y="1124"/>
                  <a:pt x="1823" y="1123"/>
                  <a:pt x="1823" y="1122"/>
                </a:cubicBezTo>
                <a:cubicBezTo>
                  <a:pt x="1822" y="1121"/>
                  <a:pt x="1820" y="1121"/>
                  <a:pt x="1819" y="1120"/>
                </a:cubicBezTo>
                <a:cubicBezTo>
                  <a:pt x="1818" y="1119"/>
                  <a:pt x="1817" y="1118"/>
                  <a:pt x="1816" y="1118"/>
                </a:cubicBezTo>
                <a:cubicBezTo>
                  <a:pt x="1815" y="1118"/>
                  <a:pt x="1813" y="1118"/>
                  <a:pt x="1812" y="1117"/>
                </a:cubicBezTo>
                <a:cubicBezTo>
                  <a:pt x="1811" y="1117"/>
                  <a:pt x="1810" y="1116"/>
                  <a:pt x="1809" y="1117"/>
                </a:cubicBezTo>
                <a:cubicBezTo>
                  <a:pt x="1809" y="1117"/>
                  <a:pt x="1808" y="1117"/>
                  <a:pt x="1808" y="1118"/>
                </a:cubicBezTo>
                <a:cubicBezTo>
                  <a:pt x="1807" y="1118"/>
                  <a:pt x="1807" y="1118"/>
                  <a:pt x="1806" y="1118"/>
                </a:cubicBezTo>
                <a:cubicBezTo>
                  <a:pt x="1805" y="1119"/>
                  <a:pt x="1804" y="1120"/>
                  <a:pt x="1804" y="1121"/>
                </a:cubicBezTo>
                <a:cubicBezTo>
                  <a:pt x="1803" y="1122"/>
                  <a:pt x="1801" y="1123"/>
                  <a:pt x="1801" y="1124"/>
                </a:cubicBezTo>
                <a:cubicBezTo>
                  <a:pt x="1801" y="1121"/>
                  <a:pt x="1803" y="1121"/>
                  <a:pt x="1804" y="1119"/>
                </a:cubicBezTo>
                <a:cubicBezTo>
                  <a:pt x="1804" y="1119"/>
                  <a:pt x="1805" y="1118"/>
                  <a:pt x="1805" y="1117"/>
                </a:cubicBezTo>
                <a:cubicBezTo>
                  <a:pt x="1806" y="1117"/>
                  <a:pt x="1807" y="1117"/>
                  <a:pt x="1808" y="1117"/>
                </a:cubicBezTo>
                <a:cubicBezTo>
                  <a:pt x="1808" y="1116"/>
                  <a:pt x="1809" y="1115"/>
                  <a:pt x="1808" y="1113"/>
                </a:cubicBezTo>
                <a:cubicBezTo>
                  <a:pt x="1807" y="1112"/>
                  <a:pt x="1807" y="1111"/>
                  <a:pt x="1807" y="1110"/>
                </a:cubicBezTo>
                <a:cubicBezTo>
                  <a:pt x="1806" y="1109"/>
                  <a:pt x="1805" y="1108"/>
                  <a:pt x="1805" y="1107"/>
                </a:cubicBezTo>
                <a:cubicBezTo>
                  <a:pt x="1804" y="1105"/>
                  <a:pt x="1803" y="1104"/>
                  <a:pt x="1802" y="1102"/>
                </a:cubicBezTo>
                <a:cubicBezTo>
                  <a:pt x="1801" y="1102"/>
                  <a:pt x="1799" y="1102"/>
                  <a:pt x="1798" y="1101"/>
                </a:cubicBezTo>
                <a:cubicBezTo>
                  <a:pt x="1798" y="1100"/>
                  <a:pt x="1798" y="1099"/>
                  <a:pt x="1797" y="1098"/>
                </a:cubicBezTo>
                <a:cubicBezTo>
                  <a:pt x="1796" y="1097"/>
                  <a:pt x="1795" y="1098"/>
                  <a:pt x="1794" y="1098"/>
                </a:cubicBezTo>
                <a:cubicBezTo>
                  <a:pt x="1794" y="1098"/>
                  <a:pt x="1793" y="1097"/>
                  <a:pt x="1793" y="1097"/>
                </a:cubicBezTo>
                <a:cubicBezTo>
                  <a:pt x="1791" y="1096"/>
                  <a:pt x="1790" y="1097"/>
                  <a:pt x="1789" y="1095"/>
                </a:cubicBezTo>
                <a:cubicBezTo>
                  <a:pt x="1788" y="1094"/>
                  <a:pt x="1788" y="1093"/>
                  <a:pt x="1787" y="1092"/>
                </a:cubicBezTo>
                <a:cubicBezTo>
                  <a:pt x="1786" y="1091"/>
                  <a:pt x="1784" y="1092"/>
                  <a:pt x="1783" y="1092"/>
                </a:cubicBezTo>
                <a:cubicBezTo>
                  <a:pt x="1781" y="1091"/>
                  <a:pt x="1784" y="1090"/>
                  <a:pt x="1785" y="1090"/>
                </a:cubicBezTo>
                <a:cubicBezTo>
                  <a:pt x="1785" y="1090"/>
                  <a:pt x="1786" y="1091"/>
                  <a:pt x="1787" y="1090"/>
                </a:cubicBezTo>
                <a:cubicBezTo>
                  <a:pt x="1787" y="1090"/>
                  <a:pt x="1786" y="1089"/>
                  <a:pt x="1786" y="1089"/>
                </a:cubicBezTo>
                <a:cubicBezTo>
                  <a:pt x="1785" y="1088"/>
                  <a:pt x="1785" y="1086"/>
                  <a:pt x="1784" y="1085"/>
                </a:cubicBezTo>
                <a:cubicBezTo>
                  <a:pt x="1783" y="1084"/>
                  <a:pt x="1782" y="1083"/>
                  <a:pt x="1781" y="1083"/>
                </a:cubicBezTo>
                <a:cubicBezTo>
                  <a:pt x="1779" y="1081"/>
                  <a:pt x="1778" y="1078"/>
                  <a:pt x="1776" y="1076"/>
                </a:cubicBezTo>
                <a:cubicBezTo>
                  <a:pt x="1776" y="1075"/>
                  <a:pt x="1775" y="1074"/>
                  <a:pt x="1773" y="1074"/>
                </a:cubicBezTo>
                <a:cubicBezTo>
                  <a:pt x="1770" y="1072"/>
                  <a:pt x="1771" y="1068"/>
                  <a:pt x="1773" y="1066"/>
                </a:cubicBezTo>
                <a:cubicBezTo>
                  <a:pt x="1773" y="1064"/>
                  <a:pt x="1774" y="1063"/>
                  <a:pt x="1773" y="1061"/>
                </a:cubicBezTo>
                <a:cubicBezTo>
                  <a:pt x="1773" y="1060"/>
                  <a:pt x="1773" y="1060"/>
                  <a:pt x="1773" y="1059"/>
                </a:cubicBezTo>
                <a:cubicBezTo>
                  <a:pt x="1773" y="1058"/>
                  <a:pt x="1773" y="1057"/>
                  <a:pt x="1773" y="1057"/>
                </a:cubicBezTo>
                <a:cubicBezTo>
                  <a:pt x="1773" y="1055"/>
                  <a:pt x="1772" y="1054"/>
                  <a:pt x="1772" y="1052"/>
                </a:cubicBezTo>
                <a:cubicBezTo>
                  <a:pt x="1771" y="1051"/>
                  <a:pt x="1771" y="1049"/>
                  <a:pt x="1771" y="1047"/>
                </a:cubicBezTo>
                <a:cubicBezTo>
                  <a:pt x="1771" y="1046"/>
                  <a:pt x="1771" y="1044"/>
                  <a:pt x="1771" y="1043"/>
                </a:cubicBezTo>
                <a:cubicBezTo>
                  <a:pt x="1771" y="1042"/>
                  <a:pt x="1770" y="1041"/>
                  <a:pt x="1770" y="1041"/>
                </a:cubicBezTo>
                <a:cubicBezTo>
                  <a:pt x="1769" y="1040"/>
                  <a:pt x="1768" y="1038"/>
                  <a:pt x="1768" y="1037"/>
                </a:cubicBezTo>
                <a:cubicBezTo>
                  <a:pt x="1768" y="1035"/>
                  <a:pt x="1768" y="1034"/>
                  <a:pt x="1769" y="1033"/>
                </a:cubicBezTo>
                <a:cubicBezTo>
                  <a:pt x="1769" y="1032"/>
                  <a:pt x="1769" y="1030"/>
                  <a:pt x="1770" y="1029"/>
                </a:cubicBezTo>
                <a:cubicBezTo>
                  <a:pt x="1770" y="1027"/>
                  <a:pt x="1770" y="1026"/>
                  <a:pt x="1770" y="1024"/>
                </a:cubicBezTo>
                <a:cubicBezTo>
                  <a:pt x="1771" y="1023"/>
                  <a:pt x="1772" y="1022"/>
                  <a:pt x="1771" y="1020"/>
                </a:cubicBezTo>
                <a:cubicBezTo>
                  <a:pt x="1771" y="1018"/>
                  <a:pt x="1771" y="1017"/>
                  <a:pt x="1772" y="1015"/>
                </a:cubicBezTo>
                <a:cubicBezTo>
                  <a:pt x="1772" y="1014"/>
                  <a:pt x="1772" y="1012"/>
                  <a:pt x="1771" y="1011"/>
                </a:cubicBezTo>
                <a:cubicBezTo>
                  <a:pt x="1771" y="1010"/>
                  <a:pt x="1769" y="1011"/>
                  <a:pt x="1767" y="1011"/>
                </a:cubicBezTo>
                <a:cubicBezTo>
                  <a:pt x="1766" y="1011"/>
                  <a:pt x="1764" y="1011"/>
                  <a:pt x="1763" y="1011"/>
                </a:cubicBezTo>
                <a:cubicBezTo>
                  <a:pt x="1762" y="1010"/>
                  <a:pt x="1761" y="1010"/>
                  <a:pt x="1761" y="1010"/>
                </a:cubicBezTo>
                <a:cubicBezTo>
                  <a:pt x="1760" y="1010"/>
                  <a:pt x="1759" y="1010"/>
                  <a:pt x="1759" y="1010"/>
                </a:cubicBezTo>
                <a:cubicBezTo>
                  <a:pt x="1758" y="1009"/>
                  <a:pt x="1757" y="1008"/>
                  <a:pt x="1756" y="1008"/>
                </a:cubicBezTo>
                <a:cubicBezTo>
                  <a:pt x="1755" y="1007"/>
                  <a:pt x="1753" y="1007"/>
                  <a:pt x="1752" y="1007"/>
                </a:cubicBezTo>
                <a:cubicBezTo>
                  <a:pt x="1750" y="1007"/>
                  <a:pt x="1749" y="1007"/>
                  <a:pt x="1747" y="1007"/>
                </a:cubicBezTo>
                <a:cubicBezTo>
                  <a:pt x="1746" y="1007"/>
                  <a:pt x="1745" y="1007"/>
                  <a:pt x="1744" y="1007"/>
                </a:cubicBezTo>
                <a:cubicBezTo>
                  <a:pt x="1743" y="1007"/>
                  <a:pt x="1742" y="1006"/>
                  <a:pt x="1742" y="1006"/>
                </a:cubicBezTo>
                <a:cubicBezTo>
                  <a:pt x="1741" y="1006"/>
                  <a:pt x="1740" y="1007"/>
                  <a:pt x="1741" y="1007"/>
                </a:cubicBezTo>
                <a:cubicBezTo>
                  <a:pt x="1742" y="1007"/>
                  <a:pt x="1743" y="1007"/>
                  <a:pt x="1743" y="1007"/>
                </a:cubicBezTo>
                <a:cubicBezTo>
                  <a:pt x="1744" y="1008"/>
                  <a:pt x="1744" y="1009"/>
                  <a:pt x="1744" y="1009"/>
                </a:cubicBezTo>
                <a:cubicBezTo>
                  <a:pt x="1743" y="1010"/>
                  <a:pt x="1741" y="1009"/>
                  <a:pt x="1740" y="1009"/>
                </a:cubicBezTo>
                <a:cubicBezTo>
                  <a:pt x="1738" y="1008"/>
                  <a:pt x="1737" y="1007"/>
                  <a:pt x="1736" y="1007"/>
                </a:cubicBezTo>
                <a:cubicBezTo>
                  <a:pt x="1734" y="1007"/>
                  <a:pt x="1733" y="1006"/>
                  <a:pt x="1731" y="1006"/>
                </a:cubicBezTo>
                <a:cubicBezTo>
                  <a:pt x="1730" y="1006"/>
                  <a:pt x="1728" y="1006"/>
                  <a:pt x="1727" y="1006"/>
                </a:cubicBezTo>
                <a:cubicBezTo>
                  <a:pt x="1724" y="1007"/>
                  <a:pt x="1722" y="1007"/>
                  <a:pt x="1719" y="1007"/>
                </a:cubicBezTo>
                <a:cubicBezTo>
                  <a:pt x="1718" y="1007"/>
                  <a:pt x="1718" y="1006"/>
                  <a:pt x="1717" y="1006"/>
                </a:cubicBezTo>
                <a:cubicBezTo>
                  <a:pt x="1716" y="1006"/>
                  <a:pt x="1715" y="1006"/>
                  <a:pt x="1714" y="1006"/>
                </a:cubicBezTo>
                <a:cubicBezTo>
                  <a:pt x="1713" y="1006"/>
                  <a:pt x="1712" y="1005"/>
                  <a:pt x="1711" y="1004"/>
                </a:cubicBezTo>
                <a:cubicBezTo>
                  <a:pt x="1710" y="1003"/>
                  <a:pt x="1708" y="1002"/>
                  <a:pt x="1707" y="1002"/>
                </a:cubicBezTo>
                <a:cubicBezTo>
                  <a:pt x="1704" y="1000"/>
                  <a:pt x="1702" y="1000"/>
                  <a:pt x="1699" y="999"/>
                </a:cubicBezTo>
                <a:cubicBezTo>
                  <a:pt x="1696" y="998"/>
                  <a:pt x="1693" y="996"/>
                  <a:pt x="1690" y="994"/>
                </a:cubicBezTo>
                <a:cubicBezTo>
                  <a:pt x="1688" y="993"/>
                  <a:pt x="1685" y="992"/>
                  <a:pt x="1682" y="991"/>
                </a:cubicBezTo>
                <a:cubicBezTo>
                  <a:pt x="1680" y="989"/>
                  <a:pt x="1677" y="989"/>
                  <a:pt x="1674" y="988"/>
                </a:cubicBezTo>
                <a:cubicBezTo>
                  <a:pt x="1671" y="987"/>
                  <a:pt x="1667" y="987"/>
                  <a:pt x="1663" y="986"/>
                </a:cubicBezTo>
                <a:cubicBezTo>
                  <a:pt x="1662" y="985"/>
                  <a:pt x="1660" y="984"/>
                  <a:pt x="1660" y="983"/>
                </a:cubicBezTo>
                <a:cubicBezTo>
                  <a:pt x="1659" y="982"/>
                  <a:pt x="1659" y="981"/>
                  <a:pt x="1658" y="980"/>
                </a:cubicBezTo>
                <a:cubicBezTo>
                  <a:pt x="1658" y="978"/>
                  <a:pt x="1657" y="977"/>
                  <a:pt x="1656" y="976"/>
                </a:cubicBezTo>
                <a:cubicBezTo>
                  <a:pt x="1655" y="975"/>
                  <a:pt x="1654" y="974"/>
                  <a:pt x="1653" y="973"/>
                </a:cubicBezTo>
                <a:cubicBezTo>
                  <a:pt x="1653" y="972"/>
                  <a:pt x="1652" y="971"/>
                  <a:pt x="1651" y="971"/>
                </a:cubicBezTo>
                <a:cubicBezTo>
                  <a:pt x="1649" y="970"/>
                  <a:pt x="1648" y="970"/>
                  <a:pt x="1647" y="969"/>
                </a:cubicBezTo>
                <a:cubicBezTo>
                  <a:pt x="1645" y="968"/>
                  <a:pt x="1644" y="967"/>
                  <a:pt x="1643" y="966"/>
                </a:cubicBezTo>
                <a:cubicBezTo>
                  <a:pt x="1641" y="965"/>
                  <a:pt x="1639" y="964"/>
                  <a:pt x="1637" y="963"/>
                </a:cubicBezTo>
                <a:cubicBezTo>
                  <a:pt x="1634" y="961"/>
                  <a:pt x="1631" y="960"/>
                  <a:pt x="1628" y="959"/>
                </a:cubicBezTo>
                <a:cubicBezTo>
                  <a:pt x="1625" y="959"/>
                  <a:pt x="1622" y="958"/>
                  <a:pt x="1619" y="957"/>
                </a:cubicBezTo>
                <a:cubicBezTo>
                  <a:pt x="1616" y="957"/>
                  <a:pt x="1613" y="956"/>
                  <a:pt x="1610" y="955"/>
                </a:cubicBezTo>
                <a:cubicBezTo>
                  <a:pt x="1609" y="954"/>
                  <a:pt x="1608" y="953"/>
                  <a:pt x="1606" y="953"/>
                </a:cubicBezTo>
                <a:cubicBezTo>
                  <a:pt x="1604" y="952"/>
                  <a:pt x="1602" y="952"/>
                  <a:pt x="1601" y="951"/>
                </a:cubicBezTo>
                <a:cubicBezTo>
                  <a:pt x="1599" y="950"/>
                  <a:pt x="1597" y="949"/>
                  <a:pt x="1595" y="949"/>
                </a:cubicBezTo>
                <a:cubicBezTo>
                  <a:pt x="1594" y="948"/>
                  <a:pt x="1592" y="949"/>
                  <a:pt x="1590" y="949"/>
                </a:cubicBezTo>
                <a:cubicBezTo>
                  <a:pt x="1587" y="949"/>
                  <a:pt x="1584" y="949"/>
                  <a:pt x="1581" y="951"/>
                </a:cubicBezTo>
                <a:cubicBezTo>
                  <a:pt x="1580" y="951"/>
                  <a:pt x="1578" y="952"/>
                  <a:pt x="1577" y="952"/>
                </a:cubicBezTo>
                <a:cubicBezTo>
                  <a:pt x="1575" y="953"/>
                  <a:pt x="1573" y="954"/>
                  <a:pt x="1571" y="954"/>
                </a:cubicBezTo>
                <a:cubicBezTo>
                  <a:pt x="1570" y="954"/>
                  <a:pt x="1570" y="954"/>
                  <a:pt x="1569" y="955"/>
                </a:cubicBezTo>
                <a:cubicBezTo>
                  <a:pt x="1569" y="955"/>
                  <a:pt x="1568" y="956"/>
                  <a:pt x="1567" y="956"/>
                </a:cubicBezTo>
                <a:cubicBezTo>
                  <a:pt x="1566" y="956"/>
                  <a:pt x="1565" y="956"/>
                  <a:pt x="1564" y="956"/>
                </a:cubicBezTo>
                <a:cubicBezTo>
                  <a:pt x="1564" y="956"/>
                  <a:pt x="1562" y="958"/>
                  <a:pt x="1562" y="957"/>
                </a:cubicBezTo>
                <a:cubicBezTo>
                  <a:pt x="1561" y="956"/>
                  <a:pt x="1564" y="956"/>
                  <a:pt x="1564" y="955"/>
                </a:cubicBezTo>
                <a:cubicBezTo>
                  <a:pt x="1564" y="954"/>
                  <a:pt x="1562" y="954"/>
                  <a:pt x="1562" y="954"/>
                </a:cubicBezTo>
                <a:cubicBezTo>
                  <a:pt x="1561" y="954"/>
                  <a:pt x="1561" y="955"/>
                  <a:pt x="1561" y="955"/>
                </a:cubicBezTo>
                <a:cubicBezTo>
                  <a:pt x="1560" y="955"/>
                  <a:pt x="1560" y="955"/>
                  <a:pt x="1559" y="955"/>
                </a:cubicBezTo>
                <a:cubicBezTo>
                  <a:pt x="1558" y="956"/>
                  <a:pt x="1558" y="956"/>
                  <a:pt x="1557" y="956"/>
                </a:cubicBezTo>
                <a:cubicBezTo>
                  <a:pt x="1557" y="955"/>
                  <a:pt x="1558" y="954"/>
                  <a:pt x="1558" y="954"/>
                </a:cubicBezTo>
                <a:cubicBezTo>
                  <a:pt x="1559" y="953"/>
                  <a:pt x="1560" y="952"/>
                  <a:pt x="1560" y="951"/>
                </a:cubicBezTo>
                <a:cubicBezTo>
                  <a:pt x="1562" y="948"/>
                  <a:pt x="1561" y="944"/>
                  <a:pt x="1560" y="941"/>
                </a:cubicBezTo>
                <a:cubicBezTo>
                  <a:pt x="1560" y="940"/>
                  <a:pt x="1559" y="939"/>
                  <a:pt x="1558" y="938"/>
                </a:cubicBezTo>
                <a:cubicBezTo>
                  <a:pt x="1557" y="937"/>
                  <a:pt x="1557" y="936"/>
                  <a:pt x="1557" y="934"/>
                </a:cubicBezTo>
                <a:cubicBezTo>
                  <a:pt x="1556" y="934"/>
                  <a:pt x="1555" y="933"/>
                  <a:pt x="1555" y="933"/>
                </a:cubicBezTo>
                <a:cubicBezTo>
                  <a:pt x="1554" y="932"/>
                  <a:pt x="1554" y="931"/>
                  <a:pt x="1554" y="930"/>
                </a:cubicBezTo>
                <a:cubicBezTo>
                  <a:pt x="1555" y="927"/>
                  <a:pt x="1553" y="924"/>
                  <a:pt x="1552" y="921"/>
                </a:cubicBezTo>
                <a:cubicBezTo>
                  <a:pt x="1550" y="919"/>
                  <a:pt x="1548" y="917"/>
                  <a:pt x="1547" y="914"/>
                </a:cubicBezTo>
                <a:cubicBezTo>
                  <a:pt x="1547" y="912"/>
                  <a:pt x="1547" y="910"/>
                  <a:pt x="1546" y="908"/>
                </a:cubicBezTo>
                <a:cubicBezTo>
                  <a:pt x="1546" y="906"/>
                  <a:pt x="1545" y="904"/>
                  <a:pt x="1544" y="903"/>
                </a:cubicBezTo>
                <a:cubicBezTo>
                  <a:pt x="1543" y="903"/>
                  <a:pt x="1543" y="903"/>
                  <a:pt x="1542" y="903"/>
                </a:cubicBezTo>
                <a:cubicBezTo>
                  <a:pt x="1540" y="903"/>
                  <a:pt x="1539" y="903"/>
                  <a:pt x="1537" y="903"/>
                </a:cubicBezTo>
                <a:cubicBezTo>
                  <a:pt x="1536" y="902"/>
                  <a:pt x="1535" y="903"/>
                  <a:pt x="1533" y="903"/>
                </a:cubicBezTo>
                <a:cubicBezTo>
                  <a:pt x="1532" y="903"/>
                  <a:pt x="1530" y="903"/>
                  <a:pt x="1529" y="903"/>
                </a:cubicBezTo>
                <a:cubicBezTo>
                  <a:pt x="1527" y="903"/>
                  <a:pt x="1526" y="903"/>
                  <a:pt x="1525" y="903"/>
                </a:cubicBezTo>
                <a:cubicBezTo>
                  <a:pt x="1524" y="904"/>
                  <a:pt x="1525" y="904"/>
                  <a:pt x="1525" y="905"/>
                </a:cubicBezTo>
                <a:cubicBezTo>
                  <a:pt x="1525" y="905"/>
                  <a:pt x="1525" y="906"/>
                  <a:pt x="1524" y="906"/>
                </a:cubicBezTo>
                <a:cubicBezTo>
                  <a:pt x="1524" y="907"/>
                  <a:pt x="1524" y="908"/>
                  <a:pt x="1524" y="909"/>
                </a:cubicBezTo>
                <a:cubicBezTo>
                  <a:pt x="1524" y="911"/>
                  <a:pt x="1523" y="912"/>
                  <a:pt x="1523" y="913"/>
                </a:cubicBezTo>
                <a:cubicBezTo>
                  <a:pt x="1523" y="914"/>
                  <a:pt x="1523" y="915"/>
                  <a:pt x="1523" y="916"/>
                </a:cubicBezTo>
                <a:cubicBezTo>
                  <a:pt x="1522" y="914"/>
                  <a:pt x="1522" y="912"/>
                  <a:pt x="1523" y="910"/>
                </a:cubicBezTo>
                <a:cubicBezTo>
                  <a:pt x="1523" y="908"/>
                  <a:pt x="1523" y="908"/>
                  <a:pt x="1523" y="907"/>
                </a:cubicBezTo>
                <a:cubicBezTo>
                  <a:pt x="1524" y="906"/>
                  <a:pt x="1525" y="905"/>
                  <a:pt x="1524" y="904"/>
                </a:cubicBezTo>
                <a:cubicBezTo>
                  <a:pt x="1524" y="903"/>
                  <a:pt x="1523" y="903"/>
                  <a:pt x="1522" y="903"/>
                </a:cubicBezTo>
                <a:cubicBezTo>
                  <a:pt x="1522" y="903"/>
                  <a:pt x="1521" y="903"/>
                  <a:pt x="1520" y="903"/>
                </a:cubicBezTo>
                <a:cubicBezTo>
                  <a:pt x="1519" y="902"/>
                  <a:pt x="1518" y="903"/>
                  <a:pt x="1516" y="902"/>
                </a:cubicBezTo>
                <a:cubicBezTo>
                  <a:pt x="1516" y="901"/>
                  <a:pt x="1515" y="901"/>
                  <a:pt x="1515" y="901"/>
                </a:cubicBezTo>
                <a:cubicBezTo>
                  <a:pt x="1514" y="900"/>
                  <a:pt x="1513" y="900"/>
                  <a:pt x="1513" y="900"/>
                </a:cubicBezTo>
                <a:cubicBezTo>
                  <a:pt x="1511" y="899"/>
                  <a:pt x="1511" y="897"/>
                  <a:pt x="1510" y="896"/>
                </a:cubicBezTo>
                <a:cubicBezTo>
                  <a:pt x="1509" y="895"/>
                  <a:pt x="1509" y="896"/>
                  <a:pt x="1509" y="895"/>
                </a:cubicBezTo>
                <a:cubicBezTo>
                  <a:pt x="1509" y="893"/>
                  <a:pt x="1511" y="894"/>
                  <a:pt x="1512" y="893"/>
                </a:cubicBezTo>
                <a:cubicBezTo>
                  <a:pt x="1513" y="892"/>
                  <a:pt x="1512" y="890"/>
                  <a:pt x="1512" y="889"/>
                </a:cubicBezTo>
                <a:cubicBezTo>
                  <a:pt x="1512" y="887"/>
                  <a:pt x="1513" y="886"/>
                  <a:pt x="1513" y="885"/>
                </a:cubicBezTo>
                <a:cubicBezTo>
                  <a:pt x="1513" y="881"/>
                  <a:pt x="1512" y="877"/>
                  <a:pt x="1512" y="874"/>
                </a:cubicBezTo>
                <a:cubicBezTo>
                  <a:pt x="1512" y="872"/>
                  <a:pt x="1512" y="870"/>
                  <a:pt x="1512" y="868"/>
                </a:cubicBezTo>
                <a:cubicBezTo>
                  <a:pt x="1512" y="866"/>
                  <a:pt x="1513" y="864"/>
                  <a:pt x="1513" y="863"/>
                </a:cubicBezTo>
                <a:cubicBezTo>
                  <a:pt x="1514" y="861"/>
                  <a:pt x="1514" y="859"/>
                  <a:pt x="1514" y="858"/>
                </a:cubicBezTo>
                <a:cubicBezTo>
                  <a:pt x="1515" y="857"/>
                  <a:pt x="1515" y="856"/>
                  <a:pt x="1515" y="855"/>
                </a:cubicBezTo>
                <a:cubicBezTo>
                  <a:pt x="1515" y="854"/>
                  <a:pt x="1516" y="852"/>
                  <a:pt x="1514" y="851"/>
                </a:cubicBezTo>
                <a:cubicBezTo>
                  <a:pt x="1514" y="850"/>
                  <a:pt x="1513" y="850"/>
                  <a:pt x="1514" y="849"/>
                </a:cubicBezTo>
                <a:cubicBezTo>
                  <a:pt x="1514" y="848"/>
                  <a:pt x="1515" y="849"/>
                  <a:pt x="1516" y="848"/>
                </a:cubicBezTo>
                <a:cubicBezTo>
                  <a:pt x="1517" y="847"/>
                  <a:pt x="1517" y="847"/>
                  <a:pt x="1518" y="846"/>
                </a:cubicBezTo>
                <a:cubicBezTo>
                  <a:pt x="1519" y="845"/>
                  <a:pt x="1519" y="843"/>
                  <a:pt x="1520" y="842"/>
                </a:cubicBezTo>
                <a:cubicBezTo>
                  <a:pt x="1520" y="840"/>
                  <a:pt x="1521" y="840"/>
                  <a:pt x="1522" y="839"/>
                </a:cubicBezTo>
                <a:cubicBezTo>
                  <a:pt x="1523" y="838"/>
                  <a:pt x="1524" y="836"/>
                  <a:pt x="1525" y="835"/>
                </a:cubicBezTo>
                <a:cubicBezTo>
                  <a:pt x="1525" y="834"/>
                  <a:pt x="1525" y="833"/>
                  <a:pt x="1526" y="833"/>
                </a:cubicBezTo>
                <a:cubicBezTo>
                  <a:pt x="1527" y="832"/>
                  <a:pt x="1528" y="832"/>
                  <a:pt x="1528" y="832"/>
                </a:cubicBezTo>
                <a:cubicBezTo>
                  <a:pt x="1528" y="831"/>
                  <a:pt x="1527" y="831"/>
                  <a:pt x="1527" y="830"/>
                </a:cubicBezTo>
                <a:cubicBezTo>
                  <a:pt x="1527" y="829"/>
                  <a:pt x="1528" y="829"/>
                  <a:pt x="1528" y="828"/>
                </a:cubicBezTo>
                <a:cubicBezTo>
                  <a:pt x="1528" y="827"/>
                  <a:pt x="1528" y="827"/>
                  <a:pt x="1528" y="826"/>
                </a:cubicBezTo>
                <a:cubicBezTo>
                  <a:pt x="1528" y="826"/>
                  <a:pt x="1528" y="825"/>
                  <a:pt x="1529" y="825"/>
                </a:cubicBezTo>
                <a:cubicBezTo>
                  <a:pt x="1530" y="824"/>
                  <a:pt x="1530" y="825"/>
                  <a:pt x="1531" y="824"/>
                </a:cubicBezTo>
                <a:cubicBezTo>
                  <a:pt x="1531" y="824"/>
                  <a:pt x="1532" y="823"/>
                  <a:pt x="1531" y="822"/>
                </a:cubicBezTo>
                <a:cubicBezTo>
                  <a:pt x="1531" y="821"/>
                  <a:pt x="1529" y="821"/>
                  <a:pt x="1530" y="819"/>
                </a:cubicBezTo>
                <a:cubicBezTo>
                  <a:pt x="1530" y="818"/>
                  <a:pt x="1531" y="818"/>
                  <a:pt x="1531" y="817"/>
                </a:cubicBezTo>
                <a:cubicBezTo>
                  <a:pt x="1532" y="817"/>
                  <a:pt x="1533" y="818"/>
                  <a:pt x="1533" y="817"/>
                </a:cubicBezTo>
                <a:cubicBezTo>
                  <a:pt x="1534" y="817"/>
                  <a:pt x="1535" y="816"/>
                  <a:pt x="1535" y="815"/>
                </a:cubicBezTo>
                <a:cubicBezTo>
                  <a:pt x="1536" y="815"/>
                  <a:pt x="1536" y="814"/>
                  <a:pt x="1537" y="814"/>
                </a:cubicBezTo>
                <a:cubicBezTo>
                  <a:pt x="1538" y="814"/>
                  <a:pt x="1539" y="814"/>
                  <a:pt x="1539" y="813"/>
                </a:cubicBezTo>
                <a:cubicBezTo>
                  <a:pt x="1540" y="813"/>
                  <a:pt x="1540" y="813"/>
                  <a:pt x="1541" y="812"/>
                </a:cubicBezTo>
                <a:cubicBezTo>
                  <a:pt x="1542" y="811"/>
                  <a:pt x="1543" y="811"/>
                  <a:pt x="1545" y="811"/>
                </a:cubicBezTo>
                <a:cubicBezTo>
                  <a:pt x="1545" y="809"/>
                  <a:pt x="1541" y="809"/>
                  <a:pt x="1540" y="808"/>
                </a:cubicBezTo>
                <a:cubicBezTo>
                  <a:pt x="1540" y="808"/>
                  <a:pt x="1540" y="807"/>
                  <a:pt x="1539" y="806"/>
                </a:cubicBezTo>
                <a:cubicBezTo>
                  <a:pt x="1538" y="805"/>
                  <a:pt x="1537" y="805"/>
                  <a:pt x="1538" y="804"/>
                </a:cubicBezTo>
                <a:cubicBezTo>
                  <a:pt x="1538" y="804"/>
                  <a:pt x="1538" y="805"/>
                  <a:pt x="1539" y="805"/>
                </a:cubicBezTo>
                <a:cubicBezTo>
                  <a:pt x="1539" y="805"/>
                  <a:pt x="1540" y="805"/>
                  <a:pt x="1540" y="805"/>
                </a:cubicBezTo>
                <a:cubicBezTo>
                  <a:pt x="1541" y="805"/>
                  <a:pt x="1541" y="806"/>
                  <a:pt x="1542" y="806"/>
                </a:cubicBezTo>
                <a:cubicBezTo>
                  <a:pt x="1542" y="805"/>
                  <a:pt x="1542" y="805"/>
                  <a:pt x="1543" y="805"/>
                </a:cubicBezTo>
                <a:cubicBezTo>
                  <a:pt x="1543" y="805"/>
                  <a:pt x="1544" y="805"/>
                  <a:pt x="1544" y="804"/>
                </a:cubicBezTo>
                <a:cubicBezTo>
                  <a:pt x="1543" y="803"/>
                  <a:pt x="1543" y="803"/>
                  <a:pt x="1542" y="803"/>
                </a:cubicBezTo>
                <a:cubicBezTo>
                  <a:pt x="1542" y="803"/>
                  <a:pt x="1542" y="802"/>
                  <a:pt x="1542" y="802"/>
                </a:cubicBezTo>
                <a:cubicBezTo>
                  <a:pt x="1542" y="802"/>
                  <a:pt x="1542" y="802"/>
                  <a:pt x="1541" y="801"/>
                </a:cubicBezTo>
                <a:cubicBezTo>
                  <a:pt x="1541" y="801"/>
                  <a:pt x="1542" y="800"/>
                  <a:pt x="1542" y="801"/>
                </a:cubicBezTo>
                <a:cubicBezTo>
                  <a:pt x="1543" y="801"/>
                  <a:pt x="1543" y="801"/>
                  <a:pt x="1543" y="801"/>
                </a:cubicBezTo>
                <a:cubicBezTo>
                  <a:pt x="1543" y="802"/>
                  <a:pt x="1543" y="802"/>
                  <a:pt x="1544" y="802"/>
                </a:cubicBezTo>
                <a:cubicBezTo>
                  <a:pt x="1544" y="802"/>
                  <a:pt x="1544" y="803"/>
                  <a:pt x="1545" y="803"/>
                </a:cubicBezTo>
                <a:cubicBezTo>
                  <a:pt x="1545" y="802"/>
                  <a:pt x="1546" y="802"/>
                  <a:pt x="1546" y="801"/>
                </a:cubicBezTo>
                <a:cubicBezTo>
                  <a:pt x="1547" y="801"/>
                  <a:pt x="1548" y="800"/>
                  <a:pt x="1549" y="800"/>
                </a:cubicBezTo>
                <a:cubicBezTo>
                  <a:pt x="1549" y="800"/>
                  <a:pt x="1550" y="801"/>
                  <a:pt x="1551" y="800"/>
                </a:cubicBezTo>
                <a:cubicBezTo>
                  <a:pt x="1551" y="799"/>
                  <a:pt x="1550" y="799"/>
                  <a:pt x="1549" y="799"/>
                </a:cubicBezTo>
                <a:cubicBezTo>
                  <a:pt x="1548" y="799"/>
                  <a:pt x="1548" y="798"/>
                  <a:pt x="1548" y="797"/>
                </a:cubicBezTo>
                <a:cubicBezTo>
                  <a:pt x="1548" y="796"/>
                  <a:pt x="1548" y="796"/>
                  <a:pt x="1549" y="796"/>
                </a:cubicBezTo>
                <a:cubicBezTo>
                  <a:pt x="1549" y="796"/>
                  <a:pt x="1550" y="795"/>
                  <a:pt x="1551" y="795"/>
                </a:cubicBezTo>
                <a:cubicBezTo>
                  <a:pt x="1552" y="796"/>
                  <a:pt x="1552" y="796"/>
                  <a:pt x="1553" y="796"/>
                </a:cubicBezTo>
                <a:cubicBezTo>
                  <a:pt x="1553" y="797"/>
                  <a:pt x="1554" y="796"/>
                  <a:pt x="1554" y="795"/>
                </a:cubicBezTo>
                <a:cubicBezTo>
                  <a:pt x="1553" y="795"/>
                  <a:pt x="1553" y="794"/>
                  <a:pt x="1552" y="794"/>
                </a:cubicBezTo>
                <a:cubicBezTo>
                  <a:pt x="1552" y="794"/>
                  <a:pt x="1551" y="794"/>
                  <a:pt x="1550" y="793"/>
                </a:cubicBezTo>
                <a:cubicBezTo>
                  <a:pt x="1550" y="792"/>
                  <a:pt x="1550" y="792"/>
                  <a:pt x="1551" y="792"/>
                </a:cubicBezTo>
                <a:cubicBezTo>
                  <a:pt x="1552" y="793"/>
                  <a:pt x="1552" y="793"/>
                  <a:pt x="1553" y="793"/>
                </a:cubicBezTo>
                <a:cubicBezTo>
                  <a:pt x="1553" y="793"/>
                  <a:pt x="1554" y="793"/>
                  <a:pt x="1555" y="794"/>
                </a:cubicBezTo>
                <a:cubicBezTo>
                  <a:pt x="1555" y="794"/>
                  <a:pt x="1555" y="795"/>
                  <a:pt x="1556" y="795"/>
                </a:cubicBezTo>
                <a:cubicBezTo>
                  <a:pt x="1556" y="796"/>
                  <a:pt x="1557" y="796"/>
                  <a:pt x="1557" y="797"/>
                </a:cubicBezTo>
                <a:cubicBezTo>
                  <a:pt x="1558" y="797"/>
                  <a:pt x="1558" y="799"/>
                  <a:pt x="1559" y="799"/>
                </a:cubicBezTo>
                <a:cubicBezTo>
                  <a:pt x="1560" y="798"/>
                  <a:pt x="1559" y="797"/>
                  <a:pt x="1558" y="797"/>
                </a:cubicBezTo>
                <a:cubicBezTo>
                  <a:pt x="1558" y="796"/>
                  <a:pt x="1558" y="794"/>
                  <a:pt x="1557" y="793"/>
                </a:cubicBezTo>
                <a:cubicBezTo>
                  <a:pt x="1557" y="793"/>
                  <a:pt x="1557" y="792"/>
                  <a:pt x="1556" y="792"/>
                </a:cubicBezTo>
                <a:cubicBezTo>
                  <a:pt x="1556" y="791"/>
                  <a:pt x="1555" y="791"/>
                  <a:pt x="1555" y="791"/>
                </a:cubicBezTo>
                <a:cubicBezTo>
                  <a:pt x="1554" y="790"/>
                  <a:pt x="1555" y="787"/>
                  <a:pt x="1556" y="787"/>
                </a:cubicBezTo>
                <a:cubicBezTo>
                  <a:pt x="1557" y="787"/>
                  <a:pt x="1557" y="788"/>
                  <a:pt x="1558" y="788"/>
                </a:cubicBezTo>
                <a:cubicBezTo>
                  <a:pt x="1558" y="789"/>
                  <a:pt x="1559" y="788"/>
                  <a:pt x="1560" y="787"/>
                </a:cubicBezTo>
                <a:cubicBezTo>
                  <a:pt x="1560" y="787"/>
                  <a:pt x="1559" y="786"/>
                  <a:pt x="1558" y="785"/>
                </a:cubicBezTo>
                <a:cubicBezTo>
                  <a:pt x="1558" y="785"/>
                  <a:pt x="1557" y="784"/>
                  <a:pt x="1558" y="784"/>
                </a:cubicBezTo>
                <a:cubicBezTo>
                  <a:pt x="1558" y="783"/>
                  <a:pt x="1559" y="784"/>
                  <a:pt x="1560" y="784"/>
                </a:cubicBezTo>
                <a:cubicBezTo>
                  <a:pt x="1560" y="785"/>
                  <a:pt x="1560" y="785"/>
                  <a:pt x="1560" y="786"/>
                </a:cubicBezTo>
                <a:cubicBezTo>
                  <a:pt x="1562" y="787"/>
                  <a:pt x="1563" y="784"/>
                  <a:pt x="1564" y="784"/>
                </a:cubicBezTo>
                <a:cubicBezTo>
                  <a:pt x="1565" y="783"/>
                  <a:pt x="1565" y="783"/>
                  <a:pt x="1566" y="783"/>
                </a:cubicBezTo>
                <a:cubicBezTo>
                  <a:pt x="1567" y="784"/>
                  <a:pt x="1566" y="784"/>
                  <a:pt x="1566" y="785"/>
                </a:cubicBezTo>
                <a:cubicBezTo>
                  <a:pt x="1566" y="788"/>
                  <a:pt x="1568" y="786"/>
                  <a:pt x="1569" y="785"/>
                </a:cubicBezTo>
                <a:cubicBezTo>
                  <a:pt x="1570" y="784"/>
                  <a:pt x="1572" y="784"/>
                  <a:pt x="1572" y="783"/>
                </a:cubicBezTo>
                <a:cubicBezTo>
                  <a:pt x="1573" y="781"/>
                  <a:pt x="1570" y="782"/>
                  <a:pt x="1569" y="782"/>
                </a:cubicBezTo>
                <a:cubicBezTo>
                  <a:pt x="1567" y="782"/>
                  <a:pt x="1566" y="781"/>
                  <a:pt x="1565" y="780"/>
                </a:cubicBezTo>
                <a:cubicBezTo>
                  <a:pt x="1564" y="780"/>
                  <a:pt x="1564" y="779"/>
                  <a:pt x="1563" y="779"/>
                </a:cubicBezTo>
                <a:cubicBezTo>
                  <a:pt x="1562" y="778"/>
                  <a:pt x="1561" y="778"/>
                  <a:pt x="1561" y="778"/>
                </a:cubicBezTo>
                <a:cubicBezTo>
                  <a:pt x="1561" y="776"/>
                  <a:pt x="1563" y="776"/>
                  <a:pt x="1564" y="776"/>
                </a:cubicBezTo>
                <a:cubicBezTo>
                  <a:pt x="1565" y="775"/>
                  <a:pt x="1567" y="775"/>
                  <a:pt x="1568" y="775"/>
                </a:cubicBezTo>
                <a:cubicBezTo>
                  <a:pt x="1571" y="775"/>
                  <a:pt x="1574" y="776"/>
                  <a:pt x="1576" y="777"/>
                </a:cubicBezTo>
                <a:cubicBezTo>
                  <a:pt x="1578" y="778"/>
                  <a:pt x="1579" y="777"/>
                  <a:pt x="1581" y="777"/>
                </a:cubicBezTo>
                <a:cubicBezTo>
                  <a:pt x="1581" y="777"/>
                  <a:pt x="1582" y="777"/>
                  <a:pt x="1583" y="777"/>
                </a:cubicBezTo>
                <a:cubicBezTo>
                  <a:pt x="1585" y="776"/>
                  <a:pt x="1586" y="774"/>
                  <a:pt x="1589" y="773"/>
                </a:cubicBezTo>
                <a:cubicBezTo>
                  <a:pt x="1590" y="773"/>
                  <a:pt x="1591" y="772"/>
                  <a:pt x="1593" y="771"/>
                </a:cubicBezTo>
                <a:cubicBezTo>
                  <a:pt x="1594" y="771"/>
                  <a:pt x="1595" y="771"/>
                  <a:pt x="1596" y="770"/>
                </a:cubicBezTo>
                <a:cubicBezTo>
                  <a:pt x="1597" y="769"/>
                  <a:pt x="1598" y="767"/>
                  <a:pt x="1598" y="766"/>
                </a:cubicBezTo>
                <a:cubicBezTo>
                  <a:pt x="1598" y="764"/>
                  <a:pt x="1598" y="763"/>
                  <a:pt x="1597" y="761"/>
                </a:cubicBezTo>
                <a:cubicBezTo>
                  <a:pt x="1597" y="759"/>
                  <a:pt x="1595" y="759"/>
                  <a:pt x="1594" y="758"/>
                </a:cubicBezTo>
                <a:cubicBezTo>
                  <a:pt x="1593" y="757"/>
                  <a:pt x="1593" y="756"/>
                  <a:pt x="1592" y="756"/>
                </a:cubicBezTo>
                <a:cubicBezTo>
                  <a:pt x="1591" y="756"/>
                  <a:pt x="1589" y="756"/>
                  <a:pt x="1588" y="755"/>
                </a:cubicBezTo>
                <a:cubicBezTo>
                  <a:pt x="1587" y="754"/>
                  <a:pt x="1586" y="754"/>
                  <a:pt x="1585" y="754"/>
                </a:cubicBezTo>
                <a:cubicBezTo>
                  <a:pt x="1584" y="754"/>
                  <a:pt x="1583" y="755"/>
                  <a:pt x="1582" y="754"/>
                </a:cubicBezTo>
                <a:cubicBezTo>
                  <a:pt x="1582" y="754"/>
                  <a:pt x="1582" y="753"/>
                  <a:pt x="1581" y="753"/>
                </a:cubicBezTo>
                <a:cubicBezTo>
                  <a:pt x="1581" y="752"/>
                  <a:pt x="1579" y="752"/>
                  <a:pt x="1579" y="752"/>
                </a:cubicBezTo>
                <a:cubicBezTo>
                  <a:pt x="1578" y="751"/>
                  <a:pt x="1579" y="750"/>
                  <a:pt x="1578" y="749"/>
                </a:cubicBezTo>
                <a:cubicBezTo>
                  <a:pt x="1577" y="749"/>
                  <a:pt x="1577" y="749"/>
                  <a:pt x="1577" y="749"/>
                </a:cubicBezTo>
                <a:cubicBezTo>
                  <a:pt x="1576" y="749"/>
                  <a:pt x="1577" y="748"/>
                  <a:pt x="1576" y="748"/>
                </a:cubicBezTo>
                <a:cubicBezTo>
                  <a:pt x="1576" y="748"/>
                  <a:pt x="1576" y="748"/>
                  <a:pt x="1575" y="747"/>
                </a:cubicBezTo>
                <a:cubicBezTo>
                  <a:pt x="1575" y="747"/>
                  <a:pt x="1574" y="747"/>
                  <a:pt x="1574" y="748"/>
                </a:cubicBezTo>
                <a:cubicBezTo>
                  <a:pt x="1573" y="748"/>
                  <a:pt x="1573" y="747"/>
                  <a:pt x="1572" y="748"/>
                </a:cubicBezTo>
                <a:cubicBezTo>
                  <a:pt x="1572" y="748"/>
                  <a:pt x="1571" y="748"/>
                  <a:pt x="1571" y="748"/>
                </a:cubicBezTo>
                <a:cubicBezTo>
                  <a:pt x="1570" y="749"/>
                  <a:pt x="1570" y="749"/>
                  <a:pt x="1569" y="749"/>
                </a:cubicBezTo>
                <a:cubicBezTo>
                  <a:pt x="1569" y="749"/>
                  <a:pt x="1568" y="749"/>
                  <a:pt x="1568" y="750"/>
                </a:cubicBezTo>
                <a:cubicBezTo>
                  <a:pt x="1567" y="750"/>
                  <a:pt x="1566" y="750"/>
                  <a:pt x="1566" y="751"/>
                </a:cubicBezTo>
                <a:cubicBezTo>
                  <a:pt x="1565" y="751"/>
                  <a:pt x="1565" y="752"/>
                  <a:pt x="1565" y="752"/>
                </a:cubicBezTo>
                <a:cubicBezTo>
                  <a:pt x="1564" y="753"/>
                  <a:pt x="1564" y="753"/>
                  <a:pt x="1563" y="753"/>
                </a:cubicBezTo>
                <a:cubicBezTo>
                  <a:pt x="1562" y="753"/>
                  <a:pt x="1562" y="753"/>
                  <a:pt x="1561" y="753"/>
                </a:cubicBezTo>
                <a:cubicBezTo>
                  <a:pt x="1560" y="753"/>
                  <a:pt x="1561" y="753"/>
                  <a:pt x="1561" y="752"/>
                </a:cubicBezTo>
                <a:cubicBezTo>
                  <a:pt x="1562" y="752"/>
                  <a:pt x="1562" y="751"/>
                  <a:pt x="1563" y="750"/>
                </a:cubicBezTo>
                <a:cubicBezTo>
                  <a:pt x="1564" y="749"/>
                  <a:pt x="1565" y="749"/>
                  <a:pt x="1566" y="749"/>
                </a:cubicBezTo>
                <a:cubicBezTo>
                  <a:pt x="1566" y="749"/>
                  <a:pt x="1568" y="749"/>
                  <a:pt x="1567" y="748"/>
                </a:cubicBezTo>
                <a:cubicBezTo>
                  <a:pt x="1567" y="747"/>
                  <a:pt x="1566" y="748"/>
                  <a:pt x="1565" y="747"/>
                </a:cubicBezTo>
                <a:cubicBezTo>
                  <a:pt x="1565" y="747"/>
                  <a:pt x="1565" y="746"/>
                  <a:pt x="1564" y="746"/>
                </a:cubicBezTo>
                <a:cubicBezTo>
                  <a:pt x="1563" y="746"/>
                  <a:pt x="1562" y="746"/>
                  <a:pt x="1561" y="746"/>
                </a:cubicBezTo>
                <a:cubicBezTo>
                  <a:pt x="1560" y="746"/>
                  <a:pt x="1559" y="745"/>
                  <a:pt x="1558" y="745"/>
                </a:cubicBezTo>
                <a:cubicBezTo>
                  <a:pt x="1557" y="744"/>
                  <a:pt x="1557" y="745"/>
                  <a:pt x="1556" y="745"/>
                </a:cubicBezTo>
                <a:cubicBezTo>
                  <a:pt x="1555" y="745"/>
                  <a:pt x="1554" y="744"/>
                  <a:pt x="1553" y="743"/>
                </a:cubicBezTo>
                <a:cubicBezTo>
                  <a:pt x="1552" y="743"/>
                  <a:pt x="1552" y="743"/>
                  <a:pt x="1551" y="743"/>
                </a:cubicBezTo>
                <a:cubicBezTo>
                  <a:pt x="1550" y="743"/>
                  <a:pt x="1550" y="742"/>
                  <a:pt x="1549" y="742"/>
                </a:cubicBezTo>
                <a:cubicBezTo>
                  <a:pt x="1548" y="741"/>
                  <a:pt x="1547" y="741"/>
                  <a:pt x="1546" y="740"/>
                </a:cubicBezTo>
                <a:cubicBezTo>
                  <a:pt x="1544" y="740"/>
                  <a:pt x="1543" y="740"/>
                  <a:pt x="1542" y="740"/>
                </a:cubicBezTo>
                <a:cubicBezTo>
                  <a:pt x="1541" y="740"/>
                  <a:pt x="1540" y="739"/>
                  <a:pt x="1540" y="740"/>
                </a:cubicBezTo>
                <a:cubicBezTo>
                  <a:pt x="1540" y="740"/>
                  <a:pt x="1541" y="741"/>
                  <a:pt x="1541" y="741"/>
                </a:cubicBezTo>
                <a:cubicBezTo>
                  <a:pt x="1542" y="741"/>
                  <a:pt x="1542" y="742"/>
                  <a:pt x="1542" y="743"/>
                </a:cubicBezTo>
                <a:cubicBezTo>
                  <a:pt x="1543" y="743"/>
                  <a:pt x="1544" y="743"/>
                  <a:pt x="1544" y="743"/>
                </a:cubicBezTo>
                <a:cubicBezTo>
                  <a:pt x="1545" y="743"/>
                  <a:pt x="1545" y="743"/>
                  <a:pt x="1545" y="744"/>
                </a:cubicBezTo>
                <a:cubicBezTo>
                  <a:pt x="1544" y="744"/>
                  <a:pt x="1543" y="744"/>
                  <a:pt x="1543" y="744"/>
                </a:cubicBezTo>
                <a:cubicBezTo>
                  <a:pt x="1542" y="744"/>
                  <a:pt x="1542" y="744"/>
                  <a:pt x="1542" y="744"/>
                </a:cubicBezTo>
                <a:cubicBezTo>
                  <a:pt x="1541" y="744"/>
                  <a:pt x="1540" y="743"/>
                  <a:pt x="1539" y="743"/>
                </a:cubicBezTo>
                <a:cubicBezTo>
                  <a:pt x="1538" y="742"/>
                  <a:pt x="1537" y="741"/>
                  <a:pt x="1536" y="740"/>
                </a:cubicBezTo>
                <a:cubicBezTo>
                  <a:pt x="1536" y="740"/>
                  <a:pt x="1535" y="740"/>
                  <a:pt x="1534" y="740"/>
                </a:cubicBezTo>
                <a:cubicBezTo>
                  <a:pt x="1533" y="739"/>
                  <a:pt x="1534" y="739"/>
                  <a:pt x="1535" y="739"/>
                </a:cubicBezTo>
                <a:cubicBezTo>
                  <a:pt x="1537" y="739"/>
                  <a:pt x="1538" y="739"/>
                  <a:pt x="1537" y="737"/>
                </a:cubicBezTo>
                <a:cubicBezTo>
                  <a:pt x="1537" y="736"/>
                  <a:pt x="1537" y="735"/>
                  <a:pt x="1536" y="735"/>
                </a:cubicBezTo>
                <a:cubicBezTo>
                  <a:pt x="1536" y="734"/>
                  <a:pt x="1536" y="734"/>
                  <a:pt x="1535" y="733"/>
                </a:cubicBezTo>
                <a:cubicBezTo>
                  <a:pt x="1536" y="733"/>
                  <a:pt x="1537" y="735"/>
                  <a:pt x="1538" y="735"/>
                </a:cubicBezTo>
                <a:cubicBezTo>
                  <a:pt x="1538" y="736"/>
                  <a:pt x="1538" y="736"/>
                  <a:pt x="1539" y="737"/>
                </a:cubicBezTo>
                <a:cubicBezTo>
                  <a:pt x="1539" y="737"/>
                  <a:pt x="1540" y="737"/>
                  <a:pt x="1540" y="737"/>
                </a:cubicBezTo>
                <a:cubicBezTo>
                  <a:pt x="1541" y="738"/>
                  <a:pt x="1541" y="739"/>
                  <a:pt x="1543" y="739"/>
                </a:cubicBezTo>
                <a:cubicBezTo>
                  <a:pt x="1543" y="739"/>
                  <a:pt x="1544" y="739"/>
                  <a:pt x="1545" y="739"/>
                </a:cubicBezTo>
                <a:cubicBezTo>
                  <a:pt x="1545" y="740"/>
                  <a:pt x="1546" y="739"/>
                  <a:pt x="1546" y="739"/>
                </a:cubicBezTo>
                <a:cubicBezTo>
                  <a:pt x="1548" y="739"/>
                  <a:pt x="1549" y="741"/>
                  <a:pt x="1550" y="741"/>
                </a:cubicBezTo>
                <a:cubicBezTo>
                  <a:pt x="1552" y="741"/>
                  <a:pt x="1553" y="742"/>
                  <a:pt x="1554" y="743"/>
                </a:cubicBezTo>
                <a:cubicBezTo>
                  <a:pt x="1556" y="743"/>
                  <a:pt x="1557" y="743"/>
                  <a:pt x="1559" y="744"/>
                </a:cubicBezTo>
                <a:cubicBezTo>
                  <a:pt x="1559" y="744"/>
                  <a:pt x="1560" y="745"/>
                  <a:pt x="1561" y="745"/>
                </a:cubicBezTo>
                <a:cubicBezTo>
                  <a:pt x="1561" y="746"/>
                  <a:pt x="1562" y="745"/>
                  <a:pt x="1563" y="745"/>
                </a:cubicBezTo>
                <a:cubicBezTo>
                  <a:pt x="1564" y="746"/>
                  <a:pt x="1565" y="746"/>
                  <a:pt x="1567" y="746"/>
                </a:cubicBezTo>
                <a:cubicBezTo>
                  <a:pt x="1567" y="746"/>
                  <a:pt x="1568" y="746"/>
                  <a:pt x="1568" y="745"/>
                </a:cubicBezTo>
                <a:cubicBezTo>
                  <a:pt x="1569" y="745"/>
                  <a:pt x="1568" y="745"/>
                  <a:pt x="1569" y="745"/>
                </a:cubicBezTo>
                <a:cubicBezTo>
                  <a:pt x="1570" y="745"/>
                  <a:pt x="1570" y="746"/>
                  <a:pt x="1571" y="746"/>
                </a:cubicBezTo>
                <a:cubicBezTo>
                  <a:pt x="1572" y="746"/>
                  <a:pt x="1573" y="746"/>
                  <a:pt x="1575" y="746"/>
                </a:cubicBezTo>
                <a:cubicBezTo>
                  <a:pt x="1575" y="746"/>
                  <a:pt x="1576" y="747"/>
                  <a:pt x="1576" y="747"/>
                </a:cubicBezTo>
                <a:cubicBezTo>
                  <a:pt x="1577" y="747"/>
                  <a:pt x="1578" y="747"/>
                  <a:pt x="1578" y="747"/>
                </a:cubicBezTo>
                <a:cubicBezTo>
                  <a:pt x="1580" y="747"/>
                  <a:pt x="1581" y="747"/>
                  <a:pt x="1582" y="748"/>
                </a:cubicBezTo>
                <a:cubicBezTo>
                  <a:pt x="1583" y="750"/>
                  <a:pt x="1585" y="749"/>
                  <a:pt x="1586" y="750"/>
                </a:cubicBezTo>
                <a:cubicBezTo>
                  <a:pt x="1588" y="750"/>
                  <a:pt x="1589" y="751"/>
                  <a:pt x="1591" y="752"/>
                </a:cubicBezTo>
                <a:cubicBezTo>
                  <a:pt x="1592" y="752"/>
                  <a:pt x="1594" y="752"/>
                  <a:pt x="1595" y="752"/>
                </a:cubicBezTo>
                <a:cubicBezTo>
                  <a:pt x="1596" y="752"/>
                  <a:pt x="1599" y="752"/>
                  <a:pt x="1599" y="751"/>
                </a:cubicBezTo>
                <a:cubicBezTo>
                  <a:pt x="1600" y="749"/>
                  <a:pt x="1598" y="749"/>
                  <a:pt x="1598" y="748"/>
                </a:cubicBezTo>
                <a:cubicBezTo>
                  <a:pt x="1598" y="747"/>
                  <a:pt x="1599" y="748"/>
                  <a:pt x="1599" y="748"/>
                </a:cubicBezTo>
                <a:cubicBezTo>
                  <a:pt x="1600" y="749"/>
                  <a:pt x="1600" y="749"/>
                  <a:pt x="1601" y="749"/>
                </a:cubicBezTo>
                <a:cubicBezTo>
                  <a:pt x="1601" y="750"/>
                  <a:pt x="1601" y="750"/>
                  <a:pt x="1602" y="751"/>
                </a:cubicBezTo>
                <a:cubicBezTo>
                  <a:pt x="1602" y="751"/>
                  <a:pt x="1603" y="750"/>
                  <a:pt x="1604" y="750"/>
                </a:cubicBezTo>
                <a:cubicBezTo>
                  <a:pt x="1605" y="749"/>
                  <a:pt x="1607" y="748"/>
                  <a:pt x="1608" y="748"/>
                </a:cubicBezTo>
                <a:cubicBezTo>
                  <a:pt x="1609" y="747"/>
                  <a:pt x="1611" y="746"/>
                  <a:pt x="1611" y="745"/>
                </a:cubicBezTo>
                <a:cubicBezTo>
                  <a:pt x="1612" y="743"/>
                  <a:pt x="1610" y="743"/>
                  <a:pt x="1610" y="741"/>
                </a:cubicBezTo>
                <a:cubicBezTo>
                  <a:pt x="1610" y="740"/>
                  <a:pt x="1610" y="740"/>
                  <a:pt x="1609" y="739"/>
                </a:cubicBezTo>
                <a:cubicBezTo>
                  <a:pt x="1609" y="739"/>
                  <a:pt x="1607" y="739"/>
                  <a:pt x="1608" y="738"/>
                </a:cubicBezTo>
                <a:cubicBezTo>
                  <a:pt x="1609" y="738"/>
                  <a:pt x="1612" y="739"/>
                  <a:pt x="1612" y="740"/>
                </a:cubicBezTo>
                <a:cubicBezTo>
                  <a:pt x="1613" y="740"/>
                  <a:pt x="1613" y="741"/>
                  <a:pt x="1613" y="741"/>
                </a:cubicBezTo>
                <a:cubicBezTo>
                  <a:pt x="1614" y="742"/>
                  <a:pt x="1615" y="741"/>
                  <a:pt x="1615" y="740"/>
                </a:cubicBezTo>
                <a:cubicBezTo>
                  <a:pt x="1615" y="740"/>
                  <a:pt x="1615" y="739"/>
                  <a:pt x="1614" y="738"/>
                </a:cubicBezTo>
                <a:cubicBezTo>
                  <a:pt x="1614" y="738"/>
                  <a:pt x="1614" y="737"/>
                  <a:pt x="1613" y="736"/>
                </a:cubicBezTo>
                <a:cubicBezTo>
                  <a:pt x="1613" y="735"/>
                  <a:pt x="1611" y="734"/>
                  <a:pt x="1613" y="732"/>
                </a:cubicBezTo>
                <a:cubicBezTo>
                  <a:pt x="1614" y="732"/>
                  <a:pt x="1614" y="729"/>
                  <a:pt x="1616" y="731"/>
                </a:cubicBezTo>
                <a:cubicBezTo>
                  <a:pt x="1617" y="732"/>
                  <a:pt x="1616" y="734"/>
                  <a:pt x="1617" y="735"/>
                </a:cubicBezTo>
                <a:cubicBezTo>
                  <a:pt x="1617" y="735"/>
                  <a:pt x="1618" y="736"/>
                  <a:pt x="1618" y="736"/>
                </a:cubicBezTo>
                <a:cubicBezTo>
                  <a:pt x="1618" y="736"/>
                  <a:pt x="1619" y="737"/>
                  <a:pt x="1619" y="737"/>
                </a:cubicBezTo>
                <a:cubicBezTo>
                  <a:pt x="1619" y="737"/>
                  <a:pt x="1619" y="737"/>
                  <a:pt x="1619" y="737"/>
                </a:cubicBezTo>
                <a:cubicBezTo>
                  <a:pt x="1620" y="738"/>
                  <a:pt x="1620" y="738"/>
                  <a:pt x="1620" y="739"/>
                </a:cubicBezTo>
                <a:cubicBezTo>
                  <a:pt x="1620" y="739"/>
                  <a:pt x="1621" y="739"/>
                  <a:pt x="1621" y="739"/>
                </a:cubicBezTo>
                <a:cubicBezTo>
                  <a:pt x="1622" y="738"/>
                  <a:pt x="1623" y="738"/>
                  <a:pt x="1623" y="738"/>
                </a:cubicBezTo>
                <a:cubicBezTo>
                  <a:pt x="1625" y="738"/>
                  <a:pt x="1627" y="738"/>
                  <a:pt x="1629" y="738"/>
                </a:cubicBezTo>
                <a:cubicBezTo>
                  <a:pt x="1631" y="738"/>
                  <a:pt x="1633" y="738"/>
                  <a:pt x="1634" y="738"/>
                </a:cubicBezTo>
                <a:cubicBezTo>
                  <a:pt x="1637" y="738"/>
                  <a:pt x="1640" y="739"/>
                  <a:pt x="1642" y="738"/>
                </a:cubicBezTo>
                <a:cubicBezTo>
                  <a:pt x="1643" y="737"/>
                  <a:pt x="1644" y="736"/>
                  <a:pt x="1645" y="736"/>
                </a:cubicBezTo>
                <a:cubicBezTo>
                  <a:pt x="1646" y="735"/>
                  <a:pt x="1647" y="734"/>
                  <a:pt x="1649" y="733"/>
                </a:cubicBezTo>
                <a:cubicBezTo>
                  <a:pt x="1650" y="733"/>
                  <a:pt x="1652" y="733"/>
                  <a:pt x="1652" y="732"/>
                </a:cubicBezTo>
                <a:cubicBezTo>
                  <a:pt x="1653" y="731"/>
                  <a:pt x="1652" y="730"/>
                  <a:pt x="1652" y="729"/>
                </a:cubicBezTo>
                <a:cubicBezTo>
                  <a:pt x="1653" y="728"/>
                  <a:pt x="1654" y="727"/>
                  <a:pt x="1655" y="726"/>
                </a:cubicBezTo>
                <a:cubicBezTo>
                  <a:pt x="1656" y="725"/>
                  <a:pt x="1657" y="724"/>
                  <a:pt x="1658" y="722"/>
                </a:cubicBezTo>
                <a:cubicBezTo>
                  <a:pt x="1659" y="721"/>
                  <a:pt x="1660" y="720"/>
                  <a:pt x="1662" y="718"/>
                </a:cubicBezTo>
                <a:cubicBezTo>
                  <a:pt x="1663" y="717"/>
                  <a:pt x="1664" y="716"/>
                  <a:pt x="1665" y="714"/>
                </a:cubicBezTo>
                <a:cubicBezTo>
                  <a:pt x="1666" y="714"/>
                  <a:pt x="1667" y="713"/>
                  <a:pt x="1667" y="712"/>
                </a:cubicBezTo>
                <a:cubicBezTo>
                  <a:pt x="1668" y="712"/>
                  <a:pt x="1668" y="711"/>
                  <a:pt x="1668" y="710"/>
                </a:cubicBezTo>
                <a:cubicBezTo>
                  <a:pt x="1669" y="709"/>
                  <a:pt x="1670" y="707"/>
                  <a:pt x="1671" y="706"/>
                </a:cubicBezTo>
                <a:cubicBezTo>
                  <a:pt x="1672" y="704"/>
                  <a:pt x="1673" y="703"/>
                  <a:pt x="1673" y="702"/>
                </a:cubicBezTo>
                <a:cubicBezTo>
                  <a:pt x="1674" y="701"/>
                  <a:pt x="1673" y="700"/>
                  <a:pt x="1673" y="698"/>
                </a:cubicBezTo>
                <a:cubicBezTo>
                  <a:pt x="1672" y="697"/>
                  <a:pt x="1672" y="697"/>
                  <a:pt x="1670" y="696"/>
                </a:cubicBezTo>
                <a:cubicBezTo>
                  <a:pt x="1669" y="696"/>
                  <a:pt x="1668" y="696"/>
                  <a:pt x="1666" y="696"/>
                </a:cubicBezTo>
                <a:cubicBezTo>
                  <a:pt x="1660" y="695"/>
                  <a:pt x="1654" y="695"/>
                  <a:pt x="1648" y="695"/>
                </a:cubicBezTo>
                <a:cubicBezTo>
                  <a:pt x="1644" y="695"/>
                  <a:pt x="1641" y="695"/>
                  <a:pt x="1638" y="695"/>
                </a:cubicBezTo>
                <a:cubicBezTo>
                  <a:pt x="1636" y="694"/>
                  <a:pt x="1634" y="694"/>
                  <a:pt x="1632" y="694"/>
                </a:cubicBezTo>
                <a:cubicBezTo>
                  <a:pt x="1629" y="693"/>
                  <a:pt x="1629" y="689"/>
                  <a:pt x="1627" y="689"/>
                </a:cubicBezTo>
                <a:cubicBezTo>
                  <a:pt x="1625" y="688"/>
                  <a:pt x="1624" y="689"/>
                  <a:pt x="1623" y="687"/>
                </a:cubicBezTo>
                <a:cubicBezTo>
                  <a:pt x="1622" y="685"/>
                  <a:pt x="1623" y="684"/>
                  <a:pt x="1621" y="683"/>
                </a:cubicBezTo>
                <a:cubicBezTo>
                  <a:pt x="1620" y="683"/>
                  <a:pt x="1620" y="683"/>
                  <a:pt x="1619" y="683"/>
                </a:cubicBezTo>
                <a:cubicBezTo>
                  <a:pt x="1618" y="682"/>
                  <a:pt x="1618" y="681"/>
                  <a:pt x="1617" y="681"/>
                </a:cubicBezTo>
                <a:cubicBezTo>
                  <a:pt x="1616" y="680"/>
                  <a:pt x="1616" y="680"/>
                  <a:pt x="1615" y="679"/>
                </a:cubicBezTo>
                <a:cubicBezTo>
                  <a:pt x="1613" y="678"/>
                  <a:pt x="1612" y="677"/>
                  <a:pt x="1610" y="677"/>
                </a:cubicBezTo>
                <a:cubicBezTo>
                  <a:pt x="1607" y="676"/>
                  <a:pt x="1604" y="676"/>
                  <a:pt x="1601" y="676"/>
                </a:cubicBezTo>
                <a:cubicBezTo>
                  <a:pt x="1599" y="676"/>
                  <a:pt x="1597" y="676"/>
                  <a:pt x="1596" y="675"/>
                </a:cubicBezTo>
                <a:cubicBezTo>
                  <a:pt x="1594" y="675"/>
                  <a:pt x="1593" y="674"/>
                  <a:pt x="1592" y="674"/>
                </a:cubicBezTo>
                <a:cubicBezTo>
                  <a:pt x="1594" y="674"/>
                  <a:pt x="1595" y="674"/>
                  <a:pt x="1597" y="675"/>
                </a:cubicBezTo>
                <a:cubicBezTo>
                  <a:pt x="1600" y="675"/>
                  <a:pt x="1603" y="675"/>
                  <a:pt x="1606" y="675"/>
                </a:cubicBezTo>
                <a:cubicBezTo>
                  <a:pt x="1608" y="675"/>
                  <a:pt x="1609" y="675"/>
                  <a:pt x="1611" y="675"/>
                </a:cubicBezTo>
                <a:cubicBezTo>
                  <a:pt x="1612" y="674"/>
                  <a:pt x="1614" y="674"/>
                  <a:pt x="1616" y="674"/>
                </a:cubicBezTo>
                <a:cubicBezTo>
                  <a:pt x="1617" y="673"/>
                  <a:pt x="1619" y="673"/>
                  <a:pt x="1620" y="674"/>
                </a:cubicBezTo>
                <a:cubicBezTo>
                  <a:pt x="1622" y="674"/>
                  <a:pt x="1623" y="675"/>
                  <a:pt x="1624" y="676"/>
                </a:cubicBezTo>
                <a:cubicBezTo>
                  <a:pt x="1626" y="677"/>
                  <a:pt x="1627" y="677"/>
                  <a:pt x="1629" y="677"/>
                </a:cubicBezTo>
                <a:cubicBezTo>
                  <a:pt x="1630" y="678"/>
                  <a:pt x="1631" y="678"/>
                  <a:pt x="1632" y="679"/>
                </a:cubicBezTo>
                <a:cubicBezTo>
                  <a:pt x="1634" y="679"/>
                  <a:pt x="1635" y="679"/>
                  <a:pt x="1637" y="680"/>
                </a:cubicBezTo>
                <a:cubicBezTo>
                  <a:pt x="1638" y="681"/>
                  <a:pt x="1639" y="682"/>
                  <a:pt x="1640" y="682"/>
                </a:cubicBezTo>
                <a:cubicBezTo>
                  <a:pt x="1641" y="683"/>
                  <a:pt x="1641" y="683"/>
                  <a:pt x="1642" y="683"/>
                </a:cubicBezTo>
                <a:cubicBezTo>
                  <a:pt x="1643" y="683"/>
                  <a:pt x="1643" y="684"/>
                  <a:pt x="1642" y="684"/>
                </a:cubicBezTo>
                <a:cubicBezTo>
                  <a:pt x="1641" y="684"/>
                  <a:pt x="1639" y="682"/>
                  <a:pt x="1638" y="683"/>
                </a:cubicBezTo>
                <a:cubicBezTo>
                  <a:pt x="1637" y="684"/>
                  <a:pt x="1640" y="685"/>
                  <a:pt x="1641" y="685"/>
                </a:cubicBezTo>
                <a:cubicBezTo>
                  <a:pt x="1642" y="686"/>
                  <a:pt x="1643" y="686"/>
                  <a:pt x="1644" y="687"/>
                </a:cubicBezTo>
                <a:cubicBezTo>
                  <a:pt x="1645" y="689"/>
                  <a:pt x="1646" y="689"/>
                  <a:pt x="1648" y="690"/>
                </a:cubicBezTo>
                <a:cubicBezTo>
                  <a:pt x="1649" y="691"/>
                  <a:pt x="1650" y="692"/>
                  <a:pt x="1651" y="692"/>
                </a:cubicBezTo>
                <a:cubicBezTo>
                  <a:pt x="1654" y="694"/>
                  <a:pt x="1657" y="694"/>
                  <a:pt x="1660" y="694"/>
                </a:cubicBezTo>
                <a:cubicBezTo>
                  <a:pt x="1662" y="694"/>
                  <a:pt x="1664" y="694"/>
                  <a:pt x="1666" y="694"/>
                </a:cubicBezTo>
                <a:cubicBezTo>
                  <a:pt x="1667" y="694"/>
                  <a:pt x="1669" y="693"/>
                  <a:pt x="1670" y="691"/>
                </a:cubicBezTo>
                <a:cubicBezTo>
                  <a:pt x="1671" y="691"/>
                  <a:pt x="1671" y="690"/>
                  <a:pt x="1671" y="690"/>
                </a:cubicBezTo>
                <a:cubicBezTo>
                  <a:pt x="1671" y="689"/>
                  <a:pt x="1672" y="688"/>
                  <a:pt x="1673" y="687"/>
                </a:cubicBezTo>
                <a:cubicBezTo>
                  <a:pt x="1676" y="686"/>
                  <a:pt x="1677" y="684"/>
                  <a:pt x="1680" y="683"/>
                </a:cubicBezTo>
                <a:cubicBezTo>
                  <a:pt x="1681" y="683"/>
                  <a:pt x="1683" y="682"/>
                  <a:pt x="1683" y="681"/>
                </a:cubicBezTo>
                <a:cubicBezTo>
                  <a:pt x="1684" y="680"/>
                  <a:pt x="1684" y="678"/>
                  <a:pt x="1684" y="676"/>
                </a:cubicBezTo>
                <a:cubicBezTo>
                  <a:pt x="1685" y="675"/>
                  <a:pt x="1686" y="674"/>
                  <a:pt x="1688" y="673"/>
                </a:cubicBezTo>
                <a:cubicBezTo>
                  <a:pt x="1689" y="672"/>
                  <a:pt x="1691" y="672"/>
                  <a:pt x="1692" y="671"/>
                </a:cubicBezTo>
                <a:cubicBezTo>
                  <a:pt x="1693" y="670"/>
                  <a:pt x="1694" y="669"/>
                  <a:pt x="1694" y="668"/>
                </a:cubicBezTo>
                <a:cubicBezTo>
                  <a:pt x="1694" y="667"/>
                  <a:pt x="1694" y="667"/>
                  <a:pt x="1694" y="666"/>
                </a:cubicBezTo>
                <a:cubicBezTo>
                  <a:pt x="1695" y="666"/>
                  <a:pt x="1695" y="666"/>
                  <a:pt x="1696" y="665"/>
                </a:cubicBezTo>
                <a:cubicBezTo>
                  <a:pt x="1696" y="664"/>
                  <a:pt x="1694" y="663"/>
                  <a:pt x="1693" y="663"/>
                </a:cubicBezTo>
                <a:cubicBezTo>
                  <a:pt x="1691" y="662"/>
                  <a:pt x="1690" y="662"/>
                  <a:pt x="1688" y="662"/>
                </a:cubicBezTo>
                <a:cubicBezTo>
                  <a:pt x="1687" y="661"/>
                  <a:pt x="1686" y="660"/>
                  <a:pt x="1684" y="660"/>
                </a:cubicBezTo>
                <a:cubicBezTo>
                  <a:pt x="1683" y="659"/>
                  <a:pt x="1681" y="660"/>
                  <a:pt x="1680" y="659"/>
                </a:cubicBezTo>
                <a:cubicBezTo>
                  <a:pt x="1678" y="658"/>
                  <a:pt x="1680" y="657"/>
                  <a:pt x="1680" y="656"/>
                </a:cubicBezTo>
                <a:cubicBezTo>
                  <a:pt x="1681" y="655"/>
                  <a:pt x="1681" y="653"/>
                  <a:pt x="1683" y="652"/>
                </a:cubicBezTo>
                <a:cubicBezTo>
                  <a:pt x="1684" y="652"/>
                  <a:pt x="1686" y="652"/>
                  <a:pt x="1688" y="652"/>
                </a:cubicBezTo>
                <a:cubicBezTo>
                  <a:pt x="1691" y="652"/>
                  <a:pt x="1694" y="651"/>
                  <a:pt x="1697" y="651"/>
                </a:cubicBezTo>
                <a:cubicBezTo>
                  <a:pt x="1699" y="651"/>
                  <a:pt x="1700" y="651"/>
                  <a:pt x="1702" y="651"/>
                </a:cubicBezTo>
                <a:cubicBezTo>
                  <a:pt x="1703" y="652"/>
                  <a:pt x="1703" y="652"/>
                  <a:pt x="1704" y="652"/>
                </a:cubicBezTo>
                <a:cubicBezTo>
                  <a:pt x="1706" y="653"/>
                  <a:pt x="1707" y="654"/>
                  <a:pt x="1708" y="656"/>
                </a:cubicBezTo>
                <a:cubicBezTo>
                  <a:pt x="1708" y="657"/>
                  <a:pt x="1707" y="659"/>
                  <a:pt x="1708" y="659"/>
                </a:cubicBezTo>
                <a:cubicBezTo>
                  <a:pt x="1709" y="660"/>
                  <a:pt x="1711" y="660"/>
                  <a:pt x="1712" y="660"/>
                </a:cubicBezTo>
                <a:cubicBezTo>
                  <a:pt x="1713" y="660"/>
                  <a:pt x="1713" y="661"/>
                  <a:pt x="1714" y="662"/>
                </a:cubicBezTo>
                <a:cubicBezTo>
                  <a:pt x="1715" y="662"/>
                  <a:pt x="1716" y="661"/>
                  <a:pt x="1718" y="662"/>
                </a:cubicBezTo>
                <a:cubicBezTo>
                  <a:pt x="1719" y="662"/>
                  <a:pt x="1720" y="663"/>
                  <a:pt x="1721" y="663"/>
                </a:cubicBezTo>
                <a:cubicBezTo>
                  <a:pt x="1722" y="663"/>
                  <a:pt x="1726" y="666"/>
                  <a:pt x="1727" y="665"/>
                </a:cubicBezTo>
                <a:cubicBezTo>
                  <a:pt x="1728" y="664"/>
                  <a:pt x="1726" y="662"/>
                  <a:pt x="1725" y="661"/>
                </a:cubicBezTo>
                <a:cubicBezTo>
                  <a:pt x="1724" y="661"/>
                  <a:pt x="1724" y="660"/>
                  <a:pt x="1724" y="659"/>
                </a:cubicBezTo>
                <a:cubicBezTo>
                  <a:pt x="1724" y="659"/>
                  <a:pt x="1724" y="658"/>
                  <a:pt x="1725" y="658"/>
                </a:cubicBezTo>
                <a:cubicBezTo>
                  <a:pt x="1726" y="658"/>
                  <a:pt x="1726" y="659"/>
                  <a:pt x="1726" y="659"/>
                </a:cubicBezTo>
                <a:cubicBezTo>
                  <a:pt x="1727" y="660"/>
                  <a:pt x="1727" y="660"/>
                  <a:pt x="1728" y="660"/>
                </a:cubicBezTo>
                <a:cubicBezTo>
                  <a:pt x="1730" y="660"/>
                  <a:pt x="1731" y="660"/>
                  <a:pt x="1732" y="661"/>
                </a:cubicBezTo>
                <a:cubicBezTo>
                  <a:pt x="1732" y="662"/>
                  <a:pt x="1734" y="662"/>
                  <a:pt x="1734" y="663"/>
                </a:cubicBezTo>
                <a:cubicBezTo>
                  <a:pt x="1735" y="663"/>
                  <a:pt x="1736" y="664"/>
                  <a:pt x="1736" y="664"/>
                </a:cubicBezTo>
                <a:cubicBezTo>
                  <a:pt x="1737" y="665"/>
                  <a:pt x="1739" y="666"/>
                  <a:pt x="1740" y="665"/>
                </a:cubicBezTo>
                <a:cubicBezTo>
                  <a:pt x="1742" y="664"/>
                  <a:pt x="1741" y="661"/>
                  <a:pt x="1739" y="661"/>
                </a:cubicBezTo>
                <a:cubicBezTo>
                  <a:pt x="1738" y="660"/>
                  <a:pt x="1737" y="659"/>
                  <a:pt x="1737" y="658"/>
                </a:cubicBezTo>
                <a:cubicBezTo>
                  <a:pt x="1737" y="656"/>
                  <a:pt x="1737" y="655"/>
                  <a:pt x="1736" y="654"/>
                </a:cubicBezTo>
                <a:cubicBezTo>
                  <a:pt x="1735" y="654"/>
                  <a:pt x="1734" y="653"/>
                  <a:pt x="1733" y="653"/>
                </a:cubicBezTo>
                <a:cubicBezTo>
                  <a:pt x="1733" y="652"/>
                  <a:pt x="1732" y="651"/>
                  <a:pt x="1731" y="651"/>
                </a:cubicBezTo>
                <a:cubicBezTo>
                  <a:pt x="1731" y="650"/>
                  <a:pt x="1733" y="649"/>
                  <a:pt x="1732" y="648"/>
                </a:cubicBezTo>
                <a:cubicBezTo>
                  <a:pt x="1732" y="647"/>
                  <a:pt x="1731" y="648"/>
                  <a:pt x="1731" y="647"/>
                </a:cubicBezTo>
                <a:cubicBezTo>
                  <a:pt x="1730" y="647"/>
                  <a:pt x="1731" y="646"/>
                  <a:pt x="1730" y="646"/>
                </a:cubicBezTo>
                <a:cubicBezTo>
                  <a:pt x="1729" y="647"/>
                  <a:pt x="1729" y="648"/>
                  <a:pt x="1728" y="647"/>
                </a:cubicBezTo>
                <a:cubicBezTo>
                  <a:pt x="1727" y="647"/>
                  <a:pt x="1727" y="647"/>
                  <a:pt x="1727" y="646"/>
                </a:cubicBezTo>
                <a:cubicBezTo>
                  <a:pt x="1728" y="644"/>
                  <a:pt x="1726" y="644"/>
                  <a:pt x="1724" y="643"/>
                </a:cubicBezTo>
                <a:cubicBezTo>
                  <a:pt x="1724" y="643"/>
                  <a:pt x="1723" y="642"/>
                  <a:pt x="1723" y="641"/>
                </a:cubicBezTo>
                <a:cubicBezTo>
                  <a:pt x="1723" y="641"/>
                  <a:pt x="1723" y="639"/>
                  <a:pt x="1723" y="639"/>
                </a:cubicBezTo>
                <a:cubicBezTo>
                  <a:pt x="1723" y="638"/>
                  <a:pt x="1721" y="639"/>
                  <a:pt x="1721" y="639"/>
                </a:cubicBezTo>
                <a:cubicBezTo>
                  <a:pt x="1720" y="640"/>
                  <a:pt x="1720" y="640"/>
                  <a:pt x="1718" y="640"/>
                </a:cubicBezTo>
                <a:cubicBezTo>
                  <a:pt x="1718" y="640"/>
                  <a:pt x="1717" y="640"/>
                  <a:pt x="1716" y="640"/>
                </a:cubicBezTo>
                <a:cubicBezTo>
                  <a:pt x="1715" y="641"/>
                  <a:pt x="1715" y="642"/>
                  <a:pt x="1714" y="642"/>
                </a:cubicBezTo>
                <a:cubicBezTo>
                  <a:pt x="1715" y="642"/>
                  <a:pt x="1715" y="640"/>
                  <a:pt x="1715" y="640"/>
                </a:cubicBezTo>
                <a:cubicBezTo>
                  <a:pt x="1716" y="639"/>
                  <a:pt x="1717" y="639"/>
                  <a:pt x="1718" y="639"/>
                </a:cubicBezTo>
                <a:cubicBezTo>
                  <a:pt x="1719" y="638"/>
                  <a:pt x="1719" y="637"/>
                  <a:pt x="1720" y="637"/>
                </a:cubicBezTo>
                <a:cubicBezTo>
                  <a:pt x="1721" y="636"/>
                  <a:pt x="1722" y="637"/>
                  <a:pt x="1723" y="637"/>
                </a:cubicBezTo>
                <a:cubicBezTo>
                  <a:pt x="1724" y="638"/>
                  <a:pt x="1724" y="638"/>
                  <a:pt x="1726" y="639"/>
                </a:cubicBezTo>
                <a:cubicBezTo>
                  <a:pt x="1727" y="639"/>
                  <a:pt x="1727" y="640"/>
                  <a:pt x="1727" y="641"/>
                </a:cubicBezTo>
                <a:cubicBezTo>
                  <a:pt x="1726" y="642"/>
                  <a:pt x="1726" y="642"/>
                  <a:pt x="1728" y="643"/>
                </a:cubicBezTo>
                <a:cubicBezTo>
                  <a:pt x="1728" y="644"/>
                  <a:pt x="1728" y="644"/>
                  <a:pt x="1729" y="645"/>
                </a:cubicBezTo>
                <a:cubicBezTo>
                  <a:pt x="1729" y="645"/>
                  <a:pt x="1730" y="645"/>
                  <a:pt x="1731" y="645"/>
                </a:cubicBezTo>
                <a:cubicBezTo>
                  <a:pt x="1732" y="645"/>
                  <a:pt x="1732" y="645"/>
                  <a:pt x="1732" y="646"/>
                </a:cubicBezTo>
                <a:cubicBezTo>
                  <a:pt x="1733" y="647"/>
                  <a:pt x="1733" y="646"/>
                  <a:pt x="1733" y="645"/>
                </a:cubicBezTo>
                <a:cubicBezTo>
                  <a:pt x="1734" y="644"/>
                  <a:pt x="1734" y="644"/>
                  <a:pt x="1735" y="643"/>
                </a:cubicBezTo>
                <a:cubicBezTo>
                  <a:pt x="1736" y="642"/>
                  <a:pt x="1736" y="642"/>
                  <a:pt x="1736" y="641"/>
                </a:cubicBezTo>
                <a:cubicBezTo>
                  <a:pt x="1737" y="640"/>
                  <a:pt x="1737" y="640"/>
                  <a:pt x="1738" y="641"/>
                </a:cubicBezTo>
                <a:cubicBezTo>
                  <a:pt x="1738" y="641"/>
                  <a:pt x="1737" y="642"/>
                  <a:pt x="1737" y="643"/>
                </a:cubicBezTo>
                <a:cubicBezTo>
                  <a:pt x="1737" y="643"/>
                  <a:pt x="1736" y="644"/>
                  <a:pt x="1736" y="644"/>
                </a:cubicBezTo>
                <a:cubicBezTo>
                  <a:pt x="1736" y="645"/>
                  <a:pt x="1736" y="646"/>
                  <a:pt x="1735" y="646"/>
                </a:cubicBezTo>
                <a:cubicBezTo>
                  <a:pt x="1735" y="647"/>
                  <a:pt x="1734" y="647"/>
                  <a:pt x="1735" y="648"/>
                </a:cubicBezTo>
                <a:cubicBezTo>
                  <a:pt x="1735" y="648"/>
                  <a:pt x="1736" y="649"/>
                  <a:pt x="1736" y="649"/>
                </a:cubicBezTo>
                <a:cubicBezTo>
                  <a:pt x="1737" y="650"/>
                  <a:pt x="1737" y="651"/>
                  <a:pt x="1738" y="651"/>
                </a:cubicBezTo>
                <a:cubicBezTo>
                  <a:pt x="1739" y="652"/>
                  <a:pt x="1740" y="652"/>
                  <a:pt x="1741" y="653"/>
                </a:cubicBezTo>
                <a:cubicBezTo>
                  <a:pt x="1742" y="654"/>
                  <a:pt x="1743" y="655"/>
                  <a:pt x="1743" y="656"/>
                </a:cubicBezTo>
                <a:cubicBezTo>
                  <a:pt x="1745" y="661"/>
                  <a:pt x="1751" y="657"/>
                  <a:pt x="1754" y="655"/>
                </a:cubicBezTo>
                <a:cubicBezTo>
                  <a:pt x="1755" y="654"/>
                  <a:pt x="1756" y="653"/>
                  <a:pt x="1758" y="653"/>
                </a:cubicBezTo>
                <a:cubicBezTo>
                  <a:pt x="1759" y="653"/>
                  <a:pt x="1761" y="653"/>
                  <a:pt x="1762" y="652"/>
                </a:cubicBezTo>
                <a:cubicBezTo>
                  <a:pt x="1764" y="652"/>
                  <a:pt x="1764" y="650"/>
                  <a:pt x="1765" y="649"/>
                </a:cubicBezTo>
                <a:cubicBezTo>
                  <a:pt x="1766" y="648"/>
                  <a:pt x="1768" y="648"/>
                  <a:pt x="1769" y="648"/>
                </a:cubicBezTo>
                <a:cubicBezTo>
                  <a:pt x="1771" y="647"/>
                  <a:pt x="1772" y="647"/>
                  <a:pt x="1773" y="645"/>
                </a:cubicBezTo>
                <a:cubicBezTo>
                  <a:pt x="1773" y="643"/>
                  <a:pt x="1774" y="642"/>
                  <a:pt x="1776" y="641"/>
                </a:cubicBezTo>
                <a:cubicBezTo>
                  <a:pt x="1777" y="639"/>
                  <a:pt x="1779" y="639"/>
                  <a:pt x="1781" y="638"/>
                </a:cubicBezTo>
                <a:cubicBezTo>
                  <a:pt x="1783" y="638"/>
                  <a:pt x="1784" y="638"/>
                  <a:pt x="1785" y="637"/>
                </a:cubicBezTo>
                <a:cubicBezTo>
                  <a:pt x="1788" y="635"/>
                  <a:pt x="1789" y="632"/>
                  <a:pt x="1790" y="628"/>
                </a:cubicBezTo>
                <a:cubicBezTo>
                  <a:pt x="1791" y="625"/>
                  <a:pt x="1792" y="622"/>
                  <a:pt x="1791" y="619"/>
                </a:cubicBezTo>
                <a:cubicBezTo>
                  <a:pt x="1791" y="618"/>
                  <a:pt x="1789" y="616"/>
                  <a:pt x="1788" y="615"/>
                </a:cubicBezTo>
                <a:cubicBezTo>
                  <a:pt x="1787" y="614"/>
                  <a:pt x="1787" y="613"/>
                  <a:pt x="1785" y="612"/>
                </a:cubicBezTo>
                <a:cubicBezTo>
                  <a:pt x="1783" y="610"/>
                  <a:pt x="1780" y="609"/>
                  <a:pt x="1778" y="607"/>
                </a:cubicBezTo>
                <a:cubicBezTo>
                  <a:pt x="1777" y="607"/>
                  <a:pt x="1777" y="606"/>
                  <a:pt x="1777" y="606"/>
                </a:cubicBezTo>
                <a:cubicBezTo>
                  <a:pt x="1776" y="605"/>
                  <a:pt x="1775" y="605"/>
                  <a:pt x="1775" y="605"/>
                </a:cubicBezTo>
                <a:cubicBezTo>
                  <a:pt x="1774" y="604"/>
                  <a:pt x="1773" y="603"/>
                  <a:pt x="1773" y="602"/>
                </a:cubicBezTo>
                <a:cubicBezTo>
                  <a:pt x="1773" y="601"/>
                  <a:pt x="1774" y="600"/>
                  <a:pt x="1775" y="599"/>
                </a:cubicBezTo>
                <a:cubicBezTo>
                  <a:pt x="1775" y="599"/>
                  <a:pt x="1775" y="598"/>
                  <a:pt x="1775" y="598"/>
                </a:cubicBezTo>
                <a:cubicBezTo>
                  <a:pt x="1776" y="597"/>
                  <a:pt x="1777" y="597"/>
                  <a:pt x="1777" y="596"/>
                </a:cubicBezTo>
                <a:cubicBezTo>
                  <a:pt x="1777" y="595"/>
                  <a:pt x="1776" y="595"/>
                  <a:pt x="1775" y="595"/>
                </a:cubicBezTo>
                <a:cubicBezTo>
                  <a:pt x="1775" y="596"/>
                  <a:pt x="1774" y="596"/>
                  <a:pt x="1773" y="596"/>
                </a:cubicBezTo>
                <a:cubicBezTo>
                  <a:pt x="1773" y="596"/>
                  <a:pt x="1772" y="596"/>
                  <a:pt x="1771" y="596"/>
                </a:cubicBezTo>
                <a:cubicBezTo>
                  <a:pt x="1769" y="596"/>
                  <a:pt x="1769" y="595"/>
                  <a:pt x="1770" y="593"/>
                </a:cubicBezTo>
                <a:cubicBezTo>
                  <a:pt x="1770" y="593"/>
                  <a:pt x="1771" y="592"/>
                  <a:pt x="1771" y="592"/>
                </a:cubicBezTo>
                <a:cubicBezTo>
                  <a:pt x="1770" y="591"/>
                  <a:pt x="1770" y="592"/>
                  <a:pt x="1769" y="592"/>
                </a:cubicBezTo>
                <a:cubicBezTo>
                  <a:pt x="1766" y="592"/>
                  <a:pt x="1769" y="590"/>
                  <a:pt x="1769" y="589"/>
                </a:cubicBezTo>
                <a:cubicBezTo>
                  <a:pt x="1769" y="588"/>
                  <a:pt x="1768" y="588"/>
                  <a:pt x="1767" y="588"/>
                </a:cubicBezTo>
                <a:cubicBezTo>
                  <a:pt x="1767" y="587"/>
                  <a:pt x="1767" y="587"/>
                  <a:pt x="1766" y="587"/>
                </a:cubicBezTo>
                <a:cubicBezTo>
                  <a:pt x="1766" y="587"/>
                  <a:pt x="1766" y="587"/>
                  <a:pt x="1765" y="587"/>
                </a:cubicBezTo>
                <a:cubicBezTo>
                  <a:pt x="1764" y="587"/>
                  <a:pt x="1764" y="586"/>
                  <a:pt x="1764" y="585"/>
                </a:cubicBezTo>
                <a:cubicBezTo>
                  <a:pt x="1764" y="585"/>
                  <a:pt x="1763" y="584"/>
                  <a:pt x="1764" y="583"/>
                </a:cubicBezTo>
                <a:cubicBezTo>
                  <a:pt x="1764" y="583"/>
                  <a:pt x="1767" y="583"/>
                  <a:pt x="1768" y="583"/>
                </a:cubicBezTo>
                <a:cubicBezTo>
                  <a:pt x="1769" y="583"/>
                  <a:pt x="1770" y="582"/>
                  <a:pt x="1771" y="582"/>
                </a:cubicBezTo>
                <a:cubicBezTo>
                  <a:pt x="1773" y="582"/>
                  <a:pt x="1774" y="583"/>
                  <a:pt x="1775" y="583"/>
                </a:cubicBezTo>
                <a:cubicBezTo>
                  <a:pt x="1777" y="584"/>
                  <a:pt x="1778" y="583"/>
                  <a:pt x="1780" y="583"/>
                </a:cubicBezTo>
                <a:cubicBezTo>
                  <a:pt x="1781" y="583"/>
                  <a:pt x="1781" y="583"/>
                  <a:pt x="1782" y="583"/>
                </a:cubicBezTo>
                <a:cubicBezTo>
                  <a:pt x="1783" y="583"/>
                  <a:pt x="1785" y="582"/>
                  <a:pt x="1786" y="582"/>
                </a:cubicBezTo>
                <a:cubicBezTo>
                  <a:pt x="1788" y="581"/>
                  <a:pt x="1792" y="578"/>
                  <a:pt x="1792" y="575"/>
                </a:cubicBezTo>
                <a:cubicBezTo>
                  <a:pt x="1792" y="574"/>
                  <a:pt x="1792" y="573"/>
                  <a:pt x="1791" y="572"/>
                </a:cubicBezTo>
                <a:cubicBezTo>
                  <a:pt x="1790" y="571"/>
                  <a:pt x="1789" y="569"/>
                  <a:pt x="1787" y="570"/>
                </a:cubicBezTo>
                <a:cubicBezTo>
                  <a:pt x="1787" y="571"/>
                  <a:pt x="1785" y="572"/>
                  <a:pt x="1786" y="570"/>
                </a:cubicBezTo>
                <a:cubicBezTo>
                  <a:pt x="1786" y="569"/>
                  <a:pt x="1787" y="568"/>
                  <a:pt x="1787" y="567"/>
                </a:cubicBezTo>
                <a:cubicBezTo>
                  <a:pt x="1788" y="566"/>
                  <a:pt x="1789" y="565"/>
                  <a:pt x="1790" y="564"/>
                </a:cubicBezTo>
                <a:cubicBezTo>
                  <a:pt x="1791" y="562"/>
                  <a:pt x="1791" y="559"/>
                  <a:pt x="1788" y="558"/>
                </a:cubicBezTo>
                <a:cubicBezTo>
                  <a:pt x="1787" y="557"/>
                  <a:pt x="1785" y="557"/>
                  <a:pt x="1784" y="556"/>
                </a:cubicBezTo>
                <a:cubicBezTo>
                  <a:pt x="1783" y="556"/>
                  <a:pt x="1783" y="555"/>
                  <a:pt x="1782" y="555"/>
                </a:cubicBezTo>
                <a:cubicBezTo>
                  <a:pt x="1782" y="555"/>
                  <a:pt x="1781" y="555"/>
                  <a:pt x="1780" y="555"/>
                </a:cubicBezTo>
                <a:cubicBezTo>
                  <a:pt x="1779" y="556"/>
                  <a:pt x="1777" y="556"/>
                  <a:pt x="1776" y="556"/>
                </a:cubicBezTo>
                <a:cubicBezTo>
                  <a:pt x="1774" y="557"/>
                  <a:pt x="1774" y="555"/>
                  <a:pt x="1773" y="554"/>
                </a:cubicBezTo>
                <a:cubicBezTo>
                  <a:pt x="1773" y="552"/>
                  <a:pt x="1771" y="551"/>
                  <a:pt x="1770" y="550"/>
                </a:cubicBezTo>
                <a:cubicBezTo>
                  <a:pt x="1768" y="550"/>
                  <a:pt x="1767" y="549"/>
                  <a:pt x="1766" y="549"/>
                </a:cubicBezTo>
                <a:cubicBezTo>
                  <a:pt x="1764" y="549"/>
                  <a:pt x="1763" y="549"/>
                  <a:pt x="1762" y="548"/>
                </a:cubicBezTo>
                <a:cubicBezTo>
                  <a:pt x="1761" y="547"/>
                  <a:pt x="1753" y="547"/>
                  <a:pt x="1754" y="546"/>
                </a:cubicBezTo>
                <a:cubicBezTo>
                  <a:pt x="1755" y="546"/>
                  <a:pt x="1756" y="546"/>
                  <a:pt x="1756" y="546"/>
                </a:cubicBezTo>
                <a:cubicBezTo>
                  <a:pt x="1757" y="546"/>
                  <a:pt x="1758" y="546"/>
                  <a:pt x="1759" y="546"/>
                </a:cubicBezTo>
                <a:cubicBezTo>
                  <a:pt x="1761" y="546"/>
                  <a:pt x="1763" y="548"/>
                  <a:pt x="1765" y="547"/>
                </a:cubicBezTo>
                <a:cubicBezTo>
                  <a:pt x="1765" y="547"/>
                  <a:pt x="1766" y="547"/>
                  <a:pt x="1765" y="546"/>
                </a:cubicBezTo>
                <a:cubicBezTo>
                  <a:pt x="1765" y="545"/>
                  <a:pt x="1765" y="545"/>
                  <a:pt x="1764" y="544"/>
                </a:cubicBezTo>
                <a:cubicBezTo>
                  <a:pt x="1763" y="543"/>
                  <a:pt x="1764" y="542"/>
                  <a:pt x="1766" y="542"/>
                </a:cubicBezTo>
                <a:cubicBezTo>
                  <a:pt x="1766" y="542"/>
                  <a:pt x="1768" y="542"/>
                  <a:pt x="1768" y="541"/>
                </a:cubicBezTo>
                <a:cubicBezTo>
                  <a:pt x="1767" y="541"/>
                  <a:pt x="1766" y="541"/>
                  <a:pt x="1765" y="541"/>
                </a:cubicBezTo>
                <a:cubicBezTo>
                  <a:pt x="1764" y="541"/>
                  <a:pt x="1764" y="541"/>
                  <a:pt x="1763" y="540"/>
                </a:cubicBezTo>
                <a:cubicBezTo>
                  <a:pt x="1762" y="540"/>
                  <a:pt x="1761" y="540"/>
                  <a:pt x="1760" y="540"/>
                </a:cubicBezTo>
                <a:cubicBezTo>
                  <a:pt x="1758" y="540"/>
                  <a:pt x="1755" y="540"/>
                  <a:pt x="1753" y="540"/>
                </a:cubicBezTo>
                <a:cubicBezTo>
                  <a:pt x="1750" y="540"/>
                  <a:pt x="1746" y="540"/>
                  <a:pt x="1743" y="540"/>
                </a:cubicBezTo>
                <a:cubicBezTo>
                  <a:pt x="1740" y="539"/>
                  <a:pt x="1736" y="538"/>
                  <a:pt x="1732" y="536"/>
                </a:cubicBezTo>
                <a:cubicBezTo>
                  <a:pt x="1732" y="536"/>
                  <a:pt x="1731" y="535"/>
                  <a:pt x="1730" y="535"/>
                </a:cubicBezTo>
                <a:cubicBezTo>
                  <a:pt x="1730" y="535"/>
                  <a:pt x="1729" y="535"/>
                  <a:pt x="1728" y="534"/>
                </a:cubicBezTo>
                <a:cubicBezTo>
                  <a:pt x="1725" y="534"/>
                  <a:pt x="1722" y="534"/>
                  <a:pt x="1719" y="534"/>
                </a:cubicBezTo>
                <a:cubicBezTo>
                  <a:pt x="1717" y="535"/>
                  <a:pt x="1716" y="535"/>
                  <a:pt x="1715" y="536"/>
                </a:cubicBezTo>
                <a:cubicBezTo>
                  <a:pt x="1713" y="537"/>
                  <a:pt x="1712" y="537"/>
                  <a:pt x="1710" y="536"/>
                </a:cubicBezTo>
                <a:cubicBezTo>
                  <a:pt x="1709" y="536"/>
                  <a:pt x="1709" y="535"/>
                  <a:pt x="1707" y="534"/>
                </a:cubicBezTo>
                <a:cubicBezTo>
                  <a:pt x="1706" y="534"/>
                  <a:pt x="1704" y="534"/>
                  <a:pt x="1703" y="534"/>
                </a:cubicBezTo>
                <a:cubicBezTo>
                  <a:pt x="1702" y="534"/>
                  <a:pt x="1701" y="535"/>
                  <a:pt x="1702" y="535"/>
                </a:cubicBezTo>
                <a:cubicBezTo>
                  <a:pt x="1703" y="536"/>
                  <a:pt x="1704" y="535"/>
                  <a:pt x="1705" y="535"/>
                </a:cubicBezTo>
                <a:cubicBezTo>
                  <a:pt x="1707" y="536"/>
                  <a:pt x="1705" y="537"/>
                  <a:pt x="1705" y="538"/>
                </a:cubicBezTo>
                <a:cubicBezTo>
                  <a:pt x="1704" y="539"/>
                  <a:pt x="1704" y="539"/>
                  <a:pt x="1704" y="540"/>
                </a:cubicBezTo>
                <a:cubicBezTo>
                  <a:pt x="1703" y="541"/>
                  <a:pt x="1702" y="541"/>
                  <a:pt x="1703" y="542"/>
                </a:cubicBezTo>
                <a:cubicBezTo>
                  <a:pt x="1703" y="543"/>
                  <a:pt x="1706" y="543"/>
                  <a:pt x="1705" y="545"/>
                </a:cubicBezTo>
                <a:cubicBezTo>
                  <a:pt x="1705" y="546"/>
                  <a:pt x="1704" y="546"/>
                  <a:pt x="1704" y="547"/>
                </a:cubicBezTo>
                <a:cubicBezTo>
                  <a:pt x="1703" y="547"/>
                  <a:pt x="1703" y="548"/>
                  <a:pt x="1703" y="549"/>
                </a:cubicBezTo>
                <a:cubicBezTo>
                  <a:pt x="1703" y="550"/>
                  <a:pt x="1703" y="551"/>
                  <a:pt x="1704" y="551"/>
                </a:cubicBezTo>
                <a:cubicBezTo>
                  <a:pt x="1704" y="552"/>
                  <a:pt x="1705" y="552"/>
                  <a:pt x="1705" y="553"/>
                </a:cubicBezTo>
                <a:cubicBezTo>
                  <a:pt x="1705" y="553"/>
                  <a:pt x="1704" y="553"/>
                  <a:pt x="1704" y="554"/>
                </a:cubicBezTo>
                <a:cubicBezTo>
                  <a:pt x="1704" y="555"/>
                  <a:pt x="1705" y="555"/>
                  <a:pt x="1705" y="556"/>
                </a:cubicBezTo>
                <a:cubicBezTo>
                  <a:pt x="1705" y="556"/>
                  <a:pt x="1705" y="557"/>
                  <a:pt x="1706" y="558"/>
                </a:cubicBezTo>
                <a:cubicBezTo>
                  <a:pt x="1707" y="558"/>
                  <a:pt x="1708" y="559"/>
                  <a:pt x="1708" y="560"/>
                </a:cubicBezTo>
                <a:cubicBezTo>
                  <a:pt x="1708" y="561"/>
                  <a:pt x="1709" y="561"/>
                  <a:pt x="1709" y="560"/>
                </a:cubicBezTo>
                <a:cubicBezTo>
                  <a:pt x="1710" y="560"/>
                  <a:pt x="1710" y="560"/>
                  <a:pt x="1711" y="560"/>
                </a:cubicBezTo>
                <a:cubicBezTo>
                  <a:pt x="1712" y="560"/>
                  <a:pt x="1713" y="560"/>
                  <a:pt x="1713" y="560"/>
                </a:cubicBezTo>
                <a:cubicBezTo>
                  <a:pt x="1714" y="561"/>
                  <a:pt x="1714" y="561"/>
                  <a:pt x="1715" y="562"/>
                </a:cubicBezTo>
                <a:cubicBezTo>
                  <a:pt x="1715" y="562"/>
                  <a:pt x="1716" y="562"/>
                  <a:pt x="1717" y="562"/>
                </a:cubicBezTo>
                <a:cubicBezTo>
                  <a:pt x="1718" y="563"/>
                  <a:pt x="1718" y="564"/>
                  <a:pt x="1720" y="564"/>
                </a:cubicBezTo>
                <a:cubicBezTo>
                  <a:pt x="1720" y="564"/>
                  <a:pt x="1722" y="564"/>
                  <a:pt x="1722" y="564"/>
                </a:cubicBezTo>
                <a:cubicBezTo>
                  <a:pt x="1723" y="564"/>
                  <a:pt x="1722" y="565"/>
                  <a:pt x="1722" y="565"/>
                </a:cubicBezTo>
                <a:cubicBezTo>
                  <a:pt x="1721" y="565"/>
                  <a:pt x="1720" y="565"/>
                  <a:pt x="1719" y="565"/>
                </a:cubicBezTo>
                <a:cubicBezTo>
                  <a:pt x="1718" y="565"/>
                  <a:pt x="1718" y="565"/>
                  <a:pt x="1717" y="565"/>
                </a:cubicBezTo>
                <a:cubicBezTo>
                  <a:pt x="1717" y="565"/>
                  <a:pt x="1716" y="564"/>
                  <a:pt x="1715" y="565"/>
                </a:cubicBezTo>
                <a:cubicBezTo>
                  <a:pt x="1715" y="566"/>
                  <a:pt x="1716" y="566"/>
                  <a:pt x="1716" y="566"/>
                </a:cubicBezTo>
                <a:cubicBezTo>
                  <a:pt x="1716" y="568"/>
                  <a:pt x="1713" y="567"/>
                  <a:pt x="1712" y="568"/>
                </a:cubicBezTo>
                <a:cubicBezTo>
                  <a:pt x="1711" y="568"/>
                  <a:pt x="1709" y="570"/>
                  <a:pt x="1710" y="571"/>
                </a:cubicBezTo>
                <a:cubicBezTo>
                  <a:pt x="1710" y="571"/>
                  <a:pt x="1711" y="571"/>
                  <a:pt x="1712" y="572"/>
                </a:cubicBezTo>
                <a:cubicBezTo>
                  <a:pt x="1712" y="572"/>
                  <a:pt x="1713" y="572"/>
                  <a:pt x="1714" y="573"/>
                </a:cubicBezTo>
                <a:cubicBezTo>
                  <a:pt x="1715" y="573"/>
                  <a:pt x="1716" y="571"/>
                  <a:pt x="1718" y="573"/>
                </a:cubicBezTo>
                <a:cubicBezTo>
                  <a:pt x="1719" y="574"/>
                  <a:pt x="1716" y="574"/>
                  <a:pt x="1715" y="574"/>
                </a:cubicBezTo>
                <a:cubicBezTo>
                  <a:pt x="1714" y="574"/>
                  <a:pt x="1711" y="574"/>
                  <a:pt x="1710" y="574"/>
                </a:cubicBezTo>
                <a:cubicBezTo>
                  <a:pt x="1710" y="575"/>
                  <a:pt x="1710" y="576"/>
                  <a:pt x="1709" y="576"/>
                </a:cubicBezTo>
                <a:cubicBezTo>
                  <a:pt x="1708" y="576"/>
                  <a:pt x="1708" y="575"/>
                  <a:pt x="1707" y="574"/>
                </a:cubicBezTo>
                <a:cubicBezTo>
                  <a:pt x="1706" y="573"/>
                  <a:pt x="1705" y="575"/>
                  <a:pt x="1704" y="575"/>
                </a:cubicBezTo>
                <a:cubicBezTo>
                  <a:pt x="1703" y="575"/>
                  <a:pt x="1702" y="575"/>
                  <a:pt x="1702" y="575"/>
                </a:cubicBezTo>
                <a:cubicBezTo>
                  <a:pt x="1701" y="575"/>
                  <a:pt x="1701" y="576"/>
                  <a:pt x="1700" y="577"/>
                </a:cubicBezTo>
                <a:cubicBezTo>
                  <a:pt x="1700" y="578"/>
                  <a:pt x="1698" y="579"/>
                  <a:pt x="1698" y="580"/>
                </a:cubicBezTo>
                <a:cubicBezTo>
                  <a:pt x="1698" y="582"/>
                  <a:pt x="1700" y="583"/>
                  <a:pt x="1700" y="584"/>
                </a:cubicBezTo>
                <a:cubicBezTo>
                  <a:pt x="1700" y="585"/>
                  <a:pt x="1700" y="586"/>
                  <a:pt x="1700" y="587"/>
                </a:cubicBezTo>
                <a:cubicBezTo>
                  <a:pt x="1699" y="587"/>
                  <a:pt x="1699" y="587"/>
                  <a:pt x="1698" y="588"/>
                </a:cubicBezTo>
                <a:cubicBezTo>
                  <a:pt x="1698" y="588"/>
                  <a:pt x="1697" y="589"/>
                  <a:pt x="1697" y="590"/>
                </a:cubicBezTo>
                <a:cubicBezTo>
                  <a:pt x="1697" y="591"/>
                  <a:pt x="1698" y="593"/>
                  <a:pt x="1697" y="594"/>
                </a:cubicBezTo>
                <a:cubicBezTo>
                  <a:pt x="1697" y="595"/>
                  <a:pt x="1697" y="596"/>
                  <a:pt x="1696" y="596"/>
                </a:cubicBezTo>
                <a:cubicBezTo>
                  <a:pt x="1696" y="597"/>
                  <a:pt x="1696" y="598"/>
                  <a:pt x="1696" y="598"/>
                </a:cubicBezTo>
                <a:cubicBezTo>
                  <a:pt x="1695" y="600"/>
                  <a:pt x="1695" y="601"/>
                  <a:pt x="1693" y="601"/>
                </a:cubicBezTo>
                <a:cubicBezTo>
                  <a:pt x="1691" y="601"/>
                  <a:pt x="1690" y="602"/>
                  <a:pt x="1690" y="603"/>
                </a:cubicBezTo>
                <a:cubicBezTo>
                  <a:pt x="1689" y="605"/>
                  <a:pt x="1688" y="606"/>
                  <a:pt x="1687" y="607"/>
                </a:cubicBezTo>
                <a:cubicBezTo>
                  <a:pt x="1686" y="608"/>
                  <a:pt x="1685" y="608"/>
                  <a:pt x="1684" y="609"/>
                </a:cubicBezTo>
                <a:cubicBezTo>
                  <a:pt x="1684" y="611"/>
                  <a:pt x="1684" y="612"/>
                  <a:pt x="1684" y="614"/>
                </a:cubicBezTo>
                <a:cubicBezTo>
                  <a:pt x="1684" y="615"/>
                  <a:pt x="1684" y="615"/>
                  <a:pt x="1684" y="616"/>
                </a:cubicBezTo>
                <a:cubicBezTo>
                  <a:pt x="1684" y="618"/>
                  <a:pt x="1684" y="620"/>
                  <a:pt x="1683" y="622"/>
                </a:cubicBezTo>
                <a:cubicBezTo>
                  <a:pt x="1683" y="623"/>
                  <a:pt x="1683" y="625"/>
                  <a:pt x="1682" y="624"/>
                </a:cubicBezTo>
                <a:cubicBezTo>
                  <a:pt x="1681" y="624"/>
                  <a:pt x="1682" y="622"/>
                  <a:pt x="1681" y="623"/>
                </a:cubicBezTo>
                <a:cubicBezTo>
                  <a:pt x="1680" y="623"/>
                  <a:pt x="1679" y="623"/>
                  <a:pt x="1678" y="623"/>
                </a:cubicBezTo>
                <a:cubicBezTo>
                  <a:pt x="1677" y="622"/>
                  <a:pt x="1677" y="620"/>
                  <a:pt x="1676" y="622"/>
                </a:cubicBezTo>
                <a:cubicBezTo>
                  <a:pt x="1675" y="622"/>
                  <a:pt x="1675" y="623"/>
                  <a:pt x="1674" y="623"/>
                </a:cubicBezTo>
                <a:cubicBezTo>
                  <a:pt x="1673" y="623"/>
                  <a:pt x="1673" y="624"/>
                  <a:pt x="1672" y="624"/>
                </a:cubicBezTo>
                <a:cubicBezTo>
                  <a:pt x="1671" y="626"/>
                  <a:pt x="1672" y="627"/>
                  <a:pt x="1673" y="627"/>
                </a:cubicBezTo>
                <a:cubicBezTo>
                  <a:pt x="1674" y="628"/>
                  <a:pt x="1669" y="628"/>
                  <a:pt x="1669" y="629"/>
                </a:cubicBezTo>
                <a:cubicBezTo>
                  <a:pt x="1668" y="629"/>
                  <a:pt x="1668" y="631"/>
                  <a:pt x="1667" y="631"/>
                </a:cubicBezTo>
                <a:cubicBezTo>
                  <a:pt x="1667" y="631"/>
                  <a:pt x="1666" y="630"/>
                  <a:pt x="1666" y="630"/>
                </a:cubicBezTo>
                <a:cubicBezTo>
                  <a:pt x="1665" y="627"/>
                  <a:pt x="1664" y="624"/>
                  <a:pt x="1661" y="622"/>
                </a:cubicBezTo>
                <a:cubicBezTo>
                  <a:pt x="1659" y="620"/>
                  <a:pt x="1657" y="618"/>
                  <a:pt x="1655" y="617"/>
                </a:cubicBezTo>
                <a:cubicBezTo>
                  <a:pt x="1652" y="615"/>
                  <a:pt x="1650" y="613"/>
                  <a:pt x="1649" y="610"/>
                </a:cubicBezTo>
                <a:cubicBezTo>
                  <a:pt x="1648" y="608"/>
                  <a:pt x="1647" y="607"/>
                  <a:pt x="1646" y="605"/>
                </a:cubicBezTo>
                <a:cubicBezTo>
                  <a:pt x="1645" y="603"/>
                  <a:pt x="1645" y="602"/>
                  <a:pt x="1646" y="600"/>
                </a:cubicBezTo>
                <a:cubicBezTo>
                  <a:pt x="1646" y="599"/>
                  <a:pt x="1646" y="597"/>
                  <a:pt x="1646" y="596"/>
                </a:cubicBezTo>
                <a:cubicBezTo>
                  <a:pt x="1646" y="595"/>
                  <a:pt x="1645" y="594"/>
                  <a:pt x="1645" y="593"/>
                </a:cubicBezTo>
                <a:cubicBezTo>
                  <a:pt x="1645" y="592"/>
                  <a:pt x="1646" y="592"/>
                  <a:pt x="1646" y="591"/>
                </a:cubicBezTo>
                <a:cubicBezTo>
                  <a:pt x="1647" y="590"/>
                  <a:pt x="1646" y="590"/>
                  <a:pt x="1647" y="589"/>
                </a:cubicBezTo>
                <a:cubicBezTo>
                  <a:pt x="1647" y="588"/>
                  <a:pt x="1647" y="588"/>
                  <a:pt x="1648" y="589"/>
                </a:cubicBezTo>
                <a:cubicBezTo>
                  <a:pt x="1648" y="589"/>
                  <a:pt x="1648" y="590"/>
                  <a:pt x="1648" y="591"/>
                </a:cubicBezTo>
                <a:cubicBezTo>
                  <a:pt x="1648" y="591"/>
                  <a:pt x="1649" y="591"/>
                  <a:pt x="1649" y="592"/>
                </a:cubicBezTo>
                <a:cubicBezTo>
                  <a:pt x="1649" y="592"/>
                  <a:pt x="1649" y="592"/>
                  <a:pt x="1649" y="593"/>
                </a:cubicBezTo>
                <a:cubicBezTo>
                  <a:pt x="1649" y="594"/>
                  <a:pt x="1650" y="594"/>
                  <a:pt x="1651" y="593"/>
                </a:cubicBezTo>
                <a:cubicBezTo>
                  <a:pt x="1651" y="593"/>
                  <a:pt x="1652" y="592"/>
                  <a:pt x="1653" y="592"/>
                </a:cubicBezTo>
                <a:cubicBezTo>
                  <a:pt x="1653" y="591"/>
                  <a:pt x="1654" y="591"/>
                  <a:pt x="1655" y="591"/>
                </a:cubicBezTo>
                <a:cubicBezTo>
                  <a:pt x="1659" y="589"/>
                  <a:pt x="1655" y="583"/>
                  <a:pt x="1654" y="581"/>
                </a:cubicBezTo>
                <a:cubicBezTo>
                  <a:pt x="1653" y="578"/>
                  <a:pt x="1654" y="575"/>
                  <a:pt x="1652" y="572"/>
                </a:cubicBezTo>
                <a:cubicBezTo>
                  <a:pt x="1651" y="571"/>
                  <a:pt x="1650" y="570"/>
                  <a:pt x="1649" y="570"/>
                </a:cubicBezTo>
                <a:cubicBezTo>
                  <a:pt x="1648" y="569"/>
                  <a:pt x="1647" y="568"/>
                  <a:pt x="1645" y="567"/>
                </a:cubicBezTo>
                <a:cubicBezTo>
                  <a:pt x="1643" y="566"/>
                  <a:pt x="1640" y="565"/>
                  <a:pt x="1638" y="563"/>
                </a:cubicBezTo>
                <a:cubicBezTo>
                  <a:pt x="1637" y="562"/>
                  <a:pt x="1635" y="561"/>
                  <a:pt x="1635" y="560"/>
                </a:cubicBezTo>
                <a:cubicBezTo>
                  <a:pt x="1634" y="559"/>
                  <a:pt x="1634" y="558"/>
                  <a:pt x="1632" y="557"/>
                </a:cubicBezTo>
                <a:cubicBezTo>
                  <a:pt x="1630" y="555"/>
                  <a:pt x="1627" y="554"/>
                  <a:pt x="1625" y="557"/>
                </a:cubicBezTo>
                <a:cubicBezTo>
                  <a:pt x="1624" y="558"/>
                  <a:pt x="1623" y="559"/>
                  <a:pt x="1622" y="560"/>
                </a:cubicBezTo>
                <a:cubicBezTo>
                  <a:pt x="1621" y="561"/>
                  <a:pt x="1620" y="562"/>
                  <a:pt x="1620" y="562"/>
                </a:cubicBezTo>
                <a:cubicBezTo>
                  <a:pt x="1619" y="563"/>
                  <a:pt x="1618" y="564"/>
                  <a:pt x="1617" y="565"/>
                </a:cubicBezTo>
                <a:cubicBezTo>
                  <a:pt x="1617" y="565"/>
                  <a:pt x="1617" y="566"/>
                  <a:pt x="1617" y="567"/>
                </a:cubicBezTo>
                <a:cubicBezTo>
                  <a:pt x="1617" y="568"/>
                  <a:pt x="1619" y="570"/>
                  <a:pt x="1617" y="571"/>
                </a:cubicBezTo>
                <a:cubicBezTo>
                  <a:pt x="1616" y="572"/>
                  <a:pt x="1615" y="572"/>
                  <a:pt x="1614" y="573"/>
                </a:cubicBezTo>
                <a:cubicBezTo>
                  <a:pt x="1613" y="574"/>
                  <a:pt x="1613" y="575"/>
                  <a:pt x="1613" y="576"/>
                </a:cubicBezTo>
                <a:cubicBezTo>
                  <a:pt x="1612" y="576"/>
                  <a:pt x="1612" y="577"/>
                  <a:pt x="1611" y="577"/>
                </a:cubicBezTo>
                <a:cubicBezTo>
                  <a:pt x="1610" y="579"/>
                  <a:pt x="1610" y="579"/>
                  <a:pt x="1610" y="581"/>
                </a:cubicBezTo>
                <a:cubicBezTo>
                  <a:pt x="1610" y="582"/>
                  <a:pt x="1610" y="585"/>
                  <a:pt x="1611" y="586"/>
                </a:cubicBezTo>
                <a:cubicBezTo>
                  <a:pt x="1611" y="586"/>
                  <a:pt x="1612" y="586"/>
                  <a:pt x="1611" y="587"/>
                </a:cubicBezTo>
                <a:cubicBezTo>
                  <a:pt x="1611" y="588"/>
                  <a:pt x="1611" y="589"/>
                  <a:pt x="1610" y="589"/>
                </a:cubicBezTo>
                <a:cubicBezTo>
                  <a:pt x="1609" y="589"/>
                  <a:pt x="1609" y="590"/>
                  <a:pt x="1608" y="590"/>
                </a:cubicBezTo>
                <a:cubicBezTo>
                  <a:pt x="1607" y="591"/>
                  <a:pt x="1607" y="591"/>
                  <a:pt x="1607" y="592"/>
                </a:cubicBezTo>
                <a:cubicBezTo>
                  <a:pt x="1606" y="593"/>
                  <a:pt x="1606" y="593"/>
                  <a:pt x="1606" y="593"/>
                </a:cubicBezTo>
                <a:cubicBezTo>
                  <a:pt x="1605" y="593"/>
                  <a:pt x="1605" y="593"/>
                  <a:pt x="1605" y="592"/>
                </a:cubicBezTo>
                <a:cubicBezTo>
                  <a:pt x="1605" y="592"/>
                  <a:pt x="1605" y="591"/>
                  <a:pt x="1604" y="590"/>
                </a:cubicBezTo>
                <a:cubicBezTo>
                  <a:pt x="1604" y="590"/>
                  <a:pt x="1603" y="589"/>
                  <a:pt x="1603" y="589"/>
                </a:cubicBezTo>
                <a:cubicBezTo>
                  <a:pt x="1602" y="588"/>
                  <a:pt x="1601" y="587"/>
                  <a:pt x="1600" y="586"/>
                </a:cubicBezTo>
                <a:cubicBezTo>
                  <a:pt x="1600" y="586"/>
                  <a:pt x="1599" y="584"/>
                  <a:pt x="1600" y="584"/>
                </a:cubicBezTo>
                <a:cubicBezTo>
                  <a:pt x="1601" y="583"/>
                  <a:pt x="1600" y="583"/>
                  <a:pt x="1600" y="582"/>
                </a:cubicBezTo>
                <a:cubicBezTo>
                  <a:pt x="1600" y="581"/>
                  <a:pt x="1600" y="580"/>
                  <a:pt x="1601" y="579"/>
                </a:cubicBezTo>
                <a:cubicBezTo>
                  <a:pt x="1601" y="578"/>
                  <a:pt x="1600" y="578"/>
                  <a:pt x="1600" y="577"/>
                </a:cubicBezTo>
                <a:cubicBezTo>
                  <a:pt x="1600" y="576"/>
                  <a:pt x="1600" y="575"/>
                  <a:pt x="1600" y="575"/>
                </a:cubicBezTo>
                <a:cubicBezTo>
                  <a:pt x="1601" y="574"/>
                  <a:pt x="1601" y="573"/>
                  <a:pt x="1601" y="572"/>
                </a:cubicBezTo>
                <a:cubicBezTo>
                  <a:pt x="1601" y="572"/>
                  <a:pt x="1602" y="571"/>
                  <a:pt x="1602" y="570"/>
                </a:cubicBezTo>
                <a:cubicBezTo>
                  <a:pt x="1602" y="569"/>
                  <a:pt x="1601" y="569"/>
                  <a:pt x="1601" y="569"/>
                </a:cubicBezTo>
                <a:cubicBezTo>
                  <a:pt x="1600" y="568"/>
                  <a:pt x="1600" y="568"/>
                  <a:pt x="1599" y="567"/>
                </a:cubicBezTo>
                <a:cubicBezTo>
                  <a:pt x="1599" y="567"/>
                  <a:pt x="1599" y="566"/>
                  <a:pt x="1598" y="566"/>
                </a:cubicBezTo>
                <a:cubicBezTo>
                  <a:pt x="1598" y="564"/>
                  <a:pt x="1598" y="563"/>
                  <a:pt x="1597" y="562"/>
                </a:cubicBezTo>
                <a:cubicBezTo>
                  <a:pt x="1596" y="561"/>
                  <a:pt x="1594" y="560"/>
                  <a:pt x="1593" y="559"/>
                </a:cubicBezTo>
                <a:cubicBezTo>
                  <a:pt x="1592" y="559"/>
                  <a:pt x="1590" y="558"/>
                  <a:pt x="1589" y="557"/>
                </a:cubicBezTo>
                <a:cubicBezTo>
                  <a:pt x="1589" y="557"/>
                  <a:pt x="1588" y="556"/>
                  <a:pt x="1588" y="556"/>
                </a:cubicBezTo>
                <a:cubicBezTo>
                  <a:pt x="1587" y="555"/>
                  <a:pt x="1586" y="555"/>
                  <a:pt x="1586" y="555"/>
                </a:cubicBezTo>
                <a:cubicBezTo>
                  <a:pt x="1586" y="554"/>
                  <a:pt x="1588" y="555"/>
                  <a:pt x="1588" y="555"/>
                </a:cubicBezTo>
                <a:cubicBezTo>
                  <a:pt x="1589" y="555"/>
                  <a:pt x="1591" y="555"/>
                  <a:pt x="1591" y="555"/>
                </a:cubicBezTo>
                <a:cubicBezTo>
                  <a:pt x="1592" y="556"/>
                  <a:pt x="1592" y="557"/>
                  <a:pt x="1593" y="557"/>
                </a:cubicBezTo>
                <a:cubicBezTo>
                  <a:pt x="1593" y="557"/>
                  <a:pt x="1594" y="556"/>
                  <a:pt x="1594" y="556"/>
                </a:cubicBezTo>
                <a:cubicBezTo>
                  <a:pt x="1594" y="555"/>
                  <a:pt x="1594" y="554"/>
                  <a:pt x="1594" y="553"/>
                </a:cubicBezTo>
                <a:cubicBezTo>
                  <a:pt x="1595" y="553"/>
                  <a:pt x="1596" y="553"/>
                  <a:pt x="1596" y="552"/>
                </a:cubicBezTo>
                <a:cubicBezTo>
                  <a:pt x="1596" y="551"/>
                  <a:pt x="1596" y="550"/>
                  <a:pt x="1596" y="550"/>
                </a:cubicBezTo>
                <a:cubicBezTo>
                  <a:pt x="1596" y="549"/>
                  <a:pt x="1597" y="549"/>
                  <a:pt x="1597" y="550"/>
                </a:cubicBezTo>
                <a:cubicBezTo>
                  <a:pt x="1599" y="550"/>
                  <a:pt x="1600" y="550"/>
                  <a:pt x="1602" y="550"/>
                </a:cubicBezTo>
                <a:cubicBezTo>
                  <a:pt x="1604" y="550"/>
                  <a:pt x="1603" y="549"/>
                  <a:pt x="1602" y="548"/>
                </a:cubicBezTo>
                <a:cubicBezTo>
                  <a:pt x="1601" y="547"/>
                  <a:pt x="1601" y="547"/>
                  <a:pt x="1600" y="547"/>
                </a:cubicBezTo>
                <a:cubicBezTo>
                  <a:pt x="1600" y="547"/>
                  <a:pt x="1599" y="547"/>
                  <a:pt x="1598" y="546"/>
                </a:cubicBezTo>
                <a:cubicBezTo>
                  <a:pt x="1597" y="546"/>
                  <a:pt x="1597" y="545"/>
                  <a:pt x="1596" y="546"/>
                </a:cubicBezTo>
                <a:cubicBezTo>
                  <a:pt x="1596" y="546"/>
                  <a:pt x="1596" y="547"/>
                  <a:pt x="1595" y="547"/>
                </a:cubicBezTo>
                <a:cubicBezTo>
                  <a:pt x="1594" y="548"/>
                  <a:pt x="1594" y="547"/>
                  <a:pt x="1594" y="547"/>
                </a:cubicBezTo>
                <a:cubicBezTo>
                  <a:pt x="1593" y="546"/>
                  <a:pt x="1592" y="547"/>
                  <a:pt x="1591" y="546"/>
                </a:cubicBezTo>
                <a:cubicBezTo>
                  <a:pt x="1590" y="546"/>
                  <a:pt x="1590" y="546"/>
                  <a:pt x="1589" y="546"/>
                </a:cubicBezTo>
                <a:cubicBezTo>
                  <a:pt x="1589" y="546"/>
                  <a:pt x="1588" y="545"/>
                  <a:pt x="1587" y="545"/>
                </a:cubicBezTo>
                <a:cubicBezTo>
                  <a:pt x="1587" y="545"/>
                  <a:pt x="1586" y="545"/>
                  <a:pt x="1585" y="545"/>
                </a:cubicBezTo>
                <a:cubicBezTo>
                  <a:pt x="1585" y="546"/>
                  <a:pt x="1584" y="547"/>
                  <a:pt x="1583" y="546"/>
                </a:cubicBezTo>
                <a:cubicBezTo>
                  <a:pt x="1584" y="546"/>
                  <a:pt x="1584" y="545"/>
                  <a:pt x="1585" y="545"/>
                </a:cubicBezTo>
                <a:cubicBezTo>
                  <a:pt x="1585" y="544"/>
                  <a:pt x="1585" y="544"/>
                  <a:pt x="1585" y="543"/>
                </a:cubicBezTo>
                <a:cubicBezTo>
                  <a:pt x="1586" y="543"/>
                  <a:pt x="1587" y="543"/>
                  <a:pt x="1587" y="543"/>
                </a:cubicBezTo>
                <a:cubicBezTo>
                  <a:pt x="1588" y="543"/>
                  <a:pt x="1588" y="542"/>
                  <a:pt x="1587" y="542"/>
                </a:cubicBezTo>
                <a:cubicBezTo>
                  <a:pt x="1586" y="541"/>
                  <a:pt x="1584" y="541"/>
                  <a:pt x="1583" y="541"/>
                </a:cubicBezTo>
                <a:cubicBezTo>
                  <a:pt x="1581" y="541"/>
                  <a:pt x="1580" y="542"/>
                  <a:pt x="1579" y="543"/>
                </a:cubicBezTo>
                <a:cubicBezTo>
                  <a:pt x="1578" y="544"/>
                  <a:pt x="1577" y="546"/>
                  <a:pt x="1575" y="546"/>
                </a:cubicBezTo>
                <a:cubicBezTo>
                  <a:pt x="1574" y="546"/>
                  <a:pt x="1573" y="546"/>
                  <a:pt x="1573" y="545"/>
                </a:cubicBezTo>
                <a:cubicBezTo>
                  <a:pt x="1572" y="545"/>
                  <a:pt x="1571" y="544"/>
                  <a:pt x="1569" y="544"/>
                </a:cubicBezTo>
                <a:cubicBezTo>
                  <a:pt x="1568" y="544"/>
                  <a:pt x="1567" y="543"/>
                  <a:pt x="1566" y="542"/>
                </a:cubicBezTo>
                <a:cubicBezTo>
                  <a:pt x="1565" y="542"/>
                  <a:pt x="1564" y="541"/>
                  <a:pt x="1564" y="541"/>
                </a:cubicBezTo>
                <a:cubicBezTo>
                  <a:pt x="1563" y="541"/>
                  <a:pt x="1562" y="541"/>
                  <a:pt x="1562" y="541"/>
                </a:cubicBezTo>
                <a:cubicBezTo>
                  <a:pt x="1561" y="540"/>
                  <a:pt x="1561" y="540"/>
                  <a:pt x="1561" y="539"/>
                </a:cubicBezTo>
                <a:cubicBezTo>
                  <a:pt x="1561" y="538"/>
                  <a:pt x="1560" y="538"/>
                  <a:pt x="1560" y="537"/>
                </a:cubicBezTo>
                <a:cubicBezTo>
                  <a:pt x="1559" y="536"/>
                  <a:pt x="1561" y="534"/>
                  <a:pt x="1562" y="534"/>
                </a:cubicBezTo>
                <a:cubicBezTo>
                  <a:pt x="1563" y="533"/>
                  <a:pt x="1565" y="533"/>
                  <a:pt x="1566" y="532"/>
                </a:cubicBezTo>
                <a:cubicBezTo>
                  <a:pt x="1567" y="531"/>
                  <a:pt x="1567" y="530"/>
                  <a:pt x="1568" y="530"/>
                </a:cubicBezTo>
                <a:cubicBezTo>
                  <a:pt x="1569" y="529"/>
                  <a:pt x="1570" y="529"/>
                  <a:pt x="1570" y="528"/>
                </a:cubicBezTo>
                <a:cubicBezTo>
                  <a:pt x="1571" y="528"/>
                  <a:pt x="1571" y="527"/>
                  <a:pt x="1570" y="526"/>
                </a:cubicBezTo>
                <a:cubicBezTo>
                  <a:pt x="1570" y="526"/>
                  <a:pt x="1569" y="526"/>
                  <a:pt x="1569" y="526"/>
                </a:cubicBezTo>
                <a:cubicBezTo>
                  <a:pt x="1568" y="526"/>
                  <a:pt x="1568" y="525"/>
                  <a:pt x="1567" y="525"/>
                </a:cubicBezTo>
                <a:cubicBezTo>
                  <a:pt x="1566" y="524"/>
                  <a:pt x="1566" y="525"/>
                  <a:pt x="1565" y="525"/>
                </a:cubicBezTo>
                <a:cubicBezTo>
                  <a:pt x="1564" y="525"/>
                  <a:pt x="1564" y="525"/>
                  <a:pt x="1563" y="526"/>
                </a:cubicBezTo>
                <a:cubicBezTo>
                  <a:pt x="1562" y="526"/>
                  <a:pt x="1561" y="526"/>
                  <a:pt x="1561" y="526"/>
                </a:cubicBezTo>
                <a:cubicBezTo>
                  <a:pt x="1560" y="526"/>
                  <a:pt x="1560" y="526"/>
                  <a:pt x="1559" y="526"/>
                </a:cubicBezTo>
                <a:cubicBezTo>
                  <a:pt x="1559" y="525"/>
                  <a:pt x="1559" y="525"/>
                  <a:pt x="1560" y="525"/>
                </a:cubicBezTo>
                <a:cubicBezTo>
                  <a:pt x="1560" y="524"/>
                  <a:pt x="1561" y="524"/>
                  <a:pt x="1561" y="523"/>
                </a:cubicBezTo>
                <a:cubicBezTo>
                  <a:pt x="1560" y="523"/>
                  <a:pt x="1559" y="522"/>
                  <a:pt x="1561" y="522"/>
                </a:cubicBezTo>
                <a:cubicBezTo>
                  <a:pt x="1561" y="522"/>
                  <a:pt x="1562" y="523"/>
                  <a:pt x="1563" y="522"/>
                </a:cubicBezTo>
                <a:cubicBezTo>
                  <a:pt x="1563" y="522"/>
                  <a:pt x="1563" y="521"/>
                  <a:pt x="1563" y="520"/>
                </a:cubicBezTo>
                <a:cubicBezTo>
                  <a:pt x="1564" y="520"/>
                  <a:pt x="1564" y="521"/>
                  <a:pt x="1565" y="522"/>
                </a:cubicBezTo>
                <a:cubicBezTo>
                  <a:pt x="1565" y="522"/>
                  <a:pt x="1566" y="522"/>
                  <a:pt x="1566" y="523"/>
                </a:cubicBezTo>
                <a:cubicBezTo>
                  <a:pt x="1567" y="523"/>
                  <a:pt x="1568" y="524"/>
                  <a:pt x="1568" y="524"/>
                </a:cubicBezTo>
                <a:cubicBezTo>
                  <a:pt x="1569" y="525"/>
                  <a:pt x="1571" y="525"/>
                  <a:pt x="1572" y="524"/>
                </a:cubicBezTo>
                <a:cubicBezTo>
                  <a:pt x="1574" y="524"/>
                  <a:pt x="1575" y="524"/>
                  <a:pt x="1577" y="524"/>
                </a:cubicBezTo>
                <a:cubicBezTo>
                  <a:pt x="1578" y="524"/>
                  <a:pt x="1579" y="523"/>
                  <a:pt x="1580" y="522"/>
                </a:cubicBezTo>
                <a:cubicBezTo>
                  <a:pt x="1581" y="521"/>
                  <a:pt x="1578" y="521"/>
                  <a:pt x="1577" y="521"/>
                </a:cubicBezTo>
                <a:cubicBezTo>
                  <a:pt x="1575" y="521"/>
                  <a:pt x="1576" y="519"/>
                  <a:pt x="1576" y="518"/>
                </a:cubicBezTo>
                <a:cubicBezTo>
                  <a:pt x="1576" y="517"/>
                  <a:pt x="1575" y="516"/>
                  <a:pt x="1574" y="516"/>
                </a:cubicBezTo>
                <a:cubicBezTo>
                  <a:pt x="1573" y="516"/>
                  <a:pt x="1573" y="517"/>
                  <a:pt x="1572" y="517"/>
                </a:cubicBezTo>
                <a:cubicBezTo>
                  <a:pt x="1571" y="518"/>
                  <a:pt x="1570" y="516"/>
                  <a:pt x="1570" y="516"/>
                </a:cubicBezTo>
                <a:cubicBezTo>
                  <a:pt x="1570" y="515"/>
                  <a:pt x="1570" y="514"/>
                  <a:pt x="1570" y="514"/>
                </a:cubicBezTo>
                <a:cubicBezTo>
                  <a:pt x="1569" y="512"/>
                  <a:pt x="1568" y="512"/>
                  <a:pt x="1567" y="511"/>
                </a:cubicBezTo>
                <a:cubicBezTo>
                  <a:pt x="1566" y="510"/>
                  <a:pt x="1567" y="508"/>
                  <a:pt x="1566" y="507"/>
                </a:cubicBezTo>
                <a:cubicBezTo>
                  <a:pt x="1565" y="505"/>
                  <a:pt x="1563" y="505"/>
                  <a:pt x="1561" y="505"/>
                </a:cubicBezTo>
                <a:cubicBezTo>
                  <a:pt x="1559" y="504"/>
                  <a:pt x="1558" y="504"/>
                  <a:pt x="1557" y="502"/>
                </a:cubicBezTo>
                <a:cubicBezTo>
                  <a:pt x="1556" y="501"/>
                  <a:pt x="1556" y="499"/>
                  <a:pt x="1554" y="499"/>
                </a:cubicBezTo>
                <a:cubicBezTo>
                  <a:pt x="1553" y="498"/>
                  <a:pt x="1551" y="498"/>
                  <a:pt x="1551" y="497"/>
                </a:cubicBezTo>
                <a:cubicBezTo>
                  <a:pt x="1550" y="496"/>
                  <a:pt x="1550" y="494"/>
                  <a:pt x="1550" y="492"/>
                </a:cubicBezTo>
                <a:cubicBezTo>
                  <a:pt x="1550" y="489"/>
                  <a:pt x="1551" y="486"/>
                  <a:pt x="1550" y="482"/>
                </a:cubicBezTo>
                <a:cubicBezTo>
                  <a:pt x="1550" y="481"/>
                  <a:pt x="1550" y="479"/>
                  <a:pt x="1549" y="478"/>
                </a:cubicBezTo>
                <a:cubicBezTo>
                  <a:pt x="1548" y="477"/>
                  <a:pt x="1547" y="476"/>
                  <a:pt x="1546" y="475"/>
                </a:cubicBezTo>
                <a:cubicBezTo>
                  <a:pt x="1545" y="474"/>
                  <a:pt x="1544" y="473"/>
                  <a:pt x="1543" y="472"/>
                </a:cubicBezTo>
                <a:cubicBezTo>
                  <a:pt x="1542" y="472"/>
                  <a:pt x="1540" y="472"/>
                  <a:pt x="1539" y="471"/>
                </a:cubicBezTo>
                <a:cubicBezTo>
                  <a:pt x="1538" y="471"/>
                  <a:pt x="1537" y="470"/>
                  <a:pt x="1536" y="469"/>
                </a:cubicBezTo>
                <a:cubicBezTo>
                  <a:pt x="1535" y="468"/>
                  <a:pt x="1533" y="468"/>
                  <a:pt x="1533" y="466"/>
                </a:cubicBezTo>
                <a:cubicBezTo>
                  <a:pt x="1533" y="465"/>
                  <a:pt x="1535" y="463"/>
                  <a:pt x="1533" y="462"/>
                </a:cubicBezTo>
                <a:cubicBezTo>
                  <a:pt x="1532" y="462"/>
                  <a:pt x="1532" y="462"/>
                  <a:pt x="1531" y="463"/>
                </a:cubicBezTo>
                <a:cubicBezTo>
                  <a:pt x="1530" y="463"/>
                  <a:pt x="1530" y="463"/>
                  <a:pt x="1529" y="462"/>
                </a:cubicBezTo>
                <a:cubicBezTo>
                  <a:pt x="1528" y="462"/>
                  <a:pt x="1528" y="462"/>
                  <a:pt x="1527" y="462"/>
                </a:cubicBezTo>
                <a:cubicBezTo>
                  <a:pt x="1527" y="462"/>
                  <a:pt x="1526" y="462"/>
                  <a:pt x="1525" y="462"/>
                </a:cubicBezTo>
                <a:cubicBezTo>
                  <a:pt x="1525" y="462"/>
                  <a:pt x="1525" y="461"/>
                  <a:pt x="1524" y="461"/>
                </a:cubicBezTo>
                <a:cubicBezTo>
                  <a:pt x="1523" y="462"/>
                  <a:pt x="1523" y="463"/>
                  <a:pt x="1523" y="463"/>
                </a:cubicBezTo>
                <a:cubicBezTo>
                  <a:pt x="1523" y="464"/>
                  <a:pt x="1522" y="465"/>
                  <a:pt x="1521" y="465"/>
                </a:cubicBezTo>
                <a:cubicBezTo>
                  <a:pt x="1521" y="465"/>
                  <a:pt x="1521" y="463"/>
                  <a:pt x="1521" y="462"/>
                </a:cubicBezTo>
                <a:cubicBezTo>
                  <a:pt x="1521" y="462"/>
                  <a:pt x="1521" y="461"/>
                  <a:pt x="1520" y="461"/>
                </a:cubicBezTo>
                <a:cubicBezTo>
                  <a:pt x="1520" y="461"/>
                  <a:pt x="1519" y="461"/>
                  <a:pt x="1518" y="461"/>
                </a:cubicBezTo>
                <a:cubicBezTo>
                  <a:pt x="1517" y="461"/>
                  <a:pt x="1517" y="462"/>
                  <a:pt x="1516" y="462"/>
                </a:cubicBezTo>
                <a:cubicBezTo>
                  <a:pt x="1516" y="462"/>
                  <a:pt x="1515" y="462"/>
                  <a:pt x="1516" y="461"/>
                </a:cubicBezTo>
                <a:cubicBezTo>
                  <a:pt x="1516" y="460"/>
                  <a:pt x="1517" y="460"/>
                  <a:pt x="1517" y="459"/>
                </a:cubicBezTo>
                <a:cubicBezTo>
                  <a:pt x="1518" y="458"/>
                  <a:pt x="1518" y="458"/>
                  <a:pt x="1519" y="457"/>
                </a:cubicBezTo>
                <a:cubicBezTo>
                  <a:pt x="1520" y="457"/>
                  <a:pt x="1520" y="456"/>
                  <a:pt x="1519" y="455"/>
                </a:cubicBezTo>
                <a:cubicBezTo>
                  <a:pt x="1519" y="455"/>
                  <a:pt x="1518" y="454"/>
                  <a:pt x="1518" y="454"/>
                </a:cubicBezTo>
                <a:cubicBezTo>
                  <a:pt x="1517" y="453"/>
                  <a:pt x="1516" y="453"/>
                  <a:pt x="1517" y="452"/>
                </a:cubicBezTo>
                <a:cubicBezTo>
                  <a:pt x="1517" y="452"/>
                  <a:pt x="1518" y="452"/>
                  <a:pt x="1519" y="452"/>
                </a:cubicBezTo>
                <a:cubicBezTo>
                  <a:pt x="1520" y="452"/>
                  <a:pt x="1520" y="452"/>
                  <a:pt x="1521" y="453"/>
                </a:cubicBezTo>
                <a:cubicBezTo>
                  <a:pt x="1521" y="453"/>
                  <a:pt x="1522" y="453"/>
                  <a:pt x="1523" y="453"/>
                </a:cubicBezTo>
                <a:cubicBezTo>
                  <a:pt x="1523" y="453"/>
                  <a:pt x="1524" y="453"/>
                  <a:pt x="1525" y="454"/>
                </a:cubicBezTo>
                <a:cubicBezTo>
                  <a:pt x="1525" y="454"/>
                  <a:pt x="1526" y="454"/>
                  <a:pt x="1527" y="454"/>
                </a:cubicBezTo>
                <a:cubicBezTo>
                  <a:pt x="1527" y="454"/>
                  <a:pt x="1528" y="453"/>
                  <a:pt x="1527" y="452"/>
                </a:cubicBezTo>
                <a:cubicBezTo>
                  <a:pt x="1527" y="451"/>
                  <a:pt x="1526" y="452"/>
                  <a:pt x="1525" y="452"/>
                </a:cubicBezTo>
                <a:cubicBezTo>
                  <a:pt x="1524" y="451"/>
                  <a:pt x="1527" y="450"/>
                  <a:pt x="1528" y="449"/>
                </a:cubicBezTo>
                <a:cubicBezTo>
                  <a:pt x="1528" y="449"/>
                  <a:pt x="1528" y="448"/>
                  <a:pt x="1528" y="447"/>
                </a:cubicBezTo>
                <a:cubicBezTo>
                  <a:pt x="1528" y="447"/>
                  <a:pt x="1529" y="446"/>
                  <a:pt x="1529" y="446"/>
                </a:cubicBezTo>
                <a:cubicBezTo>
                  <a:pt x="1530" y="445"/>
                  <a:pt x="1530" y="443"/>
                  <a:pt x="1531" y="442"/>
                </a:cubicBezTo>
                <a:cubicBezTo>
                  <a:pt x="1532" y="442"/>
                  <a:pt x="1532" y="441"/>
                  <a:pt x="1533" y="441"/>
                </a:cubicBezTo>
                <a:cubicBezTo>
                  <a:pt x="1534" y="441"/>
                  <a:pt x="1534" y="441"/>
                  <a:pt x="1535" y="441"/>
                </a:cubicBezTo>
                <a:cubicBezTo>
                  <a:pt x="1536" y="441"/>
                  <a:pt x="1536" y="440"/>
                  <a:pt x="1536" y="439"/>
                </a:cubicBezTo>
                <a:cubicBezTo>
                  <a:pt x="1537" y="438"/>
                  <a:pt x="1539" y="437"/>
                  <a:pt x="1539" y="436"/>
                </a:cubicBezTo>
                <a:cubicBezTo>
                  <a:pt x="1540" y="434"/>
                  <a:pt x="1538" y="433"/>
                  <a:pt x="1537" y="432"/>
                </a:cubicBezTo>
                <a:cubicBezTo>
                  <a:pt x="1537" y="431"/>
                  <a:pt x="1536" y="430"/>
                  <a:pt x="1534" y="430"/>
                </a:cubicBezTo>
                <a:cubicBezTo>
                  <a:pt x="1534" y="430"/>
                  <a:pt x="1533" y="430"/>
                  <a:pt x="1532" y="429"/>
                </a:cubicBezTo>
                <a:cubicBezTo>
                  <a:pt x="1532" y="429"/>
                  <a:pt x="1533" y="427"/>
                  <a:pt x="1533" y="427"/>
                </a:cubicBezTo>
                <a:cubicBezTo>
                  <a:pt x="1533" y="426"/>
                  <a:pt x="1533" y="426"/>
                  <a:pt x="1533" y="425"/>
                </a:cubicBezTo>
                <a:cubicBezTo>
                  <a:pt x="1532" y="424"/>
                  <a:pt x="1532" y="425"/>
                  <a:pt x="1531" y="425"/>
                </a:cubicBezTo>
                <a:cubicBezTo>
                  <a:pt x="1530" y="426"/>
                  <a:pt x="1528" y="425"/>
                  <a:pt x="1526" y="425"/>
                </a:cubicBezTo>
                <a:cubicBezTo>
                  <a:pt x="1525" y="425"/>
                  <a:pt x="1523" y="426"/>
                  <a:pt x="1522" y="425"/>
                </a:cubicBezTo>
                <a:cubicBezTo>
                  <a:pt x="1523" y="424"/>
                  <a:pt x="1524" y="423"/>
                  <a:pt x="1525" y="423"/>
                </a:cubicBezTo>
                <a:cubicBezTo>
                  <a:pt x="1527" y="423"/>
                  <a:pt x="1529" y="423"/>
                  <a:pt x="1530" y="423"/>
                </a:cubicBezTo>
                <a:cubicBezTo>
                  <a:pt x="1532" y="423"/>
                  <a:pt x="1533" y="423"/>
                  <a:pt x="1535" y="423"/>
                </a:cubicBezTo>
                <a:cubicBezTo>
                  <a:pt x="1536" y="423"/>
                  <a:pt x="1538" y="423"/>
                  <a:pt x="1539" y="422"/>
                </a:cubicBezTo>
                <a:cubicBezTo>
                  <a:pt x="1540" y="421"/>
                  <a:pt x="1542" y="422"/>
                  <a:pt x="1543" y="422"/>
                </a:cubicBezTo>
                <a:cubicBezTo>
                  <a:pt x="1544" y="423"/>
                  <a:pt x="1546" y="422"/>
                  <a:pt x="1547" y="423"/>
                </a:cubicBezTo>
                <a:cubicBezTo>
                  <a:pt x="1548" y="423"/>
                  <a:pt x="1548" y="424"/>
                  <a:pt x="1549" y="424"/>
                </a:cubicBezTo>
                <a:cubicBezTo>
                  <a:pt x="1550" y="424"/>
                  <a:pt x="1551" y="424"/>
                  <a:pt x="1551" y="424"/>
                </a:cubicBezTo>
                <a:cubicBezTo>
                  <a:pt x="1553" y="424"/>
                  <a:pt x="1555" y="424"/>
                  <a:pt x="1556" y="425"/>
                </a:cubicBezTo>
                <a:cubicBezTo>
                  <a:pt x="1558" y="425"/>
                  <a:pt x="1559" y="426"/>
                  <a:pt x="1560" y="426"/>
                </a:cubicBezTo>
                <a:cubicBezTo>
                  <a:pt x="1562" y="426"/>
                  <a:pt x="1563" y="426"/>
                  <a:pt x="1565" y="426"/>
                </a:cubicBezTo>
                <a:cubicBezTo>
                  <a:pt x="1567" y="426"/>
                  <a:pt x="1568" y="424"/>
                  <a:pt x="1569" y="423"/>
                </a:cubicBezTo>
                <a:cubicBezTo>
                  <a:pt x="1570" y="422"/>
                  <a:pt x="1572" y="421"/>
                  <a:pt x="1573" y="419"/>
                </a:cubicBezTo>
                <a:cubicBezTo>
                  <a:pt x="1574" y="418"/>
                  <a:pt x="1576" y="416"/>
                  <a:pt x="1577" y="415"/>
                </a:cubicBezTo>
                <a:cubicBezTo>
                  <a:pt x="1578" y="413"/>
                  <a:pt x="1580" y="411"/>
                  <a:pt x="1581" y="409"/>
                </a:cubicBezTo>
                <a:cubicBezTo>
                  <a:pt x="1582" y="409"/>
                  <a:pt x="1582" y="408"/>
                  <a:pt x="1582" y="407"/>
                </a:cubicBezTo>
                <a:cubicBezTo>
                  <a:pt x="1582" y="406"/>
                  <a:pt x="1581" y="406"/>
                  <a:pt x="1581" y="405"/>
                </a:cubicBezTo>
                <a:cubicBezTo>
                  <a:pt x="1580" y="404"/>
                  <a:pt x="1583" y="404"/>
                  <a:pt x="1584" y="404"/>
                </a:cubicBezTo>
                <a:cubicBezTo>
                  <a:pt x="1585" y="403"/>
                  <a:pt x="1586" y="402"/>
                  <a:pt x="1587" y="401"/>
                </a:cubicBezTo>
                <a:cubicBezTo>
                  <a:pt x="1588" y="399"/>
                  <a:pt x="1591" y="397"/>
                  <a:pt x="1591" y="395"/>
                </a:cubicBezTo>
                <a:cubicBezTo>
                  <a:pt x="1592" y="395"/>
                  <a:pt x="1592" y="394"/>
                  <a:pt x="1592" y="394"/>
                </a:cubicBezTo>
                <a:cubicBezTo>
                  <a:pt x="1592" y="393"/>
                  <a:pt x="1594" y="393"/>
                  <a:pt x="1594" y="393"/>
                </a:cubicBezTo>
                <a:cubicBezTo>
                  <a:pt x="1596" y="392"/>
                  <a:pt x="1597" y="390"/>
                  <a:pt x="1599" y="389"/>
                </a:cubicBezTo>
                <a:cubicBezTo>
                  <a:pt x="1599" y="388"/>
                  <a:pt x="1600" y="386"/>
                  <a:pt x="1601" y="385"/>
                </a:cubicBezTo>
                <a:cubicBezTo>
                  <a:pt x="1602" y="385"/>
                  <a:pt x="1604" y="384"/>
                  <a:pt x="1604" y="383"/>
                </a:cubicBezTo>
                <a:cubicBezTo>
                  <a:pt x="1605" y="382"/>
                  <a:pt x="1605" y="380"/>
                  <a:pt x="1606" y="379"/>
                </a:cubicBezTo>
                <a:cubicBezTo>
                  <a:pt x="1608" y="378"/>
                  <a:pt x="1605" y="378"/>
                  <a:pt x="1604" y="377"/>
                </a:cubicBezTo>
                <a:cubicBezTo>
                  <a:pt x="1601" y="377"/>
                  <a:pt x="1598" y="376"/>
                  <a:pt x="1594" y="375"/>
                </a:cubicBezTo>
                <a:cubicBezTo>
                  <a:pt x="1591" y="374"/>
                  <a:pt x="1588" y="374"/>
                  <a:pt x="1585" y="374"/>
                </a:cubicBezTo>
                <a:cubicBezTo>
                  <a:pt x="1583" y="374"/>
                  <a:pt x="1581" y="374"/>
                  <a:pt x="1580" y="374"/>
                </a:cubicBezTo>
                <a:cubicBezTo>
                  <a:pt x="1578" y="373"/>
                  <a:pt x="1577" y="373"/>
                  <a:pt x="1575" y="373"/>
                </a:cubicBezTo>
                <a:cubicBezTo>
                  <a:pt x="1574" y="373"/>
                  <a:pt x="1572" y="373"/>
                  <a:pt x="1571" y="374"/>
                </a:cubicBezTo>
                <a:cubicBezTo>
                  <a:pt x="1570" y="375"/>
                  <a:pt x="1568" y="376"/>
                  <a:pt x="1566" y="376"/>
                </a:cubicBezTo>
                <a:cubicBezTo>
                  <a:pt x="1564" y="375"/>
                  <a:pt x="1564" y="374"/>
                  <a:pt x="1563" y="373"/>
                </a:cubicBezTo>
                <a:cubicBezTo>
                  <a:pt x="1562" y="372"/>
                  <a:pt x="1561" y="371"/>
                  <a:pt x="1559" y="371"/>
                </a:cubicBezTo>
                <a:cubicBezTo>
                  <a:pt x="1557" y="371"/>
                  <a:pt x="1555" y="371"/>
                  <a:pt x="1553" y="371"/>
                </a:cubicBezTo>
                <a:cubicBezTo>
                  <a:pt x="1551" y="370"/>
                  <a:pt x="1550" y="370"/>
                  <a:pt x="1548" y="370"/>
                </a:cubicBezTo>
                <a:cubicBezTo>
                  <a:pt x="1546" y="370"/>
                  <a:pt x="1545" y="371"/>
                  <a:pt x="1543" y="371"/>
                </a:cubicBezTo>
                <a:cubicBezTo>
                  <a:pt x="1542" y="371"/>
                  <a:pt x="1540" y="371"/>
                  <a:pt x="1539" y="371"/>
                </a:cubicBezTo>
                <a:cubicBezTo>
                  <a:pt x="1535" y="371"/>
                  <a:pt x="1532" y="370"/>
                  <a:pt x="1529" y="370"/>
                </a:cubicBezTo>
                <a:cubicBezTo>
                  <a:pt x="1520" y="370"/>
                  <a:pt x="1520" y="370"/>
                  <a:pt x="1520" y="370"/>
                </a:cubicBezTo>
                <a:cubicBezTo>
                  <a:pt x="1518" y="370"/>
                  <a:pt x="1517" y="371"/>
                  <a:pt x="1515" y="371"/>
                </a:cubicBezTo>
                <a:cubicBezTo>
                  <a:pt x="1514" y="371"/>
                  <a:pt x="1514" y="371"/>
                  <a:pt x="1513" y="371"/>
                </a:cubicBezTo>
                <a:cubicBezTo>
                  <a:pt x="1511" y="371"/>
                  <a:pt x="1509" y="372"/>
                  <a:pt x="1508" y="372"/>
                </a:cubicBezTo>
                <a:cubicBezTo>
                  <a:pt x="1505" y="372"/>
                  <a:pt x="1504" y="374"/>
                  <a:pt x="1503" y="375"/>
                </a:cubicBezTo>
                <a:cubicBezTo>
                  <a:pt x="1502" y="375"/>
                  <a:pt x="1501" y="375"/>
                  <a:pt x="1501" y="376"/>
                </a:cubicBezTo>
                <a:cubicBezTo>
                  <a:pt x="1501" y="376"/>
                  <a:pt x="1500" y="377"/>
                  <a:pt x="1501" y="378"/>
                </a:cubicBezTo>
                <a:cubicBezTo>
                  <a:pt x="1501" y="379"/>
                  <a:pt x="1502" y="381"/>
                  <a:pt x="1503" y="381"/>
                </a:cubicBezTo>
                <a:cubicBezTo>
                  <a:pt x="1504" y="381"/>
                  <a:pt x="1505" y="381"/>
                  <a:pt x="1506" y="380"/>
                </a:cubicBezTo>
                <a:cubicBezTo>
                  <a:pt x="1506" y="380"/>
                  <a:pt x="1507" y="379"/>
                  <a:pt x="1507" y="380"/>
                </a:cubicBezTo>
                <a:cubicBezTo>
                  <a:pt x="1508" y="381"/>
                  <a:pt x="1505" y="382"/>
                  <a:pt x="1506" y="384"/>
                </a:cubicBezTo>
                <a:cubicBezTo>
                  <a:pt x="1506" y="385"/>
                  <a:pt x="1508" y="385"/>
                  <a:pt x="1509" y="386"/>
                </a:cubicBezTo>
                <a:cubicBezTo>
                  <a:pt x="1510" y="386"/>
                  <a:pt x="1510" y="387"/>
                  <a:pt x="1511" y="387"/>
                </a:cubicBezTo>
                <a:cubicBezTo>
                  <a:pt x="1511" y="387"/>
                  <a:pt x="1511" y="388"/>
                  <a:pt x="1512" y="388"/>
                </a:cubicBezTo>
                <a:cubicBezTo>
                  <a:pt x="1512" y="388"/>
                  <a:pt x="1513" y="388"/>
                  <a:pt x="1513" y="388"/>
                </a:cubicBezTo>
                <a:cubicBezTo>
                  <a:pt x="1513" y="389"/>
                  <a:pt x="1512" y="389"/>
                  <a:pt x="1511" y="388"/>
                </a:cubicBezTo>
                <a:cubicBezTo>
                  <a:pt x="1511" y="388"/>
                  <a:pt x="1510" y="388"/>
                  <a:pt x="1510" y="388"/>
                </a:cubicBezTo>
                <a:cubicBezTo>
                  <a:pt x="1508" y="387"/>
                  <a:pt x="1507" y="387"/>
                  <a:pt x="1505" y="387"/>
                </a:cubicBezTo>
                <a:cubicBezTo>
                  <a:pt x="1502" y="387"/>
                  <a:pt x="1499" y="386"/>
                  <a:pt x="1496" y="386"/>
                </a:cubicBezTo>
                <a:cubicBezTo>
                  <a:pt x="1494" y="387"/>
                  <a:pt x="1493" y="387"/>
                  <a:pt x="1493" y="389"/>
                </a:cubicBezTo>
                <a:cubicBezTo>
                  <a:pt x="1493" y="390"/>
                  <a:pt x="1494" y="391"/>
                  <a:pt x="1494" y="392"/>
                </a:cubicBezTo>
                <a:cubicBezTo>
                  <a:pt x="1494" y="393"/>
                  <a:pt x="1494" y="394"/>
                  <a:pt x="1494" y="395"/>
                </a:cubicBezTo>
                <a:cubicBezTo>
                  <a:pt x="1494" y="396"/>
                  <a:pt x="1494" y="397"/>
                  <a:pt x="1494" y="398"/>
                </a:cubicBezTo>
                <a:cubicBezTo>
                  <a:pt x="1494" y="399"/>
                  <a:pt x="1495" y="400"/>
                  <a:pt x="1495" y="402"/>
                </a:cubicBezTo>
                <a:cubicBezTo>
                  <a:pt x="1495" y="403"/>
                  <a:pt x="1496" y="404"/>
                  <a:pt x="1496" y="405"/>
                </a:cubicBezTo>
                <a:cubicBezTo>
                  <a:pt x="1496" y="407"/>
                  <a:pt x="1495" y="408"/>
                  <a:pt x="1494" y="410"/>
                </a:cubicBezTo>
                <a:cubicBezTo>
                  <a:pt x="1494" y="411"/>
                  <a:pt x="1493" y="412"/>
                  <a:pt x="1493" y="414"/>
                </a:cubicBezTo>
                <a:cubicBezTo>
                  <a:pt x="1492" y="415"/>
                  <a:pt x="1494" y="416"/>
                  <a:pt x="1494" y="417"/>
                </a:cubicBezTo>
                <a:cubicBezTo>
                  <a:pt x="1494" y="418"/>
                  <a:pt x="1493" y="420"/>
                  <a:pt x="1494" y="421"/>
                </a:cubicBezTo>
                <a:cubicBezTo>
                  <a:pt x="1494" y="422"/>
                  <a:pt x="1495" y="422"/>
                  <a:pt x="1495" y="423"/>
                </a:cubicBezTo>
                <a:cubicBezTo>
                  <a:pt x="1495" y="424"/>
                  <a:pt x="1495" y="425"/>
                  <a:pt x="1495" y="426"/>
                </a:cubicBezTo>
                <a:cubicBezTo>
                  <a:pt x="1496" y="427"/>
                  <a:pt x="1496" y="427"/>
                  <a:pt x="1498" y="427"/>
                </a:cubicBezTo>
                <a:cubicBezTo>
                  <a:pt x="1499" y="427"/>
                  <a:pt x="1500" y="428"/>
                  <a:pt x="1500" y="429"/>
                </a:cubicBezTo>
                <a:cubicBezTo>
                  <a:pt x="1500" y="431"/>
                  <a:pt x="1500" y="432"/>
                  <a:pt x="1502" y="432"/>
                </a:cubicBezTo>
                <a:cubicBezTo>
                  <a:pt x="1502" y="433"/>
                  <a:pt x="1504" y="433"/>
                  <a:pt x="1504" y="434"/>
                </a:cubicBezTo>
                <a:cubicBezTo>
                  <a:pt x="1504" y="435"/>
                  <a:pt x="1503" y="436"/>
                  <a:pt x="1503" y="437"/>
                </a:cubicBezTo>
                <a:cubicBezTo>
                  <a:pt x="1503" y="438"/>
                  <a:pt x="1503" y="438"/>
                  <a:pt x="1504" y="439"/>
                </a:cubicBezTo>
                <a:cubicBezTo>
                  <a:pt x="1505" y="441"/>
                  <a:pt x="1502" y="449"/>
                  <a:pt x="1506" y="448"/>
                </a:cubicBezTo>
                <a:cubicBezTo>
                  <a:pt x="1507" y="448"/>
                  <a:pt x="1509" y="447"/>
                  <a:pt x="1509" y="448"/>
                </a:cubicBezTo>
                <a:cubicBezTo>
                  <a:pt x="1509" y="449"/>
                  <a:pt x="1509" y="449"/>
                  <a:pt x="1508" y="450"/>
                </a:cubicBezTo>
                <a:cubicBezTo>
                  <a:pt x="1507" y="451"/>
                  <a:pt x="1506" y="451"/>
                  <a:pt x="1505" y="452"/>
                </a:cubicBezTo>
                <a:cubicBezTo>
                  <a:pt x="1505" y="453"/>
                  <a:pt x="1505" y="453"/>
                  <a:pt x="1504" y="454"/>
                </a:cubicBezTo>
                <a:cubicBezTo>
                  <a:pt x="1504" y="455"/>
                  <a:pt x="1503" y="456"/>
                  <a:pt x="1503" y="458"/>
                </a:cubicBezTo>
                <a:cubicBezTo>
                  <a:pt x="1503" y="458"/>
                  <a:pt x="1504" y="458"/>
                  <a:pt x="1504" y="459"/>
                </a:cubicBezTo>
                <a:cubicBezTo>
                  <a:pt x="1504" y="460"/>
                  <a:pt x="1504" y="460"/>
                  <a:pt x="1503" y="461"/>
                </a:cubicBezTo>
                <a:cubicBezTo>
                  <a:pt x="1503" y="461"/>
                  <a:pt x="1503" y="462"/>
                  <a:pt x="1503" y="463"/>
                </a:cubicBezTo>
                <a:cubicBezTo>
                  <a:pt x="1502" y="466"/>
                  <a:pt x="1498" y="464"/>
                  <a:pt x="1496" y="465"/>
                </a:cubicBezTo>
                <a:cubicBezTo>
                  <a:pt x="1494" y="465"/>
                  <a:pt x="1494" y="466"/>
                  <a:pt x="1493" y="467"/>
                </a:cubicBezTo>
                <a:cubicBezTo>
                  <a:pt x="1492" y="468"/>
                  <a:pt x="1491" y="468"/>
                  <a:pt x="1490" y="469"/>
                </a:cubicBezTo>
                <a:cubicBezTo>
                  <a:pt x="1490" y="469"/>
                  <a:pt x="1489" y="469"/>
                  <a:pt x="1488" y="469"/>
                </a:cubicBezTo>
                <a:cubicBezTo>
                  <a:pt x="1487" y="470"/>
                  <a:pt x="1489" y="471"/>
                  <a:pt x="1490" y="471"/>
                </a:cubicBezTo>
                <a:cubicBezTo>
                  <a:pt x="1491" y="472"/>
                  <a:pt x="1491" y="472"/>
                  <a:pt x="1492" y="472"/>
                </a:cubicBezTo>
                <a:cubicBezTo>
                  <a:pt x="1493" y="473"/>
                  <a:pt x="1494" y="473"/>
                  <a:pt x="1495" y="473"/>
                </a:cubicBezTo>
                <a:cubicBezTo>
                  <a:pt x="1496" y="473"/>
                  <a:pt x="1497" y="472"/>
                  <a:pt x="1497" y="473"/>
                </a:cubicBezTo>
                <a:cubicBezTo>
                  <a:pt x="1497" y="474"/>
                  <a:pt x="1497" y="474"/>
                  <a:pt x="1496" y="474"/>
                </a:cubicBezTo>
                <a:cubicBezTo>
                  <a:pt x="1496" y="475"/>
                  <a:pt x="1497" y="475"/>
                  <a:pt x="1497" y="476"/>
                </a:cubicBezTo>
                <a:cubicBezTo>
                  <a:pt x="1498" y="476"/>
                  <a:pt x="1499" y="477"/>
                  <a:pt x="1497" y="477"/>
                </a:cubicBezTo>
                <a:cubicBezTo>
                  <a:pt x="1496" y="478"/>
                  <a:pt x="1496" y="477"/>
                  <a:pt x="1495" y="478"/>
                </a:cubicBezTo>
                <a:cubicBezTo>
                  <a:pt x="1495" y="479"/>
                  <a:pt x="1496" y="479"/>
                  <a:pt x="1496" y="480"/>
                </a:cubicBezTo>
                <a:cubicBezTo>
                  <a:pt x="1497" y="482"/>
                  <a:pt x="1494" y="481"/>
                  <a:pt x="1493" y="480"/>
                </a:cubicBezTo>
                <a:cubicBezTo>
                  <a:pt x="1492" y="479"/>
                  <a:pt x="1491" y="478"/>
                  <a:pt x="1489" y="478"/>
                </a:cubicBezTo>
                <a:cubicBezTo>
                  <a:pt x="1489" y="478"/>
                  <a:pt x="1488" y="478"/>
                  <a:pt x="1487" y="478"/>
                </a:cubicBezTo>
                <a:cubicBezTo>
                  <a:pt x="1487" y="477"/>
                  <a:pt x="1486" y="477"/>
                  <a:pt x="1486" y="477"/>
                </a:cubicBezTo>
                <a:cubicBezTo>
                  <a:pt x="1484" y="476"/>
                  <a:pt x="1483" y="477"/>
                  <a:pt x="1482" y="478"/>
                </a:cubicBezTo>
                <a:cubicBezTo>
                  <a:pt x="1481" y="479"/>
                  <a:pt x="1481" y="479"/>
                  <a:pt x="1480" y="479"/>
                </a:cubicBezTo>
                <a:cubicBezTo>
                  <a:pt x="1479" y="480"/>
                  <a:pt x="1479" y="479"/>
                  <a:pt x="1478" y="480"/>
                </a:cubicBezTo>
                <a:cubicBezTo>
                  <a:pt x="1477" y="480"/>
                  <a:pt x="1477" y="481"/>
                  <a:pt x="1478" y="481"/>
                </a:cubicBezTo>
                <a:cubicBezTo>
                  <a:pt x="1478" y="482"/>
                  <a:pt x="1478" y="482"/>
                  <a:pt x="1477" y="483"/>
                </a:cubicBezTo>
                <a:cubicBezTo>
                  <a:pt x="1477" y="484"/>
                  <a:pt x="1477" y="484"/>
                  <a:pt x="1477" y="485"/>
                </a:cubicBezTo>
                <a:cubicBezTo>
                  <a:pt x="1476" y="486"/>
                  <a:pt x="1475" y="486"/>
                  <a:pt x="1475" y="487"/>
                </a:cubicBezTo>
                <a:cubicBezTo>
                  <a:pt x="1476" y="488"/>
                  <a:pt x="1479" y="487"/>
                  <a:pt x="1479" y="488"/>
                </a:cubicBezTo>
                <a:cubicBezTo>
                  <a:pt x="1479" y="489"/>
                  <a:pt x="1477" y="490"/>
                  <a:pt x="1476" y="491"/>
                </a:cubicBezTo>
                <a:cubicBezTo>
                  <a:pt x="1476" y="492"/>
                  <a:pt x="1476" y="492"/>
                  <a:pt x="1476" y="493"/>
                </a:cubicBezTo>
                <a:cubicBezTo>
                  <a:pt x="1476" y="494"/>
                  <a:pt x="1476" y="494"/>
                  <a:pt x="1475" y="495"/>
                </a:cubicBezTo>
                <a:cubicBezTo>
                  <a:pt x="1474" y="496"/>
                  <a:pt x="1474" y="497"/>
                  <a:pt x="1474" y="499"/>
                </a:cubicBezTo>
                <a:cubicBezTo>
                  <a:pt x="1475" y="500"/>
                  <a:pt x="1475" y="501"/>
                  <a:pt x="1477" y="501"/>
                </a:cubicBezTo>
                <a:cubicBezTo>
                  <a:pt x="1478" y="502"/>
                  <a:pt x="1478" y="502"/>
                  <a:pt x="1479" y="503"/>
                </a:cubicBezTo>
                <a:cubicBezTo>
                  <a:pt x="1480" y="504"/>
                  <a:pt x="1480" y="506"/>
                  <a:pt x="1482" y="505"/>
                </a:cubicBezTo>
                <a:cubicBezTo>
                  <a:pt x="1483" y="505"/>
                  <a:pt x="1485" y="503"/>
                  <a:pt x="1485" y="505"/>
                </a:cubicBezTo>
                <a:cubicBezTo>
                  <a:pt x="1485" y="506"/>
                  <a:pt x="1483" y="507"/>
                  <a:pt x="1482" y="507"/>
                </a:cubicBezTo>
                <a:cubicBezTo>
                  <a:pt x="1481" y="508"/>
                  <a:pt x="1481" y="509"/>
                  <a:pt x="1480" y="511"/>
                </a:cubicBezTo>
                <a:cubicBezTo>
                  <a:pt x="1480" y="512"/>
                  <a:pt x="1480" y="513"/>
                  <a:pt x="1478" y="514"/>
                </a:cubicBezTo>
                <a:cubicBezTo>
                  <a:pt x="1477" y="515"/>
                  <a:pt x="1476" y="516"/>
                  <a:pt x="1475" y="518"/>
                </a:cubicBezTo>
                <a:cubicBezTo>
                  <a:pt x="1475" y="519"/>
                  <a:pt x="1475" y="521"/>
                  <a:pt x="1476" y="522"/>
                </a:cubicBezTo>
                <a:cubicBezTo>
                  <a:pt x="1477" y="524"/>
                  <a:pt x="1477" y="525"/>
                  <a:pt x="1478" y="527"/>
                </a:cubicBezTo>
                <a:cubicBezTo>
                  <a:pt x="1479" y="528"/>
                  <a:pt x="1480" y="528"/>
                  <a:pt x="1481" y="529"/>
                </a:cubicBezTo>
                <a:cubicBezTo>
                  <a:pt x="1482" y="530"/>
                  <a:pt x="1482" y="530"/>
                  <a:pt x="1483" y="530"/>
                </a:cubicBezTo>
                <a:cubicBezTo>
                  <a:pt x="1484" y="530"/>
                  <a:pt x="1485" y="530"/>
                  <a:pt x="1485" y="531"/>
                </a:cubicBezTo>
                <a:cubicBezTo>
                  <a:pt x="1486" y="532"/>
                  <a:pt x="1482" y="531"/>
                  <a:pt x="1484" y="533"/>
                </a:cubicBezTo>
                <a:cubicBezTo>
                  <a:pt x="1484" y="534"/>
                  <a:pt x="1485" y="534"/>
                  <a:pt x="1485" y="534"/>
                </a:cubicBezTo>
                <a:cubicBezTo>
                  <a:pt x="1486" y="535"/>
                  <a:pt x="1486" y="536"/>
                  <a:pt x="1487" y="536"/>
                </a:cubicBezTo>
                <a:cubicBezTo>
                  <a:pt x="1488" y="536"/>
                  <a:pt x="1488" y="536"/>
                  <a:pt x="1489" y="536"/>
                </a:cubicBezTo>
                <a:cubicBezTo>
                  <a:pt x="1490" y="536"/>
                  <a:pt x="1491" y="536"/>
                  <a:pt x="1493" y="536"/>
                </a:cubicBezTo>
                <a:cubicBezTo>
                  <a:pt x="1493" y="537"/>
                  <a:pt x="1494" y="537"/>
                  <a:pt x="1495" y="537"/>
                </a:cubicBezTo>
                <a:cubicBezTo>
                  <a:pt x="1496" y="538"/>
                  <a:pt x="1497" y="538"/>
                  <a:pt x="1498" y="539"/>
                </a:cubicBezTo>
                <a:cubicBezTo>
                  <a:pt x="1500" y="541"/>
                  <a:pt x="1503" y="542"/>
                  <a:pt x="1506" y="542"/>
                </a:cubicBezTo>
                <a:cubicBezTo>
                  <a:pt x="1507" y="543"/>
                  <a:pt x="1509" y="542"/>
                  <a:pt x="1510" y="542"/>
                </a:cubicBezTo>
                <a:cubicBezTo>
                  <a:pt x="1513" y="541"/>
                  <a:pt x="1515" y="540"/>
                  <a:pt x="1517" y="543"/>
                </a:cubicBezTo>
                <a:cubicBezTo>
                  <a:pt x="1517" y="544"/>
                  <a:pt x="1518" y="545"/>
                  <a:pt x="1519" y="546"/>
                </a:cubicBezTo>
                <a:cubicBezTo>
                  <a:pt x="1520" y="547"/>
                  <a:pt x="1521" y="548"/>
                  <a:pt x="1522" y="549"/>
                </a:cubicBezTo>
                <a:cubicBezTo>
                  <a:pt x="1523" y="549"/>
                  <a:pt x="1526" y="549"/>
                  <a:pt x="1527" y="549"/>
                </a:cubicBezTo>
                <a:cubicBezTo>
                  <a:pt x="1528" y="548"/>
                  <a:pt x="1528" y="548"/>
                  <a:pt x="1529" y="548"/>
                </a:cubicBezTo>
                <a:cubicBezTo>
                  <a:pt x="1530" y="548"/>
                  <a:pt x="1530" y="548"/>
                  <a:pt x="1531" y="547"/>
                </a:cubicBezTo>
                <a:cubicBezTo>
                  <a:pt x="1532" y="547"/>
                  <a:pt x="1533" y="547"/>
                  <a:pt x="1534" y="546"/>
                </a:cubicBezTo>
                <a:cubicBezTo>
                  <a:pt x="1535" y="546"/>
                  <a:pt x="1536" y="547"/>
                  <a:pt x="1537" y="548"/>
                </a:cubicBezTo>
                <a:cubicBezTo>
                  <a:pt x="1537" y="548"/>
                  <a:pt x="1538" y="549"/>
                  <a:pt x="1538" y="549"/>
                </a:cubicBezTo>
                <a:cubicBezTo>
                  <a:pt x="1538" y="550"/>
                  <a:pt x="1538" y="550"/>
                  <a:pt x="1538" y="551"/>
                </a:cubicBezTo>
                <a:cubicBezTo>
                  <a:pt x="1537" y="551"/>
                  <a:pt x="1537" y="552"/>
                  <a:pt x="1538" y="552"/>
                </a:cubicBezTo>
                <a:cubicBezTo>
                  <a:pt x="1539" y="552"/>
                  <a:pt x="1540" y="552"/>
                  <a:pt x="1540" y="552"/>
                </a:cubicBezTo>
                <a:cubicBezTo>
                  <a:pt x="1541" y="553"/>
                  <a:pt x="1538" y="554"/>
                  <a:pt x="1537" y="555"/>
                </a:cubicBezTo>
                <a:cubicBezTo>
                  <a:pt x="1536" y="556"/>
                  <a:pt x="1535" y="557"/>
                  <a:pt x="1534" y="558"/>
                </a:cubicBezTo>
                <a:cubicBezTo>
                  <a:pt x="1532" y="559"/>
                  <a:pt x="1532" y="558"/>
                  <a:pt x="1531" y="557"/>
                </a:cubicBezTo>
                <a:cubicBezTo>
                  <a:pt x="1530" y="556"/>
                  <a:pt x="1529" y="555"/>
                  <a:pt x="1528" y="555"/>
                </a:cubicBezTo>
                <a:cubicBezTo>
                  <a:pt x="1527" y="554"/>
                  <a:pt x="1526" y="554"/>
                  <a:pt x="1526" y="554"/>
                </a:cubicBezTo>
                <a:cubicBezTo>
                  <a:pt x="1525" y="554"/>
                  <a:pt x="1524" y="554"/>
                  <a:pt x="1524" y="554"/>
                </a:cubicBezTo>
                <a:cubicBezTo>
                  <a:pt x="1521" y="553"/>
                  <a:pt x="1523" y="555"/>
                  <a:pt x="1522" y="556"/>
                </a:cubicBezTo>
                <a:cubicBezTo>
                  <a:pt x="1522" y="557"/>
                  <a:pt x="1522" y="558"/>
                  <a:pt x="1522" y="558"/>
                </a:cubicBezTo>
                <a:cubicBezTo>
                  <a:pt x="1522" y="559"/>
                  <a:pt x="1522" y="560"/>
                  <a:pt x="1522" y="561"/>
                </a:cubicBezTo>
                <a:cubicBezTo>
                  <a:pt x="1521" y="562"/>
                  <a:pt x="1520" y="563"/>
                  <a:pt x="1518" y="564"/>
                </a:cubicBezTo>
                <a:cubicBezTo>
                  <a:pt x="1518" y="565"/>
                  <a:pt x="1517" y="565"/>
                  <a:pt x="1517" y="566"/>
                </a:cubicBezTo>
                <a:cubicBezTo>
                  <a:pt x="1516" y="567"/>
                  <a:pt x="1516" y="567"/>
                  <a:pt x="1516" y="569"/>
                </a:cubicBezTo>
                <a:cubicBezTo>
                  <a:pt x="1516" y="569"/>
                  <a:pt x="1516" y="570"/>
                  <a:pt x="1516" y="571"/>
                </a:cubicBezTo>
                <a:cubicBezTo>
                  <a:pt x="1515" y="571"/>
                  <a:pt x="1515" y="572"/>
                  <a:pt x="1515" y="573"/>
                </a:cubicBezTo>
                <a:cubicBezTo>
                  <a:pt x="1515" y="574"/>
                  <a:pt x="1516" y="573"/>
                  <a:pt x="1516" y="574"/>
                </a:cubicBezTo>
                <a:cubicBezTo>
                  <a:pt x="1517" y="575"/>
                  <a:pt x="1517" y="575"/>
                  <a:pt x="1519" y="575"/>
                </a:cubicBezTo>
                <a:cubicBezTo>
                  <a:pt x="1520" y="575"/>
                  <a:pt x="1522" y="575"/>
                  <a:pt x="1523" y="574"/>
                </a:cubicBezTo>
                <a:cubicBezTo>
                  <a:pt x="1524" y="574"/>
                  <a:pt x="1526" y="574"/>
                  <a:pt x="1527" y="573"/>
                </a:cubicBezTo>
                <a:cubicBezTo>
                  <a:pt x="1528" y="573"/>
                  <a:pt x="1529" y="572"/>
                  <a:pt x="1530" y="571"/>
                </a:cubicBezTo>
                <a:cubicBezTo>
                  <a:pt x="1530" y="571"/>
                  <a:pt x="1531" y="571"/>
                  <a:pt x="1532" y="570"/>
                </a:cubicBezTo>
                <a:cubicBezTo>
                  <a:pt x="1532" y="569"/>
                  <a:pt x="1531" y="569"/>
                  <a:pt x="1531" y="569"/>
                </a:cubicBezTo>
                <a:cubicBezTo>
                  <a:pt x="1530" y="570"/>
                  <a:pt x="1527" y="572"/>
                  <a:pt x="1528" y="569"/>
                </a:cubicBezTo>
                <a:cubicBezTo>
                  <a:pt x="1528" y="568"/>
                  <a:pt x="1530" y="568"/>
                  <a:pt x="1530" y="566"/>
                </a:cubicBezTo>
                <a:cubicBezTo>
                  <a:pt x="1529" y="566"/>
                  <a:pt x="1529" y="565"/>
                  <a:pt x="1530" y="565"/>
                </a:cubicBezTo>
                <a:cubicBezTo>
                  <a:pt x="1531" y="565"/>
                  <a:pt x="1530" y="567"/>
                  <a:pt x="1531" y="567"/>
                </a:cubicBezTo>
                <a:cubicBezTo>
                  <a:pt x="1532" y="567"/>
                  <a:pt x="1532" y="566"/>
                  <a:pt x="1533" y="566"/>
                </a:cubicBezTo>
                <a:cubicBezTo>
                  <a:pt x="1534" y="566"/>
                  <a:pt x="1534" y="567"/>
                  <a:pt x="1534" y="568"/>
                </a:cubicBezTo>
                <a:cubicBezTo>
                  <a:pt x="1534" y="569"/>
                  <a:pt x="1536" y="569"/>
                  <a:pt x="1535" y="571"/>
                </a:cubicBezTo>
                <a:cubicBezTo>
                  <a:pt x="1534" y="571"/>
                  <a:pt x="1534" y="571"/>
                  <a:pt x="1534" y="572"/>
                </a:cubicBezTo>
                <a:cubicBezTo>
                  <a:pt x="1534" y="574"/>
                  <a:pt x="1535" y="575"/>
                  <a:pt x="1534" y="577"/>
                </a:cubicBezTo>
                <a:cubicBezTo>
                  <a:pt x="1534" y="577"/>
                  <a:pt x="1533" y="578"/>
                  <a:pt x="1534" y="579"/>
                </a:cubicBezTo>
                <a:cubicBezTo>
                  <a:pt x="1535" y="580"/>
                  <a:pt x="1537" y="579"/>
                  <a:pt x="1538" y="579"/>
                </a:cubicBezTo>
                <a:cubicBezTo>
                  <a:pt x="1539" y="581"/>
                  <a:pt x="1536" y="581"/>
                  <a:pt x="1535" y="582"/>
                </a:cubicBezTo>
                <a:cubicBezTo>
                  <a:pt x="1533" y="583"/>
                  <a:pt x="1530" y="585"/>
                  <a:pt x="1528" y="587"/>
                </a:cubicBezTo>
                <a:cubicBezTo>
                  <a:pt x="1527" y="589"/>
                  <a:pt x="1525" y="590"/>
                  <a:pt x="1524" y="591"/>
                </a:cubicBezTo>
                <a:cubicBezTo>
                  <a:pt x="1523" y="593"/>
                  <a:pt x="1522" y="593"/>
                  <a:pt x="1520" y="594"/>
                </a:cubicBezTo>
                <a:cubicBezTo>
                  <a:pt x="1519" y="595"/>
                  <a:pt x="1518" y="596"/>
                  <a:pt x="1516" y="597"/>
                </a:cubicBezTo>
                <a:cubicBezTo>
                  <a:pt x="1515" y="598"/>
                  <a:pt x="1514" y="599"/>
                  <a:pt x="1512" y="599"/>
                </a:cubicBezTo>
                <a:cubicBezTo>
                  <a:pt x="1511" y="599"/>
                  <a:pt x="1509" y="599"/>
                  <a:pt x="1508" y="599"/>
                </a:cubicBezTo>
                <a:cubicBezTo>
                  <a:pt x="1505" y="599"/>
                  <a:pt x="1503" y="598"/>
                  <a:pt x="1501" y="599"/>
                </a:cubicBezTo>
                <a:cubicBezTo>
                  <a:pt x="1499" y="599"/>
                  <a:pt x="1498" y="599"/>
                  <a:pt x="1498" y="601"/>
                </a:cubicBezTo>
                <a:cubicBezTo>
                  <a:pt x="1497" y="601"/>
                  <a:pt x="1497" y="602"/>
                  <a:pt x="1497" y="603"/>
                </a:cubicBezTo>
                <a:cubicBezTo>
                  <a:pt x="1497" y="603"/>
                  <a:pt x="1496" y="604"/>
                  <a:pt x="1496" y="604"/>
                </a:cubicBezTo>
                <a:cubicBezTo>
                  <a:pt x="1495" y="606"/>
                  <a:pt x="1495" y="607"/>
                  <a:pt x="1494" y="608"/>
                </a:cubicBezTo>
                <a:cubicBezTo>
                  <a:pt x="1493" y="609"/>
                  <a:pt x="1492" y="610"/>
                  <a:pt x="1493" y="611"/>
                </a:cubicBezTo>
                <a:cubicBezTo>
                  <a:pt x="1494" y="612"/>
                  <a:pt x="1495" y="613"/>
                  <a:pt x="1496" y="613"/>
                </a:cubicBezTo>
                <a:cubicBezTo>
                  <a:pt x="1498" y="614"/>
                  <a:pt x="1499" y="615"/>
                  <a:pt x="1499" y="617"/>
                </a:cubicBezTo>
                <a:cubicBezTo>
                  <a:pt x="1500" y="618"/>
                  <a:pt x="1499" y="619"/>
                  <a:pt x="1499" y="621"/>
                </a:cubicBezTo>
                <a:cubicBezTo>
                  <a:pt x="1499" y="623"/>
                  <a:pt x="1500" y="623"/>
                  <a:pt x="1501" y="624"/>
                </a:cubicBezTo>
                <a:cubicBezTo>
                  <a:pt x="1502" y="625"/>
                  <a:pt x="1502" y="625"/>
                  <a:pt x="1502" y="627"/>
                </a:cubicBezTo>
                <a:cubicBezTo>
                  <a:pt x="1502" y="628"/>
                  <a:pt x="1502" y="629"/>
                  <a:pt x="1501" y="631"/>
                </a:cubicBezTo>
                <a:cubicBezTo>
                  <a:pt x="1500" y="632"/>
                  <a:pt x="1501" y="632"/>
                  <a:pt x="1501" y="634"/>
                </a:cubicBezTo>
                <a:cubicBezTo>
                  <a:pt x="1501" y="634"/>
                  <a:pt x="1501" y="635"/>
                  <a:pt x="1501" y="635"/>
                </a:cubicBezTo>
                <a:cubicBezTo>
                  <a:pt x="1501" y="636"/>
                  <a:pt x="1502" y="637"/>
                  <a:pt x="1502" y="637"/>
                </a:cubicBezTo>
                <a:cubicBezTo>
                  <a:pt x="1502" y="638"/>
                  <a:pt x="1502" y="641"/>
                  <a:pt x="1501" y="639"/>
                </a:cubicBezTo>
                <a:cubicBezTo>
                  <a:pt x="1500" y="639"/>
                  <a:pt x="1500" y="638"/>
                  <a:pt x="1499" y="638"/>
                </a:cubicBezTo>
                <a:cubicBezTo>
                  <a:pt x="1499" y="638"/>
                  <a:pt x="1498" y="639"/>
                  <a:pt x="1498" y="639"/>
                </a:cubicBezTo>
                <a:cubicBezTo>
                  <a:pt x="1497" y="640"/>
                  <a:pt x="1495" y="640"/>
                  <a:pt x="1493" y="640"/>
                </a:cubicBezTo>
                <a:cubicBezTo>
                  <a:pt x="1493" y="640"/>
                  <a:pt x="1492" y="640"/>
                  <a:pt x="1492" y="640"/>
                </a:cubicBezTo>
                <a:cubicBezTo>
                  <a:pt x="1492" y="639"/>
                  <a:pt x="1492" y="639"/>
                  <a:pt x="1492" y="639"/>
                </a:cubicBezTo>
                <a:cubicBezTo>
                  <a:pt x="1492" y="638"/>
                  <a:pt x="1492" y="638"/>
                  <a:pt x="1490" y="638"/>
                </a:cubicBezTo>
                <a:cubicBezTo>
                  <a:pt x="1490" y="638"/>
                  <a:pt x="1489" y="639"/>
                  <a:pt x="1488" y="639"/>
                </a:cubicBezTo>
                <a:cubicBezTo>
                  <a:pt x="1487" y="639"/>
                  <a:pt x="1487" y="638"/>
                  <a:pt x="1486" y="638"/>
                </a:cubicBezTo>
                <a:cubicBezTo>
                  <a:pt x="1485" y="638"/>
                  <a:pt x="1484" y="639"/>
                  <a:pt x="1485" y="640"/>
                </a:cubicBezTo>
                <a:cubicBezTo>
                  <a:pt x="1485" y="640"/>
                  <a:pt x="1486" y="640"/>
                  <a:pt x="1487" y="641"/>
                </a:cubicBezTo>
                <a:cubicBezTo>
                  <a:pt x="1487" y="641"/>
                  <a:pt x="1487" y="642"/>
                  <a:pt x="1488" y="643"/>
                </a:cubicBezTo>
                <a:cubicBezTo>
                  <a:pt x="1488" y="644"/>
                  <a:pt x="1488" y="644"/>
                  <a:pt x="1489" y="644"/>
                </a:cubicBezTo>
                <a:cubicBezTo>
                  <a:pt x="1489" y="644"/>
                  <a:pt x="1488" y="644"/>
                  <a:pt x="1488" y="644"/>
                </a:cubicBezTo>
                <a:cubicBezTo>
                  <a:pt x="1487" y="644"/>
                  <a:pt x="1486" y="642"/>
                  <a:pt x="1486" y="642"/>
                </a:cubicBezTo>
                <a:cubicBezTo>
                  <a:pt x="1485" y="641"/>
                  <a:pt x="1484" y="641"/>
                  <a:pt x="1484" y="641"/>
                </a:cubicBezTo>
                <a:cubicBezTo>
                  <a:pt x="1484" y="640"/>
                  <a:pt x="1484" y="639"/>
                  <a:pt x="1483" y="639"/>
                </a:cubicBezTo>
                <a:cubicBezTo>
                  <a:pt x="1482" y="638"/>
                  <a:pt x="1481" y="638"/>
                  <a:pt x="1480" y="636"/>
                </a:cubicBezTo>
                <a:cubicBezTo>
                  <a:pt x="1480" y="636"/>
                  <a:pt x="1480" y="636"/>
                  <a:pt x="1480" y="635"/>
                </a:cubicBezTo>
                <a:cubicBezTo>
                  <a:pt x="1480" y="635"/>
                  <a:pt x="1479" y="635"/>
                  <a:pt x="1479" y="634"/>
                </a:cubicBezTo>
                <a:cubicBezTo>
                  <a:pt x="1479" y="634"/>
                  <a:pt x="1479" y="633"/>
                  <a:pt x="1480" y="633"/>
                </a:cubicBezTo>
                <a:cubicBezTo>
                  <a:pt x="1481" y="634"/>
                  <a:pt x="1480" y="635"/>
                  <a:pt x="1480" y="635"/>
                </a:cubicBezTo>
                <a:cubicBezTo>
                  <a:pt x="1481" y="636"/>
                  <a:pt x="1481" y="636"/>
                  <a:pt x="1482" y="636"/>
                </a:cubicBezTo>
                <a:cubicBezTo>
                  <a:pt x="1483" y="636"/>
                  <a:pt x="1485" y="638"/>
                  <a:pt x="1485" y="637"/>
                </a:cubicBezTo>
                <a:cubicBezTo>
                  <a:pt x="1486" y="636"/>
                  <a:pt x="1485" y="635"/>
                  <a:pt x="1487" y="635"/>
                </a:cubicBezTo>
                <a:cubicBezTo>
                  <a:pt x="1487" y="636"/>
                  <a:pt x="1488" y="636"/>
                  <a:pt x="1488" y="637"/>
                </a:cubicBezTo>
                <a:cubicBezTo>
                  <a:pt x="1489" y="638"/>
                  <a:pt x="1490" y="638"/>
                  <a:pt x="1491" y="637"/>
                </a:cubicBezTo>
                <a:cubicBezTo>
                  <a:pt x="1493" y="637"/>
                  <a:pt x="1494" y="637"/>
                  <a:pt x="1495" y="638"/>
                </a:cubicBezTo>
                <a:cubicBezTo>
                  <a:pt x="1496" y="638"/>
                  <a:pt x="1496" y="639"/>
                  <a:pt x="1496" y="639"/>
                </a:cubicBezTo>
                <a:cubicBezTo>
                  <a:pt x="1497" y="639"/>
                  <a:pt x="1498" y="638"/>
                  <a:pt x="1498" y="638"/>
                </a:cubicBezTo>
                <a:cubicBezTo>
                  <a:pt x="1499" y="637"/>
                  <a:pt x="1498" y="637"/>
                  <a:pt x="1499" y="637"/>
                </a:cubicBezTo>
                <a:cubicBezTo>
                  <a:pt x="1500" y="637"/>
                  <a:pt x="1501" y="637"/>
                  <a:pt x="1501" y="636"/>
                </a:cubicBezTo>
                <a:cubicBezTo>
                  <a:pt x="1501" y="636"/>
                  <a:pt x="1500" y="636"/>
                  <a:pt x="1500" y="635"/>
                </a:cubicBezTo>
                <a:cubicBezTo>
                  <a:pt x="1499" y="634"/>
                  <a:pt x="1501" y="632"/>
                  <a:pt x="1499" y="631"/>
                </a:cubicBezTo>
                <a:cubicBezTo>
                  <a:pt x="1498" y="631"/>
                  <a:pt x="1498" y="631"/>
                  <a:pt x="1498" y="630"/>
                </a:cubicBezTo>
                <a:cubicBezTo>
                  <a:pt x="1497" y="630"/>
                  <a:pt x="1498" y="630"/>
                  <a:pt x="1497" y="629"/>
                </a:cubicBezTo>
                <a:cubicBezTo>
                  <a:pt x="1496" y="627"/>
                  <a:pt x="1494" y="630"/>
                  <a:pt x="1493" y="629"/>
                </a:cubicBezTo>
                <a:cubicBezTo>
                  <a:pt x="1493" y="628"/>
                  <a:pt x="1493" y="628"/>
                  <a:pt x="1494" y="627"/>
                </a:cubicBezTo>
                <a:cubicBezTo>
                  <a:pt x="1495" y="627"/>
                  <a:pt x="1496" y="627"/>
                  <a:pt x="1496" y="626"/>
                </a:cubicBezTo>
                <a:cubicBezTo>
                  <a:pt x="1496" y="625"/>
                  <a:pt x="1497" y="624"/>
                  <a:pt x="1496" y="624"/>
                </a:cubicBezTo>
                <a:cubicBezTo>
                  <a:pt x="1496" y="623"/>
                  <a:pt x="1496" y="623"/>
                  <a:pt x="1495" y="624"/>
                </a:cubicBezTo>
                <a:cubicBezTo>
                  <a:pt x="1495" y="624"/>
                  <a:pt x="1495" y="624"/>
                  <a:pt x="1494" y="624"/>
                </a:cubicBezTo>
                <a:cubicBezTo>
                  <a:pt x="1494" y="624"/>
                  <a:pt x="1494" y="624"/>
                  <a:pt x="1493" y="623"/>
                </a:cubicBezTo>
                <a:cubicBezTo>
                  <a:pt x="1492" y="622"/>
                  <a:pt x="1491" y="624"/>
                  <a:pt x="1490" y="625"/>
                </a:cubicBezTo>
                <a:cubicBezTo>
                  <a:pt x="1489" y="625"/>
                  <a:pt x="1489" y="625"/>
                  <a:pt x="1488" y="626"/>
                </a:cubicBezTo>
                <a:cubicBezTo>
                  <a:pt x="1488" y="626"/>
                  <a:pt x="1487" y="627"/>
                  <a:pt x="1486" y="627"/>
                </a:cubicBezTo>
                <a:cubicBezTo>
                  <a:pt x="1486" y="629"/>
                  <a:pt x="1484" y="628"/>
                  <a:pt x="1483" y="628"/>
                </a:cubicBezTo>
                <a:cubicBezTo>
                  <a:pt x="1482" y="627"/>
                  <a:pt x="1482" y="627"/>
                  <a:pt x="1482" y="626"/>
                </a:cubicBezTo>
                <a:cubicBezTo>
                  <a:pt x="1482" y="626"/>
                  <a:pt x="1483" y="624"/>
                  <a:pt x="1483" y="624"/>
                </a:cubicBezTo>
                <a:cubicBezTo>
                  <a:pt x="1484" y="624"/>
                  <a:pt x="1485" y="624"/>
                  <a:pt x="1485" y="623"/>
                </a:cubicBezTo>
                <a:cubicBezTo>
                  <a:pt x="1486" y="622"/>
                  <a:pt x="1483" y="621"/>
                  <a:pt x="1482" y="621"/>
                </a:cubicBezTo>
                <a:cubicBezTo>
                  <a:pt x="1481" y="621"/>
                  <a:pt x="1481" y="621"/>
                  <a:pt x="1480" y="621"/>
                </a:cubicBezTo>
                <a:cubicBezTo>
                  <a:pt x="1479" y="620"/>
                  <a:pt x="1478" y="619"/>
                  <a:pt x="1478" y="618"/>
                </a:cubicBezTo>
                <a:cubicBezTo>
                  <a:pt x="1478" y="617"/>
                  <a:pt x="1479" y="617"/>
                  <a:pt x="1480" y="616"/>
                </a:cubicBezTo>
                <a:cubicBezTo>
                  <a:pt x="1481" y="616"/>
                  <a:pt x="1480" y="615"/>
                  <a:pt x="1480" y="614"/>
                </a:cubicBezTo>
                <a:cubicBezTo>
                  <a:pt x="1480" y="611"/>
                  <a:pt x="1482" y="614"/>
                  <a:pt x="1483" y="614"/>
                </a:cubicBezTo>
                <a:cubicBezTo>
                  <a:pt x="1485" y="614"/>
                  <a:pt x="1483" y="611"/>
                  <a:pt x="1483" y="610"/>
                </a:cubicBezTo>
                <a:cubicBezTo>
                  <a:pt x="1483" y="609"/>
                  <a:pt x="1483" y="607"/>
                  <a:pt x="1483" y="606"/>
                </a:cubicBezTo>
                <a:cubicBezTo>
                  <a:pt x="1484" y="605"/>
                  <a:pt x="1484" y="603"/>
                  <a:pt x="1485" y="602"/>
                </a:cubicBezTo>
                <a:cubicBezTo>
                  <a:pt x="1486" y="600"/>
                  <a:pt x="1486" y="600"/>
                  <a:pt x="1486" y="598"/>
                </a:cubicBezTo>
                <a:cubicBezTo>
                  <a:pt x="1486" y="596"/>
                  <a:pt x="1487" y="595"/>
                  <a:pt x="1487" y="594"/>
                </a:cubicBezTo>
                <a:cubicBezTo>
                  <a:pt x="1486" y="592"/>
                  <a:pt x="1484" y="594"/>
                  <a:pt x="1484" y="595"/>
                </a:cubicBezTo>
                <a:cubicBezTo>
                  <a:pt x="1483" y="595"/>
                  <a:pt x="1482" y="595"/>
                  <a:pt x="1481" y="596"/>
                </a:cubicBezTo>
                <a:cubicBezTo>
                  <a:pt x="1481" y="596"/>
                  <a:pt x="1480" y="597"/>
                  <a:pt x="1480" y="597"/>
                </a:cubicBezTo>
                <a:cubicBezTo>
                  <a:pt x="1478" y="599"/>
                  <a:pt x="1477" y="600"/>
                  <a:pt x="1475" y="600"/>
                </a:cubicBezTo>
                <a:cubicBezTo>
                  <a:pt x="1474" y="600"/>
                  <a:pt x="1474" y="600"/>
                  <a:pt x="1473" y="601"/>
                </a:cubicBezTo>
                <a:cubicBezTo>
                  <a:pt x="1473" y="601"/>
                  <a:pt x="1472" y="601"/>
                  <a:pt x="1471" y="601"/>
                </a:cubicBezTo>
                <a:cubicBezTo>
                  <a:pt x="1471" y="600"/>
                  <a:pt x="1471" y="599"/>
                  <a:pt x="1471" y="599"/>
                </a:cubicBezTo>
                <a:cubicBezTo>
                  <a:pt x="1472" y="598"/>
                  <a:pt x="1473" y="599"/>
                  <a:pt x="1473" y="598"/>
                </a:cubicBezTo>
                <a:cubicBezTo>
                  <a:pt x="1473" y="598"/>
                  <a:pt x="1473" y="598"/>
                  <a:pt x="1474" y="597"/>
                </a:cubicBezTo>
                <a:cubicBezTo>
                  <a:pt x="1474" y="597"/>
                  <a:pt x="1474" y="597"/>
                  <a:pt x="1474" y="597"/>
                </a:cubicBezTo>
                <a:cubicBezTo>
                  <a:pt x="1475" y="596"/>
                  <a:pt x="1476" y="596"/>
                  <a:pt x="1476" y="595"/>
                </a:cubicBezTo>
                <a:cubicBezTo>
                  <a:pt x="1476" y="593"/>
                  <a:pt x="1473" y="595"/>
                  <a:pt x="1473" y="593"/>
                </a:cubicBezTo>
                <a:cubicBezTo>
                  <a:pt x="1474" y="592"/>
                  <a:pt x="1474" y="592"/>
                  <a:pt x="1473" y="591"/>
                </a:cubicBezTo>
                <a:cubicBezTo>
                  <a:pt x="1472" y="591"/>
                  <a:pt x="1472" y="591"/>
                  <a:pt x="1471" y="592"/>
                </a:cubicBezTo>
                <a:cubicBezTo>
                  <a:pt x="1470" y="592"/>
                  <a:pt x="1468" y="593"/>
                  <a:pt x="1467" y="592"/>
                </a:cubicBezTo>
                <a:cubicBezTo>
                  <a:pt x="1466" y="591"/>
                  <a:pt x="1467" y="590"/>
                  <a:pt x="1466" y="589"/>
                </a:cubicBezTo>
                <a:cubicBezTo>
                  <a:pt x="1466" y="588"/>
                  <a:pt x="1465" y="588"/>
                  <a:pt x="1465" y="588"/>
                </a:cubicBezTo>
                <a:cubicBezTo>
                  <a:pt x="1464" y="588"/>
                  <a:pt x="1464" y="587"/>
                  <a:pt x="1463" y="586"/>
                </a:cubicBezTo>
                <a:cubicBezTo>
                  <a:pt x="1462" y="585"/>
                  <a:pt x="1460" y="585"/>
                  <a:pt x="1459" y="586"/>
                </a:cubicBezTo>
                <a:cubicBezTo>
                  <a:pt x="1457" y="586"/>
                  <a:pt x="1456" y="587"/>
                  <a:pt x="1454" y="586"/>
                </a:cubicBezTo>
                <a:cubicBezTo>
                  <a:pt x="1453" y="586"/>
                  <a:pt x="1452" y="584"/>
                  <a:pt x="1451" y="584"/>
                </a:cubicBezTo>
                <a:cubicBezTo>
                  <a:pt x="1451" y="583"/>
                  <a:pt x="1450" y="583"/>
                  <a:pt x="1450" y="582"/>
                </a:cubicBezTo>
                <a:cubicBezTo>
                  <a:pt x="1449" y="582"/>
                  <a:pt x="1448" y="582"/>
                  <a:pt x="1448" y="582"/>
                </a:cubicBezTo>
                <a:cubicBezTo>
                  <a:pt x="1447" y="582"/>
                  <a:pt x="1446" y="581"/>
                  <a:pt x="1446" y="582"/>
                </a:cubicBezTo>
                <a:cubicBezTo>
                  <a:pt x="1445" y="582"/>
                  <a:pt x="1446" y="583"/>
                  <a:pt x="1446" y="583"/>
                </a:cubicBezTo>
                <a:cubicBezTo>
                  <a:pt x="1447" y="584"/>
                  <a:pt x="1447" y="585"/>
                  <a:pt x="1447" y="585"/>
                </a:cubicBezTo>
                <a:cubicBezTo>
                  <a:pt x="1448" y="586"/>
                  <a:pt x="1448" y="586"/>
                  <a:pt x="1449" y="587"/>
                </a:cubicBezTo>
                <a:cubicBezTo>
                  <a:pt x="1450" y="587"/>
                  <a:pt x="1450" y="588"/>
                  <a:pt x="1449" y="589"/>
                </a:cubicBezTo>
                <a:cubicBezTo>
                  <a:pt x="1448" y="589"/>
                  <a:pt x="1448" y="588"/>
                  <a:pt x="1447" y="589"/>
                </a:cubicBezTo>
                <a:cubicBezTo>
                  <a:pt x="1446" y="589"/>
                  <a:pt x="1446" y="590"/>
                  <a:pt x="1445" y="590"/>
                </a:cubicBezTo>
                <a:cubicBezTo>
                  <a:pt x="1444" y="590"/>
                  <a:pt x="1443" y="590"/>
                  <a:pt x="1442" y="590"/>
                </a:cubicBezTo>
                <a:cubicBezTo>
                  <a:pt x="1442" y="590"/>
                  <a:pt x="1441" y="590"/>
                  <a:pt x="1440" y="590"/>
                </a:cubicBezTo>
                <a:cubicBezTo>
                  <a:pt x="1439" y="590"/>
                  <a:pt x="1439" y="590"/>
                  <a:pt x="1438" y="589"/>
                </a:cubicBezTo>
                <a:cubicBezTo>
                  <a:pt x="1438" y="589"/>
                  <a:pt x="1437" y="589"/>
                  <a:pt x="1437" y="589"/>
                </a:cubicBezTo>
                <a:cubicBezTo>
                  <a:pt x="1435" y="589"/>
                  <a:pt x="1434" y="589"/>
                  <a:pt x="1433" y="588"/>
                </a:cubicBezTo>
                <a:cubicBezTo>
                  <a:pt x="1432" y="587"/>
                  <a:pt x="1431" y="587"/>
                  <a:pt x="1431" y="588"/>
                </a:cubicBezTo>
                <a:cubicBezTo>
                  <a:pt x="1430" y="588"/>
                  <a:pt x="1431" y="589"/>
                  <a:pt x="1432" y="589"/>
                </a:cubicBezTo>
                <a:cubicBezTo>
                  <a:pt x="1433" y="590"/>
                  <a:pt x="1433" y="591"/>
                  <a:pt x="1434" y="592"/>
                </a:cubicBezTo>
                <a:cubicBezTo>
                  <a:pt x="1435" y="594"/>
                  <a:pt x="1437" y="594"/>
                  <a:pt x="1438" y="595"/>
                </a:cubicBezTo>
                <a:cubicBezTo>
                  <a:pt x="1439" y="596"/>
                  <a:pt x="1438" y="599"/>
                  <a:pt x="1436" y="598"/>
                </a:cubicBezTo>
                <a:cubicBezTo>
                  <a:pt x="1436" y="598"/>
                  <a:pt x="1435" y="596"/>
                  <a:pt x="1435" y="596"/>
                </a:cubicBezTo>
                <a:cubicBezTo>
                  <a:pt x="1434" y="596"/>
                  <a:pt x="1434" y="597"/>
                  <a:pt x="1434" y="598"/>
                </a:cubicBezTo>
                <a:cubicBezTo>
                  <a:pt x="1435" y="598"/>
                  <a:pt x="1437" y="600"/>
                  <a:pt x="1435" y="600"/>
                </a:cubicBezTo>
                <a:cubicBezTo>
                  <a:pt x="1434" y="600"/>
                  <a:pt x="1433" y="600"/>
                  <a:pt x="1433" y="600"/>
                </a:cubicBezTo>
                <a:cubicBezTo>
                  <a:pt x="1432" y="600"/>
                  <a:pt x="1432" y="599"/>
                  <a:pt x="1431" y="599"/>
                </a:cubicBezTo>
                <a:cubicBezTo>
                  <a:pt x="1431" y="598"/>
                  <a:pt x="1430" y="599"/>
                  <a:pt x="1430" y="600"/>
                </a:cubicBezTo>
                <a:cubicBezTo>
                  <a:pt x="1431" y="601"/>
                  <a:pt x="1431" y="601"/>
                  <a:pt x="1431" y="602"/>
                </a:cubicBezTo>
                <a:cubicBezTo>
                  <a:pt x="1431" y="603"/>
                  <a:pt x="1431" y="603"/>
                  <a:pt x="1432" y="604"/>
                </a:cubicBezTo>
                <a:cubicBezTo>
                  <a:pt x="1432" y="604"/>
                  <a:pt x="1433" y="604"/>
                  <a:pt x="1433" y="605"/>
                </a:cubicBezTo>
                <a:cubicBezTo>
                  <a:pt x="1432" y="606"/>
                  <a:pt x="1431" y="608"/>
                  <a:pt x="1430" y="608"/>
                </a:cubicBezTo>
                <a:cubicBezTo>
                  <a:pt x="1428" y="611"/>
                  <a:pt x="1425" y="611"/>
                  <a:pt x="1422" y="611"/>
                </a:cubicBezTo>
                <a:cubicBezTo>
                  <a:pt x="1421" y="611"/>
                  <a:pt x="1419" y="610"/>
                  <a:pt x="1418" y="610"/>
                </a:cubicBezTo>
                <a:cubicBezTo>
                  <a:pt x="1417" y="609"/>
                  <a:pt x="1415" y="608"/>
                  <a:pt x="1414" y="608"/>
                </a:cubicBezTo>
                <a:cubicBezTo>
                  <a:pt x="1412" y="608"/>
                  <a:pt x="1411" y="608"/>
                  <a:pt x="1409" y="608"/>
                </a:cubicBezTo>
                <a:cubicBezTo>
                  <a:pt x="1408" y="607"/>
                  <a:pt x="1406" y="607"/>
                  <a:pt x="1404" y="607"/>
                </a:cubicBezTo>
                <a:cubicBezTo>
                  <a:pt x="1403" y="607"/>
                  <a:pt x="1402" y="607"/>
                  <a:pt x="1401" y="607"/>
                </a:cubicBezTo>
                <a:cubicBezTo>
                  <a:pt x="1400" y="607"/>
                  <a:pt x="1399" y="606"/>
                  <a:pt x="1397" y="607"/>
                </a:cubicBezTo>
                <a:cubicBezTo>
                  <a:pt x="1395" y="607"/>
                  <a:pt x="1394" y="607"/>
                  <a:pt x="1392" y="607"/>
                </a:cubicBezTo>
                <a:cubicBezTo>
                  <a:pt x="1391" y="608"/>
                  <a:pt x="1390" y="608"/>
                  <a:pt x="1390" y="608"/>
                </a:cubicBezTo>
                <a:cubicBezTo>
                  <a:pt x="1388" y="609"/>
                  <a:pt x="1387" y="609"/>
                  <a:pt x="1386" y="609"/>
                </a:cubicBezTo>
                <a:cubicBezTo>
                  <a:pt x="1385" y="610"/>
                  <a:pt x="1384" y="610"/>
                  <a:pt x="1383" y="610"/>
                </a:cubicBezTo>
                <a:cubicBezTo>
                  <a:pt x="1382" y="610"/>
                  <a:pt x="1382" y="611"/>
                  <a:pt x="1381" y="611"/>
                </a:cubicBezTo>
                <a:cubicBezTo>
                  <a:pt x="1378" y="612"/>
                  <a:pt x="1376" y="612"/>
                  <a:pt x="1374" y="612"/>
                </a:cubicBezTo>
                <a:cubicBezTo>
                  <a:pt x="1370" y="612"/>
                  <a:pt x="1367" y="612"/>
                  <a:pt x="1364" y="611"/>
                </a:cubicBezTo>
                <a:cubicBezTo>
                  <a:pt x="1362" y="611"/>
                  <a:pt x="1360" y="611"/>
                  <a:pt x="1358" y="610"/>
                </a:cubicBezTo>
                <a:cubicBezTo>
                  <a:pt x="1356" y="610"/>
                  <a:pt x="1354" y="609"/>
                  <a:pt x="1353" y="608"/>
                </a:cubicBezTo>
                <a:cubicBezTo>
                  <a:pt x="1352" y="607"/>
                  <a:pt x="1350" y="608"/>
                  <a:pt x="1349" y="608"/>
                </a:cubicBezTo>
                <a:cubicBezTo>
                  <a:pt x="1347" y="607"/>
                  <a:pt x="1346" y="607"/>
                  <a:pt x="1345" y="605"/>
                </a:cubicBezTo>
                <a:cubicBezTo>
                  <a:pt x="1345" y="604"/>
                  <a:pt x="1344" y="603"/>
                  <a:pt x="1342" y="603"/>
                </a:cubicBezTo>
                <a:cubicBezTo>
                  <a:pt x="1340" y="603"/>
                  <a:pt x="1339" y="603"/>
                  <a:pt x="1338" y="602"/>
                </a:cubicBezTo>
                <a:cubicBezTo>
                  <a:pt x="1337" y="601"/>
                  <a:pt x="1337" y="600"/>
                  <a:pt x="1336" y="600"/>
                </a:cubicBezTo>
                <a:cubicBezTo>
                  <a:pt x="1335" y="600"/>
                  <a:pt x="1334" y="600"/>
                  <a:pt x="1333" y="600"/>
                </a:cubicBezTo>
                <a:cubicBezTo>
                  <a:pt x="1332" y="600"/>
                  <a:pt x="1331" y="600"/>
                  <a:pt x="1330" y="600"/>
                </a:cubicBezTo>
                <a:cubicBezTo>
                  <a:pt x="1327" y="600"/>
                  <a:pt x="1324" y="601"/>
                  <a:pt x="1321" y="601"/>
                </a:cubicBezTo>
                <a:cubicBezTo>
                  <a:pt x="1319" y="601"/>
                  <a:pt x="1318" y="600"/>
                  <a:pt x="1316" y="600"/>
                </a:cubicBezTo>
                <a:cubicBezTo>
                  <a:pt x="1315" y="600"/>
                  <a:pt x="1313" y="600"/>
                  <a:pt x="1312" y="600"/>
                </a:cubicBezTo>
                <a:cubicBezTo>
                  <a:pt x="1311" y="599"/>
                  <a:pt x="1311" y="599"/>
                  <a:pt x="1311" y="598"/>
                </a:cubicBezTo>
                <a:cubicBezTo>
                  <a:pt x="1310" y="598"/>
                  <a:pt x="1309" y="597"/>
                  <a:pt x="1309" y="597"/>
                </a:cubicBezTo>
                <a:cubicBezTo>
                  <a:pt x="1308" y="596"/>
                  <a:pt x="1309" y="594"/>
                  <a:pt x="1308" y="593"/>
                </a:cubicBezTo>
                <a:cubicBezTo>
                  <a:pt x="1307" y="592"/>
                  <a:pt x="1305" y="593"/>
                  <a:pt x="1304" y="593"/>
                </a:cubicBezTo>
                <a:cubicBezTo>
                  <a:pt x="1303" y="593"/>
                  <a:pt x="1302" y="592"/>
                  <a:pt x="1301" y="592"/>
                </a:cubicBezTo>
                <a:cubicBezTo>
                  <a:pt x="1300" y="591"/>
                  <a:pt x="1299" y="592"/>
                  <a:pt x="1298" y="591"/>
                </a:cubicBezTo>
                <a:cubicBezTo>
                  <a:pt x="1298" y="591"/>
                  <a:pt x="1298" y="590"/>
                  <a:pt x="1297" y="590"/>
                </a:cubicBezTo>
                <a:cubicBezTo>
                  <a:pt x="1297" y="590"/>
                  <a:pt x="1296" y="590"/>
                  <a:pt x="1296" y="589"/>
                </a:cubicBezTo>
                <a:cubicBezTo>
                  <a:pt x="1295" y="589"/>
                  <a:pt x="1295" y="587"/>
                  <a:pt x="1294" y="587"/>
                </a:cubicBezTo>
                <a:cubicBezTo>
                  <a:pt x="1294" y="586"/>
                  <a:pt x="1292" y="587"/>
                  <a:pt x="1291" y="587"/>
                </a:cubicBezTo>
                <a:cubicBezTo>
                  <a:pt x="1292" y="585"/>
                  <a:pt x="1292" y="585"/>
                  <a:pt x="1293" y="584"/>
                </a:cubicBezTo>
                <a:cubicBezTo>
                  <a:pt x="1294" y="584"/>
                  <a:pt x="1295" y="584"/>
                  <a:pt x="1295" y="583"/>
                </a:cubicBezTo>
                <a:cubicBezTo>
                  <a:pt x="1294" y="581"/>
                  <a:pt x="1292" y="581"/>
                  <a:pt x="1291" y="580"/>
                </a:cubicBezTo>
                <a:cubicBezTo>
                  <a:pt x="1290" y="578"/>
                  <a:pt x="1292" y="576"/>
                  <a:pt x="1291" y="575"/>
                </a:cubicBezTo>
                <a:cubicBezTo>
                  <a:pt x="1290" y="574"/>
                  <a:pt x="1289" y="573"/>
                  <a:pt x="1288" y="572"/>
                </a:cubicBezTo>
                <a:cubicBezTo>
                  <a:pt x="1286" y="571"/>
                  <a:pt x="1284" y="570"/>
                  <a:pt x="1282" y="569"/>
                </a:cubicBezTo>
                <a:cubicBezTo>
                  <a:pt x="1281" y="568"/>
                  <a:pt x="1279" y="568"/>
                  <a:pt x="1277" y="568"/>
                </a:cubicBezTo>
                <a:cubicBezTo>
                  <a:pt x="1276" y="568"/>
                  <a:pt x="1274" y="568"/>
                  <a:pt x="1273" y="569"/>
                </a:cubicBezTo>
                <a:cubicBezTo>
                  <a:pt x="1272" y="569"/>
                  <a:pt x="1271" y="570"/>
                  <a:pt x="1271" y="570"/>
                </a:cubicBezTo>
                <a:cubicBezTo>
                  <a:pt x="1270" y="570"/>
                  <a:pt x="1269" y="570"/>
                  <a:pt x="1268" y="571"/>
                </a:cubicBezTo>
                <a:cubicBezTo>
                  <a:pt x="1267" y="571"/>
                  <a:pt x="1266" y="572"/>
                  <a:pt x="1265" y="572"/>
                </a:cubicBezTo>
                <a:cubicBezTo>
                  <a:pt x="1264" y="572"/>
                  <a:pt x="1264" y="572"/>
                  <a:pt x="1263" y="573"/>
                </a:cubicBezTo>
                <a:cubicBezTo>
                  <a:pt x="1263" y="573"/>
                  <a:pt x="1263" y="572"/>
                  <a:pt x="1262" y="573"/>
                </a:cubicBezTo>
                <a:cubicBezTo>
                  <a:pt x="1261" y="573"/>
                  <a:pt x="1260" y="573"/>
                  <a:pt x="1259" y="574"/>
                </a:cubicBezTo>
                <a:cubicBezTo>
                  <a:pt x="1255" y="574"/>
                  <a:pt x="1250" y="576"/>
                  <a:pt x="1246" y="577"/>
                </a:cubicBezTo>
                <a:cubicBezTo>
                  <a:pt x="1242" y="578"/>
                  <a:pt x="1239" y="578"/>
                  <a:pt x="1235" y="579"/>
                </a:cubicBezTo>
                <a:cubicBezTo>
                  <a:pt x="1233" y="580"/>
                  <a:pt x="1232" y="580"/>
                  <a:pt x="1231" y="581"/>
                </a:cubicBezTo>
                <a:cubicBezTo>
                  <a:pt x="1230" y="582"/>
                  <a:pt x="1229" y="583"/>
                  <a:pt x="1229" y="585"/>
                </a:cubicBezTo>
                <a:cubicBezTo>
                  <a:pt x="1228" y="586"/>
                  <a:pt x="1227" y="587"/>
                  <a:pt x="1226" y="588"/>
                </a:cubicBezTo>
                <a:cubicBezTo>
                  <a:pt x="1225" y="589"/>
                  <a:pt x="1222" y="590"/>
                  <a:pt x="1222" y="591"/>
                </a:cubicBezTo>
                <a:cubicBezTo>
                  <a:pt x="1222" y="593"/>
                  <a:pt x="1229" y="590"/>
                  <a:pt x="1230" y="591"/>
                </a:cubicBezTo>
                <a:cubicBezTo>
                  <a:pt x="1231" y="592"/>
                  <a:pt x="1230" y="592"/>
                  <a:pt x="1230" y="593"/>
                </a:cubicBezTo>
                <a:cubicBezTo>
                  <a:pt x="1231" y="593"/>
                  <a:pt x="1232" y="593"/>
                  <a:pt x="1232" y="593"/>
                </a:cubicBezTo>
                <a:cubicBezTo>
                  <a:pt x="1235" y="593"/>
                  <a:pt x="1237" y="594"/>
                  <a:pt x="1239" y="594"/>
                </a:cubicBezTo>
                <a:cubicBezTo>
                  <a:pt x="1240" y="594"/>
                  <a:pt x="1241" y="594"/>
                  <a:pt x="1242" y="595"/>
                </a:cubicBezTo>
                <a:cubicBezTo>
                  <a:pt x="1243" y="595"/>
                  <a:pt x="1244" y="595"/>
                  <a:pt x="1245" y="595"/>
                </a:cubicBezTo>
                <a:cubicBezTo>
                  <a:pt x="1246" y="595"/>
                  <a:pt x="1248" y="595"/>
                  <a:pt x="1247" y="594"/>
                </a:cubicBezTo>
                <a:cubicBezTo>
                  <a:pt x="1247" y="594"/>
                  <a:pt x="1246" y="594"/>
                  <a:pt x="1245" y="593"/>
                </a:cubicBezTo>
                <a:cubicBezTo>
                  <a:pt x="1245" y="593"/>
                  <a:pt x="1244" y="593"/>
                  <a:pt x="1244" y="592"/>
                </a:cubicBezTo>
                <a:cubicBezTo>
                  <a:pt x="1243" y="592"/>
                  <a:pt x="1243" y="590"/>
                  <a:pt x="1244" y="589"/>
                </a:cubicBezTo>
                <a:cubicBezTo>
                  <a:pt x="1246" y="588"/>
                  <a:pt x="1248" y="589"/>
                  <a:pt x="1250" y="590"/>
                </a:cubicBezTo>
                <a:cubicBezTo>
                  <a:pt x="1251" y="590"/>
                  <a:pt x="1251" y="591"/>
                  <a:pt x="1252" y="591"/>
                </a:cubicBezTo>
                <a:cubicBezTo>
                  <a:pt x="1253" y="591"/>
                  <a:pt x="1254" y="592"/>
                  <a:pt x="1255" y="592"/>
                </a:cubicBezTo>
                <a:cubicBezTo>
                  <a:pt x="1256" y="592"/>
                  <a:pt x="1257" y="592"/>
                  <a:pt x="1258" y="591"/>
                </a:cubicBezTo>
                <a:cubicBezTo>
                  <a:pt x="1259" y="591"/>
                  <a:pt x="1259" y="590"/>
                  <a:pt x="1260" y="589"/>
                </a:cubicBezTo>
                <a:cubicBezTo>
                  <a:pt x="1261" y="588"/>
                  <a:pt x="1264" y="587"/>
                  <a:pt x="1265" y="588"/>
                </a:cubicBezTo>
                <a:cubicBezTo>
                  <a:pt x="1266" y="588"/>
                  <a:pt x="1266" y="588"/>
                  <a:pt x="1266" y="589"/>
                </a:cubicBezTo>
                <a:cubicBezTo>
                  <a:pt x="1266" y="589"/>
                  <a:pt x="1267" y="589"/>
                  <a:pt x="1267" y="589"/>
                </a:cubicBezTo>
                <a:cubicBezTo>
                  <a:pt x="1268" y="590"/>
                  <a:pt x="1268" y="590"/>
                  <a:pt x="1268" y="591"/>
                </a:cubicBezTo>
                <a:cubicBezTo>
                  <a:pt x="1268" y="591"/>
                  <a:pt x="1269" y="591"/>
                  <a:pt x="1269" y="591"/>
                </a:cubicBezTo>
                <a:cubicBezTo>
                  <a:pt x="1269" y="591"/>
                  <a:pt x="1269" y="590"/>
                  <a:pt x="1269" y="589"/>
                </a:cubicBezTo>
                <a:cubicBezTo>
                  <a:pt x="1269" y="589"/>
                  <a:pt x="1270" y="588"/>
                  <a:pt x="1270" y="587"/>
                </a:cubicBezTo>
                <a:cubicBezTo>
                  <a:pt x="1270" y="587"/>
                  <a:pt x="1270" y="586"/>
                  <a:pt x="1270" y="585"/>
                </a:cubicBezTo>
                <a:cubicBezTo>
                  <a:pt x="1269" y="583"/>
                  <a:pt x="1271" y="583"/>
                  <a:pt x="1272" y="582"/>
                </a:cubicBezTo>
                <a:cubicBezTo>
                  <a:pt x="1273" y="581"/>
                  <a:pt x="1275" y="581"/>
                  <a:pt x="1276" y="581"/>
                </a:cubicBezTo>
                <a:cubicBezTo>
                  <a:pt x="1278" y="580"/>
                  <a:pt x="1279" y="580"/>
                  <a:pt x="1281" y="579"/>
                </a:cubicBezTo>
                <a:cubicBezTo>
                  <a:pt x="1282" y="578"/>
                  <a:pt x="1284" y="578"/>
                  <a:pt x="1285" y="578"/>
                </a:cubicBezTo>
                <a:cubicBezTo>
                  <a:pt x="1286" y="578"/>
                  <a:pt x="1287" y="579"/>
                  <a:pt x="1287" y="580"/>
                </a:cubicBezTo>
                <a:cubicBezTo>
                  <a:pt x="1286" y="580"/>
                  <a:pt x="1286" y="580"/>
                  <a:pt x="1285" y="580"/>
                </a:cubicBezTo>
                <a:cubicBezTo>
                  <a:pt x="1284" y="582"/>
                  <a:pt x="1287" y="583"/>
                  <a:pt x="1287" y="584"/>
                </a:cubicBezTo>
                <a:cubicBezTo>
                  <a:pt x="1286" y="586"/>
                  <a:pt x="1284" y="585"/>
                  <a:pt x="1283" y="586"/>
                </a:cubicBezTo>
                <a:cubicBezTo>
                  <a:pt x="1282" y="586"/>
                  <a:pt x="1282" y="587"/>
                  <a:pt x="1281" y="587"/>
                </a:cubicBezTo>
                <a:cubicBezTo>
                  <a:pt x="1280" y="586"/>
                  <a:pt x="1279" y="586"/>
                  <a:pt x="1279" y="587"/>
                </a:cubicBezTo>
                <a:cubicBezTo>
                  <a:pt x="1278" y="587"/>
                  <a:pt x="1278" y="587"/>
                  <a:pt x="1277" y="587"/>
                </a:cubicBezTo>
                <a:cubicBezTo>
                  <a:pt x="1276" y="587"/>
                  <a:pt x="1275" y="587"/>
                  <a:pt x="1275" y="587"/>
                </a:cubicBezTo>
                <a:cubicBezTo>
                  <a:pt x="1274" y="587"/>
                  <a:pt x="1274" y="588"/>
                  <a:pt x="1273" y="588"/>
                </a:cubicBezTo>
                <a:cubicBezTo>
                  <a:pt x="1272" y="589"/>
                  <a:pt x="1272" y="589"/>
                  <a:pt x="1271" y="589"/>
                </a:cubicBezTo>
                <a:cubicBezTo>
                  <a:pt x="1270" y="590"/>
                  <a:pt x="1272" y="592"/>
                  <a:pt x="1271" y="594"/>
                </a:cubicBezTo>
                <a:cubicBezTo>
                  <a:pt x="1271" y="594"/>
                  <a:pt x="1270" y="595"/>
                  <a:pt x="1269" y="594"/>
                </a:cubicBezTo>
                <a:cubicBezTo>
                  <a:pt x="1269" y="593"/>
                  <a:pt x="1269" y="593"/>
                  <a:pt x="1268" y="593"/>
                </a:cubicBezTo>
                <a:cubicBezTo>
                  <a:pt x="1266" y="592"/>
                  <a:pt x="1265" y="593"/>
                  <a:pt x="1263" y="594"/>
                </a:cubicBezTo>
                <a:cubicBezTo>
                  <a:pt x="1262" y="596"/>
                  <a:pt x="1261" y="596"/>
                  <a:pt x="1260" y="596"/>
                </a:cubicBezTo>
                <a:cubicBezTo>
                  <a:pt x="1258" y="597"/>
                  <a:pt x="1257" y="597"/>
                  <a:pt x="1256" y="598"/>
                </a:cubicBezTo>
                <a:cubicBezTo>
                  <a:pt x="1254" y="599"/>
                  <a:pt x="1253" y="599"/>
                  <a:pt x="1251" y="599"/>
                </a:cubicBezTo>
                <a:cubicBezTo>
                  <a:pt x="1251" y="599"/>
                  <a:pt x="1250" y="599"/>
                  <a:pt x="1249" y="600"/>
                </a:cubicBezTo>
                <a:cubicBezTo>
                  <a:pt x="1249" y="600"/>
                  <a:pt x="1248" y="600"/>
                  <a:pt x="1248" y="601"/>
                </a:cubicBezTo>
                <a:cubicBezTo>
                  <a:pt x="1247" y="601"/>
                  <a:pt x="1246" y="601"/>
                  <a:pt x="1246" y="601"/>
                </a:cubicBezTo>
                <a:cubicBezTo>
                  <a:pt x="1245" y="601"/>
                  <a:pt x="1244" y="601"/>
                  <a:pt x="1243" y="601"/>
                </a:cubicBezTo>
                <a:cubicBezTo>
                  <a:pt x="1243" y="600"/>
                  <a:pt x="1243" y="600"/>
                  <a:pt x="1242" y="599"/>
                </a:cubicBezTo>
                <a:cubicBezTo>
                  <a:pt x="1242" y="598"/>
                  <a:pt x="1242" y="598"/>
                  <a:pt x="1241" y="599"/>
                </a:cubicBezTo>
                <a:cubicBezTo>
                  <a:pt x="1241" y="599"/>
                  <a:pt x="1241" y="601"/>
                  <a:pt x="1241" y="601"/>
                </a:cubicBezTo>
                <a:cubicBezTo>
                  <a:pt x="1242" y="602"/>
                  <a:pt x="1242" y="602"/>
                  <a:pt x="1243" y="602"/>
                </a:cubicBezTo>
                <a:cubicBezTo>
                  <a:pt x="1243" y="602"/>
                  <a:pt x="1243" y="603"/>
                  <a:pt x="1244" y="603"/>
                </a:cubicBezTo>
                <a:cubicBezTo>
                  <a:pt x="1244" y="603"/>
                  <a:pt x="1244" y="603"/>
                  <a:pt x="1245" y="603"/>
                </a:cubicBezTo>
                <a:cubicBezTo>
                  <a:pt x="1246" y="603"/>
                  <a:pt x="1246" y="604"/>
                  <a:pt x="1245" y="605"/>
                </a:cubicBezTo>
                <a:cubicBezTo>
                  <a:pt x="1244" y="606"/>
                  <a:pt x="1242" y="606"/>
                  <a:pt x="1241" y="607"/>
                </a:cubicBezTo>
                <a:cubicBezTo>
                  <a:pt x="1240" y="608"/>
                  <a:pt x="1238" y="609"/>
                  <a:pt x="1239" y="611"/>
                </a:cubicBezTo>
                <a:cubicBezTo>
                  <a:pt x="1239" y="612"/>
                  <a:pt x="1241" y="613"/>
                  <a:pt x="1242" y="613"/>
                </a:cubicBezTo>
                <a:cubicBezTo>
                  <a:pt x="1243" y="614"/>
                  <a:pt x="1244" y="615"/>
                  <a:pt x="1245" y="616"/>
                </a:cubicBezTo>
                <a:cubicBezTo>
                  <a:pt x="1246" y="617"/>
                  <a:pt x="1248" y="618"/>
                  <a:pt x="1248" y="620"/>
                </a:cubicBezTo>
                <a:cubicBezTo>
                  <a:pt x="1247" y="620"/>
                  <a:pt x="1247" y="620"/>
                  <a:pt x="1246" y="621"/>
                </a:cubicBezTo>
                <a:cubicBezTo>
                  <a:pt x="1246" y="621"/>
                  <a:pt x="1246" y="622"/>
                  <a:pt x="1246" y="623"/>
                </a:cubicBezTo>
                <a:cubicBezTo>
                  <a:pt x="1246" y="624"/>
                  <a:pt x="1248" y="625"/>
                  <a:pt x="1248" y="627"/>
                </a:cubicBezTo>
                <a:cubicBezTo>
                  <a:pt x="1249" y="627"/>
                  <a:pt x="1249" y="628"/>
                  <a:pt x="1249" y="629"/>
                </a:cubicBezTo>
                <a:cubicBezTo>
                  <a:pt x="1249" y="629"/>
                  <a:pt x="1250" y="631"/>
                  <a:pt x="1251" y="631"/>
                </a:cubicBezTo>
                <a:cubicBezTo>
                  <a:pt x="1252" y="632"/>
                  <a:pt x="1254" y="632"/>
                  <a:pt x="1254" y="633"/>
                </a:cubicBezTo>
                <a:cubicBezTo>
                  <a:pt x="1254" y="634"/>
                  <a:pt x="1250" y="634"/>
                  <a:pt x="1252" y="636"/>
                </a:cubicBezTo>
                <a:cubicBezTo>
                  <a:pt x="1254" y="636"/>
                  <a:pt x="1255" y="637"/>
                  <a:pt x="1255" y="638"/>
                </a:cubicBezTo>
                <a:cubicBezTo>
                  <a:pt x="1255" y="639"/>
                  <a:pt x="1257" y="641"/>
                  <a:pt x="1257" y="642"/>
                </a:cubicBezTo>
                <a:cubicBezTo>
                  <a:pt x="1256" y="642"/>
                  <a:pt x="1255" y="640"/>
                  <a:pt x="1255" y="640"/>
                </a:cubicBezTo>
                <a:cubicBezTo>
                  <a:pt x="1254" y="639"/>
                  <a:pt x="1253" y="639"/>
                  <a:pt x="1252" y="638"/>
                </a:cubicBezTo>
                <a:cubicBezTo>
                  <a:pt x="1251" y="636"/>
                  <a:pt x="1251" y="638"/>
                  <a:pt x="1252" y="639"/>
                </a:cubicBezTo>
                <a:cubicBezTo>
                  <a:pt x="1252" y="641"/>
                  <a:pt x="1251" y="642"/>
                  <a:pt x="1251" y="643"/>
                </a:cubicBezTo>
                <a:cubicBezTo>
                  <a:pt x="1251" y="643"/>
                  <a:pt x="1250" y="643"/>
                  <a:pt x="1250" y="643"/>
                </a:cubicBezTo>
                <a:cubicBezTo>
                  <a:pt x="1249" y="643"/>
                  <a:pt x="1250" y="642"/>
                  <a:pt x="1249" y="642"/>
                </a:cubicBezTo>
                <a:cubicBezTo>
                  <a:pt x="1249" y="641"/>
                  <a:pt x="1248" y="641"/>
                  <a:pt x="1248" y="640"/>
                </a:cubicBezTo>
                <a:cubicBezTo>
                  <a:pt x="1248" y="639"/>
                  <a:pt x="1249" y="639"/>
                  <a:pt x="1249" y="638"/>
                </a:cubicBezTo>
                <a:cubicBezTo>
                  <a:pt x="1250" y="638"/>
                  <a:pt x="1249" y="637"/>
                  <a:pt x="1249" y="637"/>
                </a:cubicBezTo>
                <a:cubicBezTo>
                  <a:pt x="1248" y="636"/>
                  <a:pt x="1248" y="634"/>
                  <a:pt x="1246" y="635"/>
                </a:cubicBezTo>
                <a:cubicBezTo>
                  <a:pt x="1245" y="635"/>
                  <a:pt x="1244" y="636"/>
                  <a:pt x="1244" y="638"/>
                </a:cubicBezTo>
                <a:cubicBezTo>
                  <a:pt x="1244" y="638"/>
                  <a:pt x="1244" y="639"/>
                  <a:pt x="1244" y="640"/>
                </a:cubicBezTo>
                <a:cubicBezTo>
                  <a:pt x="1245" y="640"/>
                  <a:pt x="1245" y="641"/>
                  <a:pt x="1245" y="641"/>
                </a:cubicBezTo>
                <a:cubicBezTo>
                  <a:pt x="1246" y="642"/>
                  <a:pt x="1246" y="643"/>
                  <a:pt x="1245" y="643"/>
                </a:cubicBezTo>
                <a:cubicBezTo>
                  <a:pt x="1245" y="644"/>
                  <a:pt x="1243" y="644"/>
                  <a:pt x="1243" y="645"/>
                </a:cubicBezTo>
                <a:cubicBezTo>
                  <a:pt x="1243" y="646"/>
                  <a:pt x="1246" y="646"/>
                  <a:pt x="1246" y="647"/>
                </a:cubicBezTo>
                <a:cubicBezTo>
                  <a:pt x="1247" y="648"/>
                  <a:pt x="1248" y="650"/>
                  <a:pt x="1249" y="651"/>
                </a:cubicBezTo>
                <a:cubicBezTo>
                  <a:pt x="1249" y="652"/>
                  <a:pt x="1250" y="653"/>
                  <a:pt x="1251" y="654"/>
                </a:cubicBezTo>
                <a:cubicBezTo>
                  <a:pt x="1252" y="655"/>
                  <a:pt x="1254" y="656"/>
                  <a:pt x="1253" y="657"/>
                </a:cubicBezTo>
                <a:cubicBezTo>
                  <a:pt x="1253" y="657"/>
                  <a:pt x="1252" y="656"/>
                  <a:pt x="1252" y="656"/>
                </a:cubicBezTo>
                <a:cubicBezTo>
                  <a:pt x="1251" y="655"/>
                  <a:pt x="1250" y="654"/>
                  <a:pt x="1249" y="653"/>
                </a:cubicBezTo>
                <a:cubicBezTo>
                  <a:pt x="1248" y="652"/>
                  <a:pt x="1247" y="651"/>
                  <a:pt x="1246" y="650"/>
                </a:cubicBezTo>
                <a:cubicBezTo>
                  <a:pt x="1245" y="649"/>
                  <a:pt x="1244" y="648"/>
                  <a:pt x="1242" y="648"/>
                </a:cubicBezTo>
                <a:cubicBezTo>
                  <a:pt x="1239" y="647"/>
                  <a:pt x="1242" y="643"/>
                  <a:pt x="1239" y="642"/>
                </a:cubicBezTo>
                <a:cubicBezTo>
                  <a:pt x="1239" y="642"/>
                  <a:pt x="1238" y="642"/>
                  <a:pt x="1237" y="641"/>
                </a:cubicBezTo>
                <a:cubicBezTo>
                  <a:pt x="1236" y="641"/>
                  <a:pt x="1237" y="640"/>
                  <a:pt x="1237" y="640"/>
                </a:cubicBezTo>
                <a:cubicBezTo>
                  <a:pt x="1237" y="638"/>
                  <a:pt x="1235" y="637"/>
                  <a:pt x="1234" y="637"/>
                </a:cubicBezTo>
                <a:cubicBezTo>
                  <a:pt x="1233" y="636"/>
                  <a:pt x="1233" y="636"/>
                  <a:pt x="1232" y="636"/>
                </a:cubicBezTo>
                <a:cubicBezTo>
                  <a:pt x="1231" y="635"/>
                  <a:pt x="1231" y="635"/>
                  <a:pt x="1230" y="635"/>
                </a:cubicBezTo>
                <a:cubicBezTo>
                  <a:pt x="1229" y="635"/>
                  <a:pt x="1229" y="634"/>
                  <a:pt x="1229" y="634"/>
                </a:cubicBezTo>
                <a:cubicBezTo>
                  <a:pt x="1229" y="633"/>
                  <a:pt x="1227" y="633"/>
                  <a:pt x="1228" y="632"/>
                </a:cubicBezTo>
                <a:cubicBezTo>
                  <a:pt x="1228" y="631"/>
                  <a:pt x="1230" y="634"/>
                  <a:pt x="1231" y="634"/>
                </a:cubicBezTo>
                <a:cubicBezTo>
                  <a:pt x="1231" y="634"/>
                  <a:pt x="1232" y="634"/>
                  <a:pt x="1233" y="634"/>
                </a:cubicBezTo>
                <a:cubicBezTo>
                  <a:pt x="1233" y="635"/>
                  <a:pt x="1234" y="635"/>
                  <a:pt x="1234" y="635"/>
                </a:cubicBezTo>
                <a:cubicBezTo>
                  <a:pt x="1236" y="636"/>
                  <a:pt x="1237" y="635"/>
                  <a:pt x="1238" y="635"/>
                </a:cubicBezTo>
                <a:cubicBezTo>
                  <a:pt x="1240" y="634"/>
                  <a:pt x="1241" y="635"/>
                  <a:pt x="1241" y="632"/>
                </a:cubicBezTo>
                <a:cubicBezTo>
                  <a:pt x="1241" y="631"/>
                  <a:pt x="1241" y="629"/>
                  <a:pt x="1240" y="628"/>
                </a:cubicBezTo>
                <a:cubicBezTo>
                  <a:pt x="1239" y="627"/>
                  <a:pt x="1238" y="626"/>
                  <a:pt x="1236" y="626"/>
                </a:cubicBezTo>
                <a:cubicBezTo>
                  <a:pt x="1236" y="626"/>
                  <a:pt x="1235" y="625"/>
                  <a:pt x="1235" y="625"/>
                </a:cubicBezTo>
                <a:cubicBezTo>
                  <a:pt x="1233" y="624"/>
                  <a:pt x="1231" y="624"/>
                  <a:pt x="1230" y="624"/>
                </a:cubicBezTo>
                <a:cubicBezTo>
                  <a:pt x="1229" y="623"/>
                  <a:pt x="1229" y="623"/>
                  <a:pt x="1228" y="622"/>
                </a:cubicBezTo>
                <a:cubicBezTo>
                  <a:pt x="1228" y="620"/>
                  <a:pt x="1229" y="618"/>
                  <a:pt x="1228" y="617"/>
                </a:cubicBezTo>
                <a:cubicBezTo>
                  <a:pt x="1228" y="617"/>
                  <a:pt x="1227" y="617"/>
                  <a:pt x="1226" y="616"/>
                </a:cubicBezTo>
                <a:cubicBezTo>
                  <a:pt x="1226" y="615"/>
                  <a:pt x="1226" y="614"/>
                  <a:pt x="1225" y="615"/>
                </a:cubicBezTo>
                <a:cubicBezTo>
                  <a:pt x="1224" y="615"/>
                  <a:pt x="1225" y="618"/>
                  <a:pt x="1224" y="619"/>
                </a:cubicBezTo>
                <a:cubicBezTo>
                  <a:pt x="1224" y="620"/>
                  <a:pt x="1224" y="620"/>
                  <a:pt x="1223" y="621"/>
                </a:cubicBezTo>
                <a:cubicBezTo>
                  <a:pt x="1223" y="622"/>
                  <a:pt x="1222" y="623"/>
                  <a:pt x="1221" y="622"/>
                </a:cubicBezTo>
                <a:cubicBezTo>
                  <a:pt x="1221" y="622"/>
                  <a:pt x="1221" y="622"/>
                  <a:pt x="1221" y="621"/>
                </a:cubicBezTo>
                <a:cubicBezTo>
                  <a:pt x="1220" y="621"/>
                  <a:pt x="1220" y="621"/>
                  <a:pt x="1220" y="621"/>
                </a:cubicBezTo>
                <a:cubicBezTo>
                  <a:pt x="1219" y="621"/>
                  <a:pt x="1219" y="620"/>
                  <a:pt x="1219" y="619"/>
                </a:cubicBezTo>
                <a:cubicBezTo>
                  <a:pt x="1219" y="619"/>
                  <a:pt x="1220" y="618"/>
                  <a:pt x="1220" y="617"/>
                </a:cubicBezTo>
                <a:cubicBezTo>
                  <a:pt x="1220" y="617"/>
                  <a:pt x="1219" y="616"/>
                  <a:pt x="1219" y="616"/>
                </a:cubicBezTo>
                <a:cubicBezTo>
                  <a:pt x="1219" y="615"/>
                  <a:pt x="1219" y="614"/>
                  <a:pt x="1218" y="613"/>
                </a:cubicBezTo>
                <a:cubicBezTo>
                  <a:pt x="1217" y="612"/>
                  <a:pt x="1216" y="611"/>
                  <a:pt x="1214" y="611"/>
                </a:cubicBezTo>
                <a:cubicBezTo>
                  <a:pt x="1214" y="611"/>
                  <a:pt x="1213" y="611"/>
                  <a:pt x="1212" y="611"/>
                </a:cubicBezTo>
                <a:cubicBezTo>
                  <a:pt x="1211" y="612"/>
                  <a:pt x="1211" y="612"/>
                  <a:pt x="1210" y="612"/>
                </a:cubicBezTo>
                <a:cubicBezTo>
                  <a:pt x="1209" y="612"/>
                  <a:pt x="1208" y="612"/>
                  <a:pt x="1207" y="612"/>
                </a:cubicBezTo>
                <a:cubicBezTo>
                  <a:pt x="1206" y="612"/>
                  <a:pt x="1205" y="612"/>
                  <a:pt x="1205" y="611"/>
                </a:cubicBezTo>
                <a:cubicBezTo>
                  <a:pt x="1205" y="610"/>
                  <a:pt x="1205" y="610"/>
                  <a:pt x="1204" y="609"/>
                </a:cubicBezTo>
                <a:cubicBezTo>
                  <a:pt x="1204" y="609"/>
                  <a:pt x="1203" y="608"/>
                  <a:pt x="1203" y="608"/>
                </a:cubicBezTo>
                <a:cubicBezTo>
                  <a:pt x="1202" y="607"/>
                  <a:pt x="1201" y="607"/>
                  <a:pt x="1199" y="607"/>
                </a:cubicBezTo>
                <a:cubicBezTo>
                  <a:pt x="1197" y="607"/>
                  <a:pt x="1195" y="607"/>
                  <a:pt x="1194" y="608"/>
                </a:cubicBezTo>
                <a:cubicBezTo>
                  <a:pt x="1191" y="608"/>
                  <a:pt x="1189" y="608"/>
                  <a:pt x="1186" y="609"/>
                </a:cubicBezTo>
                <a:cubicBezTo>
                  <a:pt x="1183" y="609"/>
                  <a:pt x="1179" y="609"/>
                  <a:pt x="1176" y="609"/>
                </a:cubicBezTo>
                <a:cubicBezTo>
                  <a:pt x="1173" y="609"/>
                  <a:pt x="1169" y="610"/>
                  <a:pt x="1166" y="610"/>
                </a:cubicBezTo>
                <a:cubicBezTo>
                  <a:pt x="1163" y="610"/>
                  <a:pt x="1160" y="610"/>
                  <a:pt x="1157" y="610"/>
                </a:cubicBezTo>
                <a:cubicBezTo>
                  <a:pt x="1154" y="611"/>
                  <a:pt x="1151" y="611"/>
                  <a:pt x="1148" y="611"/>
                </a:cubicBezTo>
                <a:cubicBezTo>
                  <a:pt x="1145" y="612"/>
                  <a:pt x="1142" y="612"/>
                  <a:pt x="1139" y="612"/>
                </a:cubicBezTo>
                <a:cubicBezTo>
                  <a:pt x="1137" y="612"/>
                  <a:pt x="1135" y="612"/>
                  <a:pt x="1133" y="612"/>
                </a:cubicBezTo>
                <a:cubicBezTo>
                  <a:pt x="1131" y="612"/>
                  <a:pt x="1129" y="612"/>
                  <a:pt x="1127" y="612"/>
                </a:cubicBezTo>
                <a:cubicBezTo>
                  <a:pt x="1125" y="612"/>
                  <a:pt x="1123" y="612"/>
                  <a:pt x="1121" y="612"/>
                </a:cubicBezTo>
                <a:cubicBezTo>
                  <a:pt x="1120" y="612"/>
                  <a:pt x="1119" y="612"/>
                  <a:pt x="1117" y="612"/>
                </a:cubicBezTo>
                <a:cubicBezTo>
                  <a:pt x="1116" y="612"/>
                  <a:pt x="1116" y="612"/>
                  <a:pt x="1115" y="611"/>
                </a:cubicBezTo>
                <a:cubicBezTo>
                  <a:pt x="1112" y="611"/>
                  <a:pt x="1109" y="610"/>
                  <a:pt x="1107" y="609"/>
                </a:cubicBezTo>
                <a:cubicBezTo>
                  <a:pt x="1104" y="609"/>
                  <a:pt x="1100" y="609"/>
                  <a:pt x="1097" y="609"/>
                </a:cubicBezTo>
                <a:cubicBezTo>
                  <a:pt x="1096" y="609"/>
                  <a:pt x="1093" y="609"/>
                  <a:pt x="1092" y="608"/>
                </a:cubicBezTo>
                <a:cubicBezTo>
                  <a:pt x="1091" y="607"/>
                  <a:pt x="1090" y="606"/>
                  <a:pt x="1089" y="605"/>
                </a:cubicBezTo>
                <a:cubicBezTo>
                  <a:pt x="1088" y="605"/>
                  <a:pt x="1087" y="605"/>
                  <a:pt x="1086" y="605"/>
                </a:cubicBezTo>
                <a:cubicBezTo>
                  <a:pt x="1086" y="605"/>
                  <a:pt x="1085" y="605"/>
                  <a:pt x="1085" y="605"/>
                </a:cubicBezTo>
                <a:cubicBezTo>
                  <a:pt x="1084" y="604"/>
                  <a:pt x="1083" y="604"/>
                  <a:pt x="1084" y="603"/>
                </a:cubicBezTo>
                <a:cubicBezTo>
                  <a:pt x="1085" y="603"/>
                  <a:pt x="1086" y="603"/>
                  <a:pt x="1087" y="603"/>
                </a:cubicBezTo>
                <a:cubicBezTo>
                  <a:pt x="1088" y="603"/>
                  <a:pt x="1089" y="602"/>
                  <a:pt x="1090" y="601"/>
                </a:cubicBezTo>
                <a:cubicBezTo>
                  <a:pt x="1091" y="601"/>
                  <a:pt x="1092" y="601"/>
                  <a:pt x="1092" y="600"/>
                </a:cubicBezTo>
                <a:cubicBezTo>
                  <a:pt x="1091" y="599"/>
                  <a:pt x="1090" y="600"/>
                  <a:pt x="1090" y="599"/>
                </a:cubicBezTo>
                <a:cubicBezTo>
                  <a:pt x="1089" y="598"/>
                  <a:pt x="1092" y="597"/>
                  <a:pt x="1092" y="597"/>
                </a:cubicBezTo>
                <a:cubicBezTo>
                  <a:pt x="1093" y="597"/>
                  <a:pt x="1094" y="597"/>
                  <a:pt x="1095" y="597"/>
                </a:cubicBezTo>
                <a:cubicBezTo>
                  <a:pt x="1096" y="596"/>
                  <a:pt x="1096" y="596"/>
                  <a:pt x="1097" y="595"/>
                </a:cubicBezTo>
                <a:cubicBezTo>
                  <a:pt x="1098" y="595"/>
                  <a:pt x="1099" y="595"/>
                  <a:pt x="1099" y="595"/>
                </a:cubicBezTo>
                <a:cubicBezTo>
                  <a:pt x="1100" y="594"/>
                  <a:pt x="1100" y="593"/>
                  <a:pt x="1100" y="593"/>
                </a:cubicBezTo>
                <a:cubicBezTo>
                  <a:pt x="1101" y="593"/>
                  <a:pt x="1102" y="593"/>
                  <a:pt x="1102" y="593"/>
                </a:cubicBezTo>
                <a:cubicBezTo>
                  <a:pt x="1103" y="593"/>
                  <a:pt x="1104" y="593"/>
                  <a:pt x="1105" y="593"/>
                </a:cubicBezTo>
                <a:cubicBezTo>
                  <a:pt x="1108" y="593"/>
                  <a:pt x="1114" y="595"/>
                  <a:pt x="1115" y="591"/>
                </a:cubicBezTo>
                <a:cubicBezTo>
                  <a:pt x="1115" y="590"/>
                  <a:pt x="1115" y="590"/>
                  <a:pt x="1115" y="590"/>
                </a:cubicBezTo>
                <a:cubicBezTo>
                  <a:pt x="1116" y="589"/>
                  <a:pt x="1116" y="589"/>
                  <a:pt x="1116" y="589"/>
                </a:cubicBezTo>
                <a:cubicBezTo>
                  <a:pt x="1116" y="587"/>
                  <a:pt x="1113" y="588"/>
                  <a:pt x="1113" y="586"/>
                </a:cubicBezTo>
                <a:cubicBezTo>
                  <a:pt x="1113" y="585"/>
                  <a:pt x="1114" y="585"/>
                  <a:pt x="1114" y="584"/>
                </a:cubicBezTo>
                <a:cubicBezTo>
                  <a:pt x="1114" y="583"/>
                  <a:pt x="1113" y="583"/>
                  <a:pt x="1112" y="583"/>
                </a:cubicBezTo>
                <a:cubicBezTo>
                  <a:pt x="1111" y="581"/>
                  <a:pt x="1111" y="580"/>
                  <a:pt x="1109" y="580"/>
                </a:cubicBezTo>
                <a:cubicBezTo>
                  <a:pt x="1108" y="579"/>
                  <a:pt x="1106" y="579"/>
                  <a:pt x="1106" y="577"/>
                </a:cubicBezTo>
                <a:cubicBezTo>
                  <a:pt x="1105" y="576"/>
                  <a:pt x="1104" y="575"/>
                  <a:pt x="1102" y="575"/>
                </a:cubicBezTo>
                <a:cubicBezTo>
                  <a:pt x="1100" y="575"/>
                  <a:pt x="1100" y="574"/>
                  <a:pt x="1099" y="573"/>
                </a:cubicBezTo>
                <a:cubicBezTo>
                  <a:pt x="1098" y="572"/>
                  <a:pt x="1096" y="571"/>
                  <a:pt x="1095" y="571"/>
                </a:cubicBezTo>
                <a:cubicBezTo>
                  <a:pt x="1094" y="571"/>
                  <a:pt x="1092" y="571"/>
                  <a:pt x="1091" y="570"/>
                </a:cubicBezTo>
                <a:cubicBezTo>
                  <a:pt x="1090" y="570"/>
                  <a:pt x="1089" y="570"/>
                  <a:pt x="1088" y="569"/>
                </a:cubicBezTo>
                <a:cubicBezTo>
                  <a:pt x="1088" y="569"/>
                  <a:pt x="1087" y="568"/>
                  <a:pt x="1086" y="568"/>
                </a:cubicBezTo>
                <a:cubicBezTo>
                  <a:pt x="1085" y="568"/>
                  <a:pt x="1083" y="567"/>
                  <a:pt x="1082" y="567"/>
                </a:cubicBezTo>
                <a:cubicBezTo>
                  <a:pt x="1080" y="566"/>
                  <a:pt x="1079" y="566"/>
                  <a:pt x="1077" y="566"/>
                </a:cubicBezTo>
                <a:cubicBezTo>
                  <a:pt x="1075" y="566"/>
                  <a:pt x="1073" y="565"/>
                  <a:pt x="1071" y="565"/>
                </a:cubicBezTo>
                <a:cubicBezTo>
                  <a:pt x="1070" y="566"/>
                  <a:pt x="1067" y="566"/>
                  <a:pt x="1067" y="567"/>
                </a:cubicBezTo>
                <a:cubicBezTo>
                  <a:pt x="1067" y="568"/>
                  <a:pt x="1068" y="568"/>
                  <a:pt x="1068" y="568"/>
                </a:cubicBezTo>
                <a:cubicBezTo>
                  <a:pt x="1070" y="568"/>
                  <a:pt x="1070" y="569"/>
                  <a:pt x="1071" y="570"/>
                </a:cubicBezTo>
                <a:cubicBezTo>
                  <a:pt x="1071" y="570"/>
                  <a:pt x="1072" y="570"/>
                  <a:pt x="1073" y="571"/>
                </a:cubicBezTo>
                <a:cubicBezTo>
                  <a:pt x="1073" y="572"/>
                  <a:pt x="1072" y="572"/>
                  <a:pt x="1072" y="572"/>
                </a:cubicBezTo>
                <a:cubicBezTo>
                  <a:pt x="1071" y="571"/>
                  <a:pt x="1070" y="571"/>
                  <a:pt x="1070" y="571"/>
                </a:cubicBezTo>
                <a:cubicBezTo>
                  <a:pt x="1069" y="571"/>
                  <a:pt x="1068" y="571"/>
                  <a:pt x="1067" y="571"/>
                </a:cubicBezTo>
                <a:cubicBezTo>
                  <a:pt x="1065" y="571"/>
                  <a:pt x="1063" y="570"/>
                  <a:pt x="1060" y="569"/>
                </a:cubicBezTo>
                <a:cubicBezTo>
                  <a:pt x="1060" y="569"/>
                  <a:pt x="1059" y="569"/>
                  <a:pt x="1058" y="569"/>
                </a:cubicBezTo>
                <a:cubicBezTo>
                  <a:pt x="1056" y="570"/>
                  <a:pt x="1055" y="570"/>
                  <a:pt x="1052" y="570"/>
                </a:cubicBezTo>
                <a:cubicBezTo>
                  <a:pt x="1051" y="569"/>
                  <a:pt x="1049" y="569"/>
                  <a:pt x="1047" y="568"/>
                </a:cubicBezTo>
                <a:cubicBezTo>
                  <a:pt x="1046" y="567"/>
                  <a:pt x="1044" y="567"/>
                  <a:pt x="1042" y="566"/>
                </a:cubicBezTo>
                <a:cubicBezTo>
                  <a:pt x="1041" y="566"/>
                  <a:pt x="1039" y="566"/>
                  <a:pt x="1037" y="566"/>
                </a:cubicBezTo>
                <a:cubicBezTo>
                  <a:pt x="1035" y="565"/>
                  <a:pt x="1034" y="565"/>
                  <a:pt x="1033" y="564"/>
                </a:cubicBezTo>
                <a:cubicBezTo>
                  <a:pt x="1029" y="563"/>
                  <a:pt x="1025" y="563"/>
                  <a:pt x="1023" y="560"/>
                </a:cubicBezTo>
                <a:cubicBezTo>
                  <a:pt x="1020" y="556"/>
                  <a:pt x="1016" y="556"/>
                  <a:pt x="1012" y="556"/>
                </a:cubicBezTo>
                <a:cubicBezTo>
                  <a:pt x="1009" y="556"/>
                  <a:pt x="1005" y="555"/>
                  <a:pt x="1002" y="554"/>
                </a:cubicBezTo>
                <a:cubicBezTo>
                  <a:pt x="999" y="554"/>
                  <a:pt x="996" y="554"/>
                  <a:pt x="993" y="553"/>
                </a:cubicBezTo>
                <a:cubicBezTo>
                  <a:pt x="991" y="552"/>
                  <a:pt x="989" y="551"/>
                  <a:pt x="986" y="550"/>
                </a:cubicBezTo>
                <a:cubicBezTo>
                  <a:pt x="983" y="548"/>
                  <a:pt x="980" y="546"/>
                  <a:pt x="977" y="545"/>
                </a:cubicBezTo>
                <a:cubicBezTo>
                  <a:pt x="973" y="543"/>
                  <a:pt x="970" y="541"/>
                  <a:pt x="966" y="539"/>
                </a:cubicBezTo>
                <a:cubicBezTo>
                  <a:pt x="965" y="538"/>
                  <a:pt x="963" y="538"/>
                  <a:pt x="962" y="537"/>
                </a:cubicBezTo>
                <a:cubicBezTo>
                  <a:pt x="960" y="537"/>
                  <a:pt x="959" y="537"/>
                  <a:pt x="957" y="537"/>
                </a:cubicBezTo>
                <a:cubicBezTo>
                  <a:pt x="956" y="536"/>
                  <a:pt x="955" y="536"/>
                  <a:pt x="953" y="536"/>
                </a:cubicBezTo>
                <a:cubicBezTo>
                  <a:pt x="951" y="535"/>
                  <a:pt x="949" y="535"/>
                  <a:pt x="947" y="535"/>
                </a:cubicBezTo>
                <a:cubicBezTo>
                  <a:pt x="944" y="535"/>
                  <a:pt x="941" y="534"/>
                  <a:pt x="937" y="534"/>
                </a:cubicBezTo>
                <a:cubicBezTo>
                  <a:pt x="936" y="534"/>
                  <a:pt x="934" y="534"/>
                  <a:pt x="933" y="535"/>
                </a:cubicBezTo>
                <a:cubicBezTo>
                  <a:pt x="932" y="535"/>
                  <a:pt x="931" y="535"/>
                  <a:pt x="931" y="535"/>
                </a:cubicBezTo>
                <a:cubicBezTo>
                  <a:pt x="929" y="535"/>
                  <a:pt x="929" y="535"/>
                  <a:pt x="927" y="536"/>
                </a:cubicBezTo>
                <a:cubicBezTo>
                  <a:pt x="927" y="536"/>
                  <a:pt x="927" y="537"/>
                  <a:pt x="927" y="537"/>
                </a:cubicBezTo>
                <a:cubicBezTo>
                  <a:pt x="927" y="538"/>
                  <a:pt x="929" y="539"/>
                  <a:pt x="928" y="540"/>
                </a:cubicBezTo>
                <a:cubicBezTo>
                  <a:pt x="928" y="541"/>
                  <a:pt x="927" y="541"/>
                  <a:pt x="927" y="542"/>
                </a:cubicBezTo>
                <a:cubicBezTo>
                  <a:pt x="926" y="542"/>
                  <a:pt x="926" y="543"/>
                  <a:pt x="926" y="543"/>
                </a:cubicBezTo>
                <a:cubicBezTo>
                  <a:pt x="926" y="545"/>
                  <a:pt x="926" y="546"/>
                  <a:pt x="925" y="547"/>
                </a:cubicBezTo>
                <a:cubicBezTo>
                  <a:pt x="924" y="547"/>
                  <a:pt x="922" y="547"/>
                  <a:pt x="921" y="547"/>
                </a:cubicBezTo>
                <a:cubicBezTo>
                  <a:pt x="919" y="548"/>
                  <a:pt x="918" y="549"/>
                  <a:pt x="916" y="549"/>
                </a:cubicBezTo>
                <a:cubicBezTo>
                  <a:pt x="914" y="550"/>
                  <a:pt x="913" y="551"/>
                  <a:pt x="911" y="551"/>
                </a:cubicBezTo>
                <a:cubicBezTo>
                  <a:pt x="910" y="551"/>
                  <a:pt x="908" y="552"/>
                  <a:pt x="907" y="552"/>
                </a:cubicBezTo>
                <a:cubicBezTo>
                  <a:pt x="906" y="552"/>
                  <a:pt x="904" y="552"/>
                  <a:pt x="903" y="552"/>
                </a:cubicBezTo>
                <a:cubicBezTo>
                  <a:pt x="902" y="552"/>
                  <a:pt x="899" y="553"/>
                  <a:pt x="899" y="551"/>
                </a:cubicBezTo>
                <a:cubicBezTo>
                  <a:pt x="899" y="550"/>
                  <a:pt x="900" y="548"/>
                  <a:pt x="901" y="548"/>
                </a:cubicBezTo>
                <a:cubicBezTo>
                  <a:pt x="902" y="547"/>
                  <a:pt x="902" y="547"/>
                  <a:pt x="903" y="547"/>
                </a:cubicBezTo>
                <a:cubicBezTo>
                  <a:pt x="903" y="546"/>
                  <a:pt x="903" y="545"/>
                  <a:pt x="904" y="545"/>
                </a:cubicBezTo>
                <a:cubicBezTo>
                  <a:pt x="904" y="544"/>
                  <a:pt x="905" y="543"/>
                  <a:pt x="905" y="543"/>
                </a:cubicBezTo>
                <a:cubicBezTo>
                  <a:pt x="906" y="543"/>
                  <a:pt x="907" y="543"/>
                  <a:pt x="907" y="542"/>
                </a:cubicBezTo>
                <a:cubicBezTo>
                  <a:pt x="907" y="541"/>
                  <a:pt x="906" y="541"/>
                  <a:pt x="905" y="541"/>
                </a:cubicBezTo>
                <a:cubicBezTo>
                  <a:pt x="904" y="541"/>
                  <a:pt x="904" y="540"/>
                  <a:pt x="903" y="540"/>
                </a:cubicBezTo>
                <a:cubicBezTo>
                  <a:pt x="901" y="539"/>
                  <a:pt x="898" y="540"/>
                  <a:pt x="899" y="537"/>
                </a:cubicBezTo>
                <a:cubicBezTo>
                  <a:pt x="900" y="536"/>
                  <a:pt x="900" y="536"/>
                  <a:pt x="900" y="535"/>
                </a:cubicBezTo>
                <a:cubicBezTo>
                  <a:pt x="900" y="534"/>
                  <a:pt x="900" y="534"/>
                  <a:pt x="899" y="533"/>
                </a:cubicBezTo>
                <a:cubicBezTo>
                  <a:pt x="899" y="533"/>
                  <a:pt x="899" y="532"/>
                  <a:pt x="899" y="531"/>
                </a:cubicBezTo>
                <a:cubicBezTo>
                  <a:pt x="900" y="531"/>
                  <a:pt x="900" y="530"/>
                  <a:pt x="900" y="529"/>
                </a:cubicBezTo>
                <a:cubicBezTo>
                  <a:pt x="900" y="528"/>
                  <a:pt x="901" y="526"/>
                  <a:pt x="901" y="525"/>
                </a:cubicBezTo>
                <a:cubicBezTo>
                  <a:pt x="900" y="523"/>
                  <a:pt x="897" y="525"/>
                  <a:pt x="897" y="524"/>
                </a:cubicBezTo>
                <a:cubicBezTo>
                  <a:pt x="896" y="523"/>
                  <a:pt x="898" y="523"/>
                  <a:pt x="898" y="522"/>
                </a:cubicBezTo>
                <a:cubicBezTo>
                  <a:pt x="898" y="521"/>
                  <a:pt x="897" y="522"/>
                  <a:pt x="896" y="522"/>
                </a:cubicBezTo>
                <a:cubicBezTo>
                  <a:pt x="895" y="522"/>
                  <a:pt x="895" y="521"/>
                  <a:pt x="895" y="521"/>
                </a:cubicBezTo>
                <a:cubicBezTo>
                  <a:pt x="894" y="520"/>
                  <a:pt x="893" y="520"/>
                  <a:pt x="893" y="521"/>
                </a:cubicBezTo>
                <a:cubicBezTo>
                  <a:pt x="893" y="521"/>
                  <a:pt x="893" y="521"/>
                  <a:pt x="893" y="522"/>
                </a:cubicBezTo>
                <a:cubicBezTo>
                  <a:pt x="893" y="522"/>
                  <a:pt x="893" y="522"/>
                  <a:pt x="893" y="523"/>
                </a:cubicBezTo>
                <a:cubicBezTo>
                  <a:pt x="893" y="524"/>
                  <a:pt x="894" y="524"/>
                  <a:pt x="895" y="524"/>
                </a:cubicBezTo>
                <a:cubicBezTo>
                  <a:pt x="896" y="526"/>
                  <a:pt x="893" y="526"/>
                  <a:pt x="892" y="526"/>
                </a:cubicBezTo>
                <a:cubicBezTo>
                  <a:pt x="891" y="526"/>
                  <a:pt x="891" y="526"/>
                  <a:pt x="890" y="527"/>
                </a:cubicBezTo>
                <a:cubicBezTo>
                  <a:pt x="890" y="528"/>
                  <a:pt x="889" y="528"/>
                  <a:pt x="888" y="528"/>
                </a:cubicBezTo>
                <a:cubicBezTo>
                  <a:pt x="887" y="527"/>
                  <a:pt x="886" y="526"/>
                  <a:pt x="885" y="528"/>
                </a:cubicBezTo>
                <a:cubicBezTo>
                  <a:pt x="885" y="529"/>
                  <a:pt x="885" y="529"/>
                  <a:pt x="885" y="530"/>
                </a:cubicBezTo>
                <a:cubicBezTo>
                  <a:pt x="884" y="530"/>
                  <a:pt x="884" y="530"/>
                  <a:pt x="884" y="531"/>
                </a:cubicBezTo>
                <a:cubicBezTo>
                  <a:pt x="884" y="532"/>
                  <a:pt x="885" y="531"/>
                  <a:pt x="885" y="531"/>
                </a:cubicBezTo>
                <a:cubicBezTo>
                  <a:pt x="886" y="530"/>
                  <a:pt x="886" y="530"/>
                  <a:pt x="887" y="529"/>
                </a:cubicBezTo>
                <a:cubicBezTo>
                  <a:pt x="887" y="529"/>
                  <a:pt x="887" y="529"/>
                  <a:pt x="888" y="529"/>
                </a:cubicBezTo>
                <a:cubicBezTo>
                  <a:pt x="888" y="529"/>
                  <a:pt x="888" y="529"/>
                  <a:pt x="888" y="528"/>
                </a:cubicBezTo>
                <a:cubicBezTo>
                  <a:pt x="889" y="528"/>
                  <a:pt x="890" y="529"/>
                  <a:pt x="889" y="530"/>
                </a:cubicBezTo>
                <a:cubicBezTo>
                  <a:pt x="889" y="531"/>
                  <a:pt x="887" y="531"/>
                  <a:pt x="886" y="532"/>
                </a:cubicBezTo>
                <a:cubicBezTo>
                  <a:pt x="885" y="533"/>
                  <a:pt x="885" y="534"/>
                  <a:pt x="885" y="534"/>
                </a:cubicBezTo>
                <a:cubicBezTo>
                  <a:pt x="884" y="535"/>
                  <a:pt x="882" y="536"/>
                  <a:pt x="882" y="537"/>
                </a:cubicBezTo>
                <a:cubicBezTo>
                  <a:pt x="883" y="539"/>
                  <a:pt x="885" y="537"/>
                  <a:pt x="886" y="537"/>
                </a:cubicBezTo>
                <a:cubicBezTo>
                  <a:pt x="887" y="537"/>
                  <a:pt x="888" y="539"/>
                  <a:pt x="889" y="539"/>
                </a:cubicBezTo>
                <a:cubicBezTo>
                  <a:pt x="889" y="540"/>
                  <a:pt x="888" y="539"/>
                  <a:pt x="887" y="539"/>
                </a:cubicBezTo>
                <a:cubicBezTo>
                  <a:pt x="886" y="538"/>
                  <a:pt x="886" y="539"/>
                  <a:pt x="885" y="539"/>
                </a:cubicBezTo>
                <a:cubicBezTo>
                  <a:pt x="885" y="540"/>
                  <a:pt x="884" y="539"/>
                  <a:pt x="883" y="540"/>
                </a:cubicBezTo>
                <a:cubicBezTo>
                  <a:pt x="883" y="540"/>
                  <a:pt x="882" y="540"/>
                  <a:pt x="882" y="540"/>
                </a:cubicBezTo>
                <a:cubicBezTo>
                  <a:pt x="881" y="541"/>
                  <a:pt x="880" y="540"/>
                  <a:pt x="880" y="541"/>
                </a:cubicBezTo>
                <a:cubicBezTo>
                  <a:pt x="878" y="543"/>
                  <a:pt x="881" y="543"/>
                  <a:pt x="882" y="544"/>
                </a:cubicBezTo>
                <a:cubicBezTo>
                  <a:pt x="882" y="544"/>
                  <a:pt x="882" y="545"/>
                  <a:pt x="882" y="545"/>
                </a:cubicBezTo>
                <a:cubicBezTo>
                  <a:pt x="882" y="546"/>
                  <a:pt x="882" y="546"/>
                  <a:pt x="882" y="546"/>
                </a:cubicBezTo>
                <a:cubicBezTo>
                  <a:pt x="883" y="547"/>
                  <a:pt x="883" y="547"/>
                  <a:pt x="882" y="547"/>
                </a:cubicBezTo>
                <a:cubicBezTo>
                  <a:pt x="880" y="548"/>
                  <a:pt x="879" y="547"/>
                  <a:pt x="877" y="548"/>
                </a:cubicBezTo>
                <a:cubicBezTo>
                  <a:pt x="877" y="548"/>
                  <a:pt x="876" y="549"/>
                  <a:pt x="876" y="549"/>
                </a:cubicBezTo>
                <a:cubicBezTo>
                  <a:pt x="875" y="550"/>
                  <a:pt x="876" y="550"/>
                  <a:pt x="877" y="550"/>
                </a:cubicBezTo>
                <a:cubicBezTo>
                  <a:pt x="877" y="550"/>
                  <a:pt x="878" y="549"/>
                  <a:pt x="878" y="549"/>
                </a:cubicBezTo>
                <a:cubicBezTo>
                  <a:pt x="879" y="548"/>
                  <a:pt x="880" y="548"/>
                  <a:pt x="880" y="548"/>
                </a:cubicBezTo>
                <a:cubicBezTo>
                  <a:pt x="881" y="548"/>
                  <a:pt x="882" y="548"/>
                  <a:pt x="883" y="548"/>
                </a:cubicBezTo>
                <a:cubicBezTo>
                  <a:pt x="883" y="549"/>
                  <a:pt x="883" y="549"/>
                  <a:pt x="883" y="550"/>
                </a:cubicBezTo>
                <a:cubicBezTo>
                  <a:pt x="883" y="551"/>
                  <a:pt x="883" y="551"/>
                  <a:pt x="882" y="552"/>
                </a:cubicBezTo>
                <a:cubicBezTo>
                  <a:pt x="882" y="553"/>
                  <a:pt x="881" y="553"/>
                  <a:pt x="881" y="553"/>
                </a:cubicBezTo>
                <a:cubicBezTo>
                  <a:pt x="879" y="553"/>
                  <a:pt x="878" y="553"/>
                  <a:pt x="876" y="553"/>
                </a:cubicBezTo>
                <a:cubicBezTo>
                  <a:pt x="875" y="553"/>
                  <a:pt x="874" y="552"/>
                  <a:pt x="873" y="551"/>
                </a:cubicBezTo>
                <a:cubicBezTo>
                  <a:pt x="871" y="551"/>
                  <a:pt x="870" y="550"/>
                  <a:pt x="869" y="550"/>
                </a:cubicBezTo>
                <a:cubicBezTo>
                  <a:pt x="866" y="549"/>
                  <a:pt x="864" y="547"/>
                  <a:pt x="862" y="545"/>
                </a:cubicBezTo>
                <a:cubicBezTo>
                  <a:pt x="860" y="544"/>
                  <a:pt x="859" y="543"/>
                  <a:pt x="858" y="542"/>
                </a:cubicBezTo>
                <a:cubicBezTo>
                  <a:pt x="856" y="540"/>
                  <a:pt x="855" y="539"/>
                  <a:pt x="854" y="537"/>
                </a:cubicBezTo>
                <a:cubicBezTo>
                  <a:pt x="853" y="537"/>
                  <a:pt x="852" y="537"/>
                  <a:pt x="852" y="536"/>
                </a:cubicBezTo>
                <a:cubicBezTo>
                  <a:pt x="851" y="535"/>
                  <a:pt x="851" y="535"/>
                  <a:pt x="851" y="534"/>
                </a:cubicBezTo>
                <a:cubicBezTo>
                  <a:pt x="851" y="533"/>
                  <a:pt x="851" y="532"/>
                  <a:pt x="851" y="532"/>
                </a:cubicBezTo>
                <a:cubicBezTo>
                  <a:pt x="852" y="531"/>
                  <a:pt x="852" y="530"/>
                  <a:pt x="851" y="530"/>
                </a:cubicBezTo>
                <a:cubicBezTo>
                  <a:pt x="851" y="529"/>
                  <a:pt x="850" y="529"/>
                  <a:pt x="850" y="529"/>
                </a:cubicBezTo>
                <a:cubicBezTo>
                  <a:pt x="849" y="528"/>
                  <a:pt x="849" y="528"/>
                  <a:pt x="848" y="527"/>
                </a:cubicBezTo>
                <a:cubicBezTo>
                  <a:pt x="847" y="524"/>
                  <a:pt x="845" y="522"/>
                  <a:pt x="843" y="519"/>
                </a:cubicBezTo>
                <a:cubicBezTo>
                  <a:pt x="841" y="517"/>
                  <a:pt x="839" y="516"/>
                  <a:pt x="836" y="514"/>
                </a:cubicBezTo>
                <a:cubicBezTo>
                  <a:pt x="835" y="513"/>
                  <a:pt x="834" y="511"/>
                  <a:pt x="833" y="511"/>
                </a:cubicBezTo>
                <a:cubicBezTo>
                  <a:pt x="832" y="510"/>
                  <a:pt x="831" y="510"/>
                  <a:pt x="830" y="509"/>
                </a:cubicBezTo>
                <a:cubicBezTo>
                  <a:pt x="829" y="509"/>
                  <a:pt x="829" y="508"/>
                  <a:pt x="828" y="507"/>
                </a:cubicBezTo>
                <a:cubicBezTo>
                  <a:pt x="826" y="506"/>
                  <a:pt x="825" y="509"/>
                  <a:pt x="824" y="511"/>
                </a:cubicBezTo>
                <a:cubicBezTo>
                  <a:pt x="824" y="511"/>
                  <a:pt x="824" y="512"/>
                  <a:pt x="823" y="512"/>
                </a:cubicBezTo>
                <a:cubicBezTo>
                  <a:pt x="823" y="513"/>
                  <a:pt x="823" y="513"/>
                  <a:pt x="823" y="514"/>
                </a:cubicBezTo>
                <a:cubicBezTo>
                  <a:pt x="822" y="514"/>
                  <a:pt x="821" y="514"/>
                  <a:pt x="822" y="515"/>
                </a:cubicBezTo>
                <a:cubicBezTo>
                  <a:pt x="822" y="516"/>
                  <a:pt x="822" y="515"/>
                  <a:pt x="823" y="515"/>
                </a:cubicBezTo>
                <a:cubicBezTo>
                  <a:pt x="823" y="515"/>
                  <a:pt x="824" y="516"/>
                  <a:pt x="825" y="515"/>
                </a:cubicBezTo>
                <a:cubicBezTo>
                  <a:pt x="826" y="515"/>
                  <a:pt x="826" y="514"/>
                  <a:pt x="827" y="514"/>
                </a:cubicBezTo>
                <a:cubicBezTo>
                  <a:pt x="828" y="515"/>
                  <a:pt x="827" y="515"/>
                  <a:pt x="827" y="515"/>
                </a:cubicBezTo>
                <a:cubicBezTo>
                  <a:pt x="827" y="516"/>
                  <a:pt x="827" y="516"/>
                  <a:pt x="826" y="517"/>
                </a:cubicBezTo>
                <a:cubicBezTo>
                  <a:pt x="826" y="517"/>
                  <a:pt x="824" y="518"/>
                  <a:pt x="826" y="518"/>
                </a:cubicBezTo>
                <a:cubicBezTo>
                  <a:pt x="826" y="519"/>
                  <a:pt x="827" y="518"/>
                  <a:pt x="827" y="518"/>
                </a:cubicBezTo>
                <a:cubicBezTo>
                  <a:pt x="828" y="518"/>
                  <a:pt x="828" y="519"/>
                  <a:pt x="829" y="519"/>
                </a:cubicBezTo>
                <a:cubicBezTo>
                  <a:pt x="830" y="520"/>
                  <a:pt x="830" y="520"/>
                  <a:pt x="832" y="520"/>
                </a:cubicBezTo>
                <a:cubicBezTo>
                  <a:pt x="832" y="520"/>
                  <a:pt x="834" y="519"/>
                  <a:pt x="833" y="520"/>
                </a:cubicBezTo>
                <a:cubicBezTo>
                  <a:pt x="833" y="521"/>
                  <a:pt x="832" y="521"/>
                  <a:pt x="832" y="521"/>
                </a:cubicBezTo>
                <a:cubicBezTo>
                  <a:pt x="830" y="521"/>
                  <a:pt x="828" y="521"/>
                  <a:pt x="827" y="521"/>
                </a:cubicBezTo>
                <a:cubicBezTo>
                  <a:pt x="825" y="522"/>
                  <a:pt x="824" y="523"/>
                  <a:pt x="822" y="523"/>
                </a:cubicBezTo>
                <a:cubicBezTo>
                  <a:pt x="821" y="523"/>
                  <a:pt x="819" y="523"/>
                  <a:pt x="818" y="525"/>
                </a:cubicBezTo>
                <a:cubicBezTo>
                  <a:pt x="818" y="526"/>
                  <a:pt x="818" y="526"/>
                  <a:pt x="819" y="527"/>
                </a:cubicBezTo>
                <a:cubicBezTo>
                  <a:pt x="819" y="528"/>
                  <a:pt x="819" y="529"/>
                  <a:pt x="819" y="530"/>
                </a:cubicBezTo>
                <a:cubicBezTo>
                  <a:pt x="818" y="531"/>
                  <a:pt x="817" y="531"/>
                  <a:pt x="816" y="532"/>
                </a:cubicBezTo>
                <a:cubicBezTo>
                  <a:pt x="814" y="533"/>
                  <a:pt x="814" y="535"/>
                  <a:pt x="813" y="536"/>
                </a:cubicBezTo>
                <a:cubicBezTo>
                  <a:pt x="811" y="536"/>
                  <a:pt x="810" y="537"/>
                  <a:pt x="809" y="539"/>
                </a:cubicBezTo>
                <a:cubicBezTo>
                  <a:pt x="808" y="539"/>
                  <a:pt x="808" y="541"/>
                  <a:pt x="806" y="541"/>
                </a:cubicBezTo>
                <a:cubicBezTo>
                  <a:pt x="805" y="541"/>
                  <a:pt x="805" y="541"/>
                  <a:pt x="805" y="540"/>
                </a:cubicBezTo>
                <a:cubicBezTo>
                  <a:pt x="804" y="540"/>
                  <a:pt x="804" y="540"/>
                  <a:pt x="804" y="540"/>
                </a:cubicBezTo>
                <a:cubicBezTo>
                  <a:pt x="803" y="540"/>
                  <a:pt x="803" y="540"/>
                  <a:pt x="803" y="540"/>
                </a:cubicBezTo>
                <a:cubicBezTo>
                  <a:pt x="802" y="539"/>
                  <a:pt x="802" y="539"/>
                  <a:pt x="802" y="538"/>
                </a:cubicBezTo>
                <a:cubicBezTo>
                  <a:pt x="802" y="537"/>
                  <a:pt x="802" y="537"/>
                  <a:pt x="802" y="536"/>
                </a:cubicBezTo>
                <a:cubicBezTo>
                  <a:pt x="803" y="534"/>
                  <a:pt x="805" y="535"/>
                  <a:pt x="806" y="534"/>
                </a:cubicBezTo>
                <a:cubicBezTo>
                  <a:pt x="806" y="533"/>
                  <a:pt x="808" y="532"/>
                  <a:pt x="807" y="531"/>
                </a:cubicBezTo>
                <a:cubicBezTo>
                  <a:pt x="807" y="531"/>
                  <a:pt x="806" y="532"/>
                  <a:pt x="806" y="532"/>
                </a:cubicBezTo>
                <a:cubicBezTo>
                  <a:pt x="806" y="532"/>
                  <a:pt x="805" y="532"/>
                  <a:pt x="805" y="533"/>
                </a:cubicBezTo>
                <a:cubicBezTo>
                  <a:pt x="804" y="533"/>
                  <a:pt x="803" y="534"/>
                  <a:pt x="802" y="534"/>
                </a:cubicBezTo>
                <a:cubicBezTo>
                  <a:pt x="801" y="535"/>
                  <a:pt x="800" y="535"/>
                  <a:pt x="799" y="535"/>
                </a:cubicBezTo>
                <a:cubicBezTo>
                  <a:pt x="797" y="535"/>
                  <a:pt x="796" y="535"/>
                  <a:pt x="794" y="535"/>
                </a:cubicBezTo>
                <a:cubicBezTo>
                  <a:pt x="793" y="536"/>
                  <a:pt x="793" y="536"/>
                  <a:pt x="792" y="536"/>
                </a:cubicBezTo>
                <a:cubicBezTo>
                  <a:pt x="790" y="536"/>
                  <a:pt x="789" y="537"/>
                  <a:pt x="788" y="537"/>
                </a:cubicBezTo>
                <a:cubicBezTo>
                  <a:pt x="787" y="537"/>
                  <a:pt x="786" y="538"/>
                  <a:pt x="785" y="539"/>
                </a:cubicBezTo>
                <a:cubicBezTo>
                  <a:pt x="783" y="539"/>
                  <a:pt x="782" y="539"/>
                  <a:pt x="780" y="539"/>
                </a:cubicBezTo>
                <a:cubicBezTo>
                  <a:pt x="779" y="539"/>
                  <a:pt x="777" y="540"/>
                  <a:pt x="777" y="541"/>
                </a:cubicBezTo>
                <a:cubicBezTo>
                  <a:pt x="776" y="543"/>
                  <a:pt x="775" y="544"/>
                  <a:pt x="774" y="545"/>
                </a:cubicBezTo>
                <a:cubicBezTo>
                  <a:pt x="773" y="545"/>
                  <a:pt x="771" y="546"/>
                  <a:pt x="771" y="547"/>
                </a:cubicBezTo>
                <a:cubicBezTo>
                  <a:pt x="770" y="548"/>
                  <a:pt x="770" y="549"/>
                  <a:pt x="769" y="550"/>
                </a:cubicBezTo>
                <a:cubicBezTo>
                  <a:pt x="768" y="551"/>
                  <a:pt x="767" y="551"/>
                  <a:pt x="767" y="552"/>
                </a:cubicBezTo>
                <a:cubicBezTo>
                  <a:pt x="767" y="553"/>
                  <a:pt x="767" y="554"/>
                  <a:pt x="767" y="555"/>
                </a:cubicBezTo>
                <a:cubicBezTo>
                  <a:pt x="767" y="555"/>
                  <a:pt x="765" y="557"/>
                  <a:pt x="765" y="557"/>
                </a:cubicBezTo>
                <a:cubicBezTo>
                  <a:pt x="765" y="556"/>
                  <a:pt x="766" y="555"/>
                  <a:pt x="766" y="554"/>
                </a:cubicBezTo>
                <a:cubicBezTo>
                  <a:pt x="766" y="553"/>
                  <a:pt x="764" y="552"/>
                  <a:pt x="765" y="551"/>
                </a:cubicBezTo>
                <a:cubicBezTo>
                  <a:pt x="765" y="551"/>
                  <a:pt x="765" y="550"/>
                  <a:pt x="766" y="550"/>
                </a:cubicBezTo>
                <a:cubicBezTo>
                  <a:pt x="766" y="549"/>
                  <a:pt x="766" y="548"/>
                  <a:pt x="766" y="547"/>
                </a:cubicBezTo>
                <a:cubicBezTo>
                  <a:pt x="765" y="545"/>
                  <a:pt x="763" y="549"/>
                  <a:pt x="764" y="546"/>
                </a:cubicBezTo>
                <a:cubicBezTo>
                  <a:pt x="764" y="546"/>
                  <a:pt x="764" y="545"/>
                  <a:pt x="763" y="545"/>
                </a:cubicBezTo>
                <a:cubicBezTo>
                  <a:pt x="763" y="546"/>
                  <a:pt x="762" y="547"/>
                  <a:pt x="762" y="547"/>
                </a:cubicBezTo>
                <a:cubicBezTo>
                  <a:pt x="762" y="546"/>
                  <a:pt x="762" y="546"/>
                  <a:pt x="762" y="545"/>
                </a:cubicBezTo>
                <a:cubicBezTo>
                  <a:pt x="762" y="544"/>
                  <a:pt x="761" y="545"/>
                  <a:pt x="761" y="544"/>
                </a:cubicBezTo>
                <a:cubicBezTo>
                  <a:pt x="761" y="544"/>
                  <a:pt x="762" y="544"/>
                  <a:pt x="761" y="543"/>
                </a:cubicBezTo>
                <a:cubicBezTo>
                  <a:pt x="761" y="543"/>
                  <a:pt x="759" y="545"/>
                  <a:pt x="759" y="545"/>
                </a:cubicBezTo>
                <a:cubicBezTo>
                  <a:pt x="759" y="546"/>
                  <a:pt x="760" y="546"/>
                  <a:pt x="760" y="547"/>
                </a:cubicBezTo>
                <a:cubicBezTo>
                  <a:pt x="760" y="548"/>
                  <a:pt x="761" y="548"/>
                  <a:pt x="760" y="549"/>
                </a:cubicBezTo>
                <a:cubicBezTo>
                  <a:pt x="759" y="550"/>
                  <a:pt x="758" y="551"/>
                  <a:pt x="758" y="551"/>
                </a:cubicBezTo>
                <a:cubicBezTo>
                  <a:pt x="757" y="551"/>
                  <a:pt x="756" y="551"/>
                  <a:pt x="755" y="552"/>
                </a:cubicBezTo>
                <a:cubicBezTo>
                  <a:pt x="755" y="553"/>
                  <a:pt x="755" y="554"/>
                  <a:pt x="754" y="553"/>
                </a:cubicBezTo>
                <a:cubicBezTo>
                  <a:pt x="754" y="553"/>
                  <a:pt x="754" y="551"/>
                  <a:pt x="754" y="551"/>
                </a:cubicBezTo>
                <a:cubicBezTo>
                  <a:pt x="755" y="550"/>
                  <a:pt x="756" y="551"/>
                  <a:pt x="755" y="549"/>
                </a:cubicBezTo>
                <a:cubicBezTo>
                  <a:pt x="755" y="548"/>
                  <a:pt x="753" y="549"/>
                  <a:pt x="752" y="549"/>
                </a:cubicBezTo>
                <a:cubicBezTo>
                  <a:pt x="751" y="549"/>
                  <a:pt x="750" y="549"/>
                  <a:pt x="750" y="549"/>
                </a:cubicBezTo>
                <a:cubicBezTo>
                  <a:pt x="749" y="550"/>
                  <a:pt x="748" y="550"/>
                  <a:pt x="748" y="550"/>
                </a:cubicBezTo>
                <a:cubicBezTo>
                  <a:pt x="747" y="550"/>
                  <a:pt x="746" y="550"/>
                  <a:pt x="745" y="550"/>
                </a:cubicBezTo>
                <a:cubicBezTo>
                  <a:pt x="744" y="550"/>
                  <a:pt x="745" y="551"/>
                  <a:pt x="745" y="551"/>
                </a:cubicBezTo>
                <a:cubicBezTo>
                  <a:pt x="746" y="553"/>
                  <a:pt x="744" y="554"/>
                  <a:pt x="743" y="555"/>
                </a:cubicBezTo>
                <a:cubicBezTo>
                  <a:pt x="742" y="556"/>
                  <a:pt x="742" y="557"/>
                  <a:pt x="740" y="558"/>
                </a:cubicBezTo>
                <a:cubicBezTo>
                  <a:pt x="739" y="559"/>
                  <a:pt x="738" y="559"/>
                  <a:pt x="736" y="560"/>
                </a:cubicBezTo>
                <a:cubicBezTo>
                  <a:pt x="735" y="560"/>
                  <a:pt x="734" y="561"/>
                  <a:pt x="733" y="562"/>
                </a:cubicBezTo>
                <a:cubicBezTo>
                  <a:pt x="732" y="562"/>
                  <a:pt x="730" y="562"/>
                  <a:pt x="729" y="562"/>
                </a:cubicBezTo>
                <a:cubicBezTo>
                  <a:pt x="727" y="562"/>
                  <a:pt x="726" y="562"/>
                  <a:pt x="725" y="564"/>
                </a:cubicBezTo>
                <a:cubicBezTo>
                  <a:pt x="725" y="564"/>
                  <a:pt x="725" y="565"/>
                  <a:pt x="725" y="565"/>
                </a:cubicBezTo>
                <a:cubicBezTo>
                  <a:pt x="726" y="566"/>
                  <a:pt x="726" y="566"/>
                  <a:pt x="726" y="567"/>
                </a:cubicBezTo>
                <a:cubicBezTo>
                  <a:pt x="726" y="568"/>
                  <a:pt x="727" y="570"/>
                  <a:pt x="727" y="571"/>
                </a:cubicBezTo>
                <a:cubicBezTo>
                  <a:pt x="728" y="571"/>
                  <a:pt x="731" y="572"/>
                  <a:pt x="731" y="570"/>
                </a:cubicBezTo>
                <a:cubicBezTo>
                  <a:pt x="731" y="569"/>
                  <a:pt x="730" y="569"/>
                  <a:pt x="731" y="568"/>
                </a:cubicBezTo>
                <a:cubicBezTo>
                  <a:pt x="732" y="568"/>
                  <a:pt x="732" y="569"/>
                  <a:pt x="732" y="570"/>
                </a:cubicBezTo>
                <a:cubicBezTo>
                  <a:pt x="733" y="570"/>
                  <a:pt x="734" y="570"/>
                  <a:pt x="734" y="571"/>
                </a:cubicBezTo>
                <a:cubicBezTo>
                  <a:pt x="733" y="572"/>
                  <a:pt x="732" y="572"/>
                  <a:pt x="732" y="572"/>
                </a:cubicBezTo>
                <a:cubicBezTo>
                  <a:pt x="731" y="573"/>
                  <a:pt x="731" y="573"/>
                  <a:pt x="730" y="573"/>
                </a:cubicBezTo>
                <a:cubicBezTo>
                  <a:pt x="729" y="573"/>
                  <a:pt x="729" y="573"/>
                  <a:pt x="729" y="572"/>
                </a:cubicBezTo>
                <a:cubicBezTo>
                  <a:pt x="727" y="571"/>
                  <a:pt x="726" y="571"/>
                  <a:pt x="725" y="572"/>
                </a:cubicBezTo>
                <a:cubicBezTo>
                  <a:pt x="723" y="572"/>
                  <a:pt x="722" y="572"/>
                  <a:pt x="720" y="572"/>
                </a:cubicBezTo>
                <a:cubicBezTo>
                  <a:pt x="720" y="571"/>
                  <a:pt x="719" y="572"/>
                  <a:pt x="718" y="571"/>
                </a:cubicBezTo>
                <a:cubicBezTo>
                  <a:pt x="718" y="571"/>
                  <a:pt x="718" y="570"/>
                  <a:pt x="716" y="570"/>
                </a:cubicBezTo>
                <a:cubicBezTo>
                  <a:pt x="715" y="571"/>
                  <a:pt x="715" y="572"/>
                  <a:pt x="716" y="573"/>
                </a:cubicBezTo>
                <a:cubicBezTo>
                  <a:pt x="716" y="574"/>
                  <a:pt x="717" y="574"/>
                  <a:pt x="717" y="575"/>
                </a:cubicBezTo>
                <a:cubicBezTo>
                  <a:pt x="717" y="575"/>
                  <a:pt x="717" y="576"/>
                  <a:pt x="716" y="576"/>
                </a:cubicBezTo>
                <a:cubicBezTo>
                  <a:pt x="718" y="574"/>
                  <a:pt x="713" y="574"/>
                  <a:pt x="714" y="571"/>
                </a:cubicBezTo>
                <a:cubicBezTo>
                  <a:pt x="715" y="570"/>
                  <a:pt x="716" y="570"/>
                  <a:pt x="717" y="569"/>
                </a:cubicBezTo>
                <a:cubicBezTo>
                  <a:pt x="718" y="568"/>
                  <a:pt x="718" y="567"/>
                  <a:pt x="719" y="566"/>
                </a:cubicBezTo>
                <a:cubicBezTo>
                  <a:pt x="720" y="564"/>
                  <a:pt x="720" y="563"/>
                  <a:pt x="722" y="564"/>
                </a:cubicBezTo>
                <a:cubicBezTo>
                  <a:pt x="723" y="564"/>
                  <a:pt x="723" y="564"/>
                  <a:pt x="724" y="564"/>
                </a:cubicBezTo>
                <a:cubicBezTo>
                  <a:pt x="726" y="563"/>
                  <a:pt x="726" y="560"/>
                  <a:pt x="727" y="559"/>
                </a:cubicBezTo>
                <a:cubicBezTo>
                  <a:pt x="727" y="558"/>
                  <a:pt x="728" y="558"/>
                  <a:pt x="728" y="557"/>
                </a:cubicBezTo>
                <a:cubicBezTo>
                  <a:pt x="729" y="556"/>
                  <a:pt x="729" y="555"/>
                  <a:pt x="730" y="555"/>
                </a:cubicBezTo>
                <a:cubicBezTo>
                  <a:pt x="731" y="555"/>
                  <a:pt x="732" y="557"/>
                  <a:pt x="733" y="558"/>
                </a:cubicBezTo>
                <a:cubicBezTo>
                  <a:pt x="733" y="558"/>
                  <a:pt x="733" y="559"/>
                  <a:pt x="734" y="559"/>
                </a:cubicBezTo>
                <a:cubicBezTo>
                  <a:pt x="734" y="558"/>
                  <a:pt x="735" y="557"/>
                  <a:pt x="735" y="557"/>
                </a:cubicBezTo>
                <a:cubicBezTo>
                  <a:pt x="736" y="556"/>
                  <a:pt x="737" y="554"/>
                  <a:pt x="738" y="554"/>
                </a:cubicBezTo>
                <a:cubicBezTo>
                  <a:pt x="739" y="553"/>
                  <a:pt x="740" y="553"/>
                  <a:pt x="741" y="553"/>
                </a:cubicBezTo>
                <a:cubicBezTo>
                  <a:pt x="741" y="553"/>
                  <a:pt x="741" y="552"/>
                  <a:pt x="742" y="551"/>
                </a:cubicBezTo>
                <a:cubicBezTo>
                  <a:pt x="742" y="550"/>
                  <a:pt x="743" y="548"/>
                  <a:pt x="744" y="547"/>
                </a:cubicBezTo>
                <a:cubicBezTo>
                  <a:pt x="746" y="545"/>
                  <a:pt x="748" y="544"/>
                  <a:pt x="750" y="544"/>
                </a:cubicBezTo>
                <a:cubicBezTo>
                  <a:pt x="751" y="544"/>
                  <a:pt x="751" y="544"/>
                  <a:pt x="752" y="544"/>
                </a:cubicBezTo>
                <a:cubicBezTo>
                  <a:pt x="753" y="544"/>
                  <a:pt x="754" y="544"/>
                  <a:pt x="756" y="544"/>
                </a:cubicBezTo>
                <a:cubicBezTo>
                  <a:pt x="757" y="544"/>
                  <a:pt x="758" y="544"/>
                  <a:pt x="759" y="543"/>
                </a:cubicBezTo>
                <a:cubicBezTo>
                  <a:pt x="760" y="543"/>
                  <a:pt x="761" y="542"/>
                  <a:pt x="762" y="542"/>
                </a:cubicBezTo>
                <a:cubicBezTo>
                  <a:pt x="763" y="543"/>
                  <a:pt x="764" y="544"/>
                  <a:pt x="765" y="544"/>
                </a:cubicBezTo>
                <a:cubicBezTo>
                  <a:pt x="766" y="545"/>
                  <a:pt x="767" y="543"/>
                  <a:pt x="768" y="542"/>
                </a:cubicBezTo>
                <a:cubicBezTo>
                  <a:pt x="768" y="542"/>
                  <a:pt x="768" y="541"/>
                  <a:pt x="769" y="541"/>
                </a:cubicBezTo>
                <a:cubicBezTo>
                  <a:pt x="770" y="541"/>
                  <a:pt x="771" y="541"/>
                  <a:pt x="771" y="540"/>
                </a:cubicBezTo>
                <a:cubicBezTo>
                  <a:pt x="773" y="540"/>
                  <a:pt x="774" y="538"/>
                  <a:pt x="775" y="537"/>
                </a:cubicBezTo>
                <a:cubicBezTo>
                  <a:pt x="777" y="535"/>
                  <a:pt x="779" y="534"/>
                  <a:pt x="782" y="533"/>
                </a:cubicBezTo>
                <a:cubicBezTo>
                  <a:pt x="784" y="532"/>
                  <a:pt x="787" y="532"/>
                  <a:pt x="789" y="530"/>
                </a:cubicBezTo>
                <a:cubicBezTo>
                  <a:pt x="790" y="530"/>
                  <a:pt x="792" y="529"/>
                  <a:pt x="793" y="529"/>
                </a:cubicBezTo>
                <a:cubicBezTo>
                  <a:pt x="794" y="528"/>
                  <a:pt x="796" y="528"/>
                  <a:pt x="796" y="527"/>
                </a:cubicBezTo>
                <a:cubicBezTo>
                  <a:pt x="797" y="526"/>
                  <a:pt x="797" y="526"/>
                  <a:pt x="796" y="525"/>
                </a:cubicBezTo>
                <a:cubicBezTo>
                  <a:pt x="796" y="525"/>
                  <a:pt x="796" y="524"/>
                  <a:pt x="795" y="524"/>
                </a:cubicBezTo>
                <a:cubicBezTo>
                  <a:pt x="794" y="523"/>
                  <a:pt x="793" y="523"/>
                  <a:pt x="792" y="522"/>
                </a:cubicBezTo>
                <a:cubicBezTo>
                  <a:pt x="792" y="521"/>
                  <a:pt x="792" y="517"/>
                  <a:pt x="790" y="519"/>
                </a:cubicBezTo>
                <a:cubicBezTo>
                  <a:pt x="790" y="520"/>
                  <a:pt x="790" y="521"/>
                  <a:pt x="789" y="521"/>
                </a:cubicBezTo>
                <a:cubicBezTo>
                  <a:pt x="788" y="523"/>
                  <a:pt x="787" y="524"/>
                  <a:pt x="785" y="525"/>
                </a:cubicBezTo>
                <a:cubicBezTo>
                  <a:pt x="784" y="526"/>
                  <a:pt x="783" y="527"/>
                  <a:pt x="781" y="526"/>
                </a:cubicBezTo>
                <a:cubicBezTo>
                  <a:pt x="780" y="526"/>
                  <a:pt x="778" y="525"/>
                  <a:pt x="777" y="525"/>
                </a:cubicBezTo>
                <a:cubicBezTo>
                  <a:pt x="775" y="525"/>
                  <a:pt x="773" y="525"/>
                  <a:pt x="771" y="525"/>
                </a:cubicBezTo>
                <a:cubicBezTo>
                  <a:pt x="770" y="525"/>
                  <a:pt x="768" y="525"/>
                  <a:pt x="766" y="526"/>
                </a:cubicBezTo>
                <a:cubicBezTo>
                  <a:pt x="765" y="527"/>
                  <a:pt x="765" y="529"/>
                  <a:pt x="763" y="530"/>
                </a:cubicBezTo>
                <a:cubicBezTo>
                  <a:pt x="763" y="530"/>
                  <a:pt x="762" y="531"/>
                  <a:pt x="762" y="531"/>
                </a:cubicBezTo>
                <a:cubicBezTo>
                  <a:pt x="762" y="532"/>
                  <a:pt x="762" y="533"/>
                  <a:pt x="762" y="534"/>
                </a:cubicBezTo>
                <a:cubicBezTo>
                  <a:pt x="761" y="534"/>
                  <a:pt x="761" y="535"/>
                  <a:pt x="760" y="535"/>
                </a:cubicBezTo>
                <a:cubicBezTo>
                  <a:pt x="759" y="534"/>
                  <a:pt x="759" y="533"/>
                  <a:pt x="759" y="533"/>
                </a:cubicBezTo>
                <a:cubicBezTo>
                  <a:pt x="758" y="531"/>
                  <a:pt x="757" y="531"/>
                  <a:pt x="755" y="532"/>
                </a:cubicBezTo>
                <a:cubicBezTo>
                  <a:pt x="754" y="532"/>
                  <a:pt x="753" y="532"/>
                  <a:pt x="751" y="533"/>
                </a:cubicBezTo>
                <a:cubicBezTo>
                  <a:pt x="750" y="534"/>
                  <a:pt x="750" y="535"/>
                  <a:pt x="748" y="536"/>
                </a:cubicBezTo>
                <a:cubicBezTo>
                  <a:pt x="748" y="536"/>
                  <a:pt x="747" y="536"/>
                  <a:pt x="746" y="537"/>
                </a:cubicBezTo>
                <a:cubicBezTo>
                  <a:pt x="746" y="537"/>
                  <a:pt x="745" y="537"/>
                  <a:pt x="745" y="538"/>
                </a:cubicBezTo>
                <a:cubicBezTo>
                  <a:pt x="743" y="540"/>
                  <a:pt x="741" y="540"/>
                  <a:pt x="738" y="540"/>
                </a:cubicBezTo>
                <a:cubicBezTo>
                  <a:pt x="738" y="540"/>
                  <a:pt x="737" y="539"/>
                  <a:pt x="736" y="539"/>
                </a:cubicBezTo>
                <a:cubicBezTo>
                  <a:pt x="736" y="539"/>
                  <a:pt x="735" y="539"/>
                  <a:pt x="735" y="539"/>
                </a:cubicBezTo>
                <a:cubicBezTo>
                  <a:pt x="734" y="539"/>
                  <a:pt x="732" y="538"/>
                  <a:pt x="732" y="540"/>
                </a:cubicBezTo>
                <a:cubicBezTo>
                  <a:pt x="732" y="541"/>
                  <a:pt x="734" y="541"/>
                  <a:pt x="734" y="542"/>
                </a:cubicBezTo>
                <a:cubicBezTo>
                  <a:pt x="734" y="543"/>
                  <a:pt x="731" y="542"/>
                  <a:pt x="730" y="542"/>
                </a:cubicBezTo>
                <a:cubicBezTo>
                  <a:pt x="729" y="542"/>
                  <a:pt x="727" y="542"/>
                  <a:pt x="725" y="542"/>
                </a:cubicBezTo>
                <a:cubicBezTo>
                  <a:pt x="724" y="542"/>
                  <a:pt x="722" y="543"/>
                  <a:pt x="721" y="544"/>
                </a:cubicBezTo>
                <a:cubicBezTo>
                  <a:pt x="720" y="545"/>
                  <a:pt x="718" y="545"/>
                  <a:pt x="717" y="546"/>
                </a:cubicBezTo>
                <a:cubicBezTo>
                  <a:pt x="714" y="548"/>
                  <a:pt x="711" y="550"/>
                  <a:pt x="707" y="551"/>
                </a:cubicBezTo>
                <a:cubicBezTo>
                  <a:pt x="706" y="551"/>
                  <a:pt x="704" y="552"/>
                  <a:pt x="703" y="553"/>
                </a:cubicBezTo>
                <a:cubicBezTo>
                  <a:pt x="702" y="554"/>
                  <a:pt x="701" y="556"/>
                  <a:pt x="699" y="557"/>
                </a:cubicBezTo>
                <a:cubicBezTo>
                  <a:pt x="699" y="554"/>
                  <a:pt x="702" y="553"/>
                  <a:pt x="703" y="551"/>
                </a:cubicBezTo>
                <a:cubicBezTo>
                  <a:pt x="703" y="550"/>
                  <a:pt x="703" y="550"/>
                  <a:pt x="704" y="549"/>
                </a:cubicBezTo>
                <a:cubicBezTo>
                  <a:pt x="705" y="548"/>
                  <a:pt x="709" y="547"/>
                  <a:pt x="707" y="545"/>
                </a:cubicBezTo>
                <a:cubicBezTo>
                  <a:pt x="706" y="544"/>
                  <a:pt x="706" y="546"/>
                  <a:pt x="705" y="546"/>
                </a:cubicBezTo>
                <a:cubicBezTo>
                  <a:pt x="705" y="546"/>
                  <a:pt x="704" y="546"/>
                  <a:pt x="703" y="546"/>
                </a:cubicBezTo>
                <a:cubicBezTo>
                  <a:pt x="702" y="546"/>
                  <a:pt x="702" y="546"/>
                  <a:pt x="702" y="545"/>
                </a:cubicBezTo>
                <a:cubicBezTo>
                  <a:pt x="701" y="545"/>
                  <a:pt x="700" y="545"/>
                  <a:pt x="699" y="544"/>
                </a:cubicBezTo>
                <a:cubicBezTo>
                  <a:pt x="699" y="544"/>
                  <a:pt x="699" y="543"/>
                  <a:pt x="699" y="542"/>
                </a:cubicBezTo>
                <a:cubicBezTo>
                  <a:pt x="698" y="541"/>
                  <a:pt x="697" y="540"/>
                  <a:pt x="696" y="539"/>
                </a:cubicBezTo>
                <a:cubicBezTo>
                  <a:pt x="695" y="539"/>
                  <a:pt x="695" y="538"/>
                  <a:pt x="694" y="539"/>
                </a:cubicBezTo>
                <a:cubicBezTo>
                  <a:pt x="694" y="539"/>
                  <a:pt x="694" y="540"/>
                  <a:pt x="694" y="541"/>
                </a:cubicBezTo>
                <a:cubicBezTo>
                  <a:pt x="693" y="541"/>
                  <a:pt x="693" y="542"/>
                  <a:pt x="693" y="543"/>
                </a:cubicBezTo>
                <a:cubicBezTo>
                  <a:pt x="693" y="544"/>
                  <a:pt x="693" y="544"/>
                  <a:pt x="693" y="545"/>
                </a:cubicBezTo>
                <a:cubicBezTo>
                  <a:pt x="694" y="546"/>
                  <a:pt x="694" y="549"/>
                  <a:pt x="692" y="548"/>
                </a:cubicBezTo>
                <a:cubicBezTo>
                  <a:pt x="691" y="548"/>
                  <a:pt x="691" y="548"/>
                  <a:pt x="690" y="548"/>
                </a:cubicBezTo>
                <a:cubicBezTo>
                  <a:pt x="689" y="548"/>
                  <a:pt x="689" y="548"/>
                  <a:pt x="688" y="547"/>
                </a:cubicBezTo>
                <a:cubicBezTo>
                  <a:pt x="686" y="547"/>
                  <a:pt x="685" y="547"/>
                  <a:pt x="684" y="547"/>
                </a:cubicBezTo>
                <a:cubicBezTo>
                  <a:pt x="682" y="547"/>
                  <a:pt x="681" y="547"/>
                  <a:pt x="679" y="548"/>
                </a:cubicBezTo>
                <a:cubicBezTo>
                  <a:pt x="679" y="548"/>
                  <a:pt x="679" y="548"/>
                  <a:pt x="678" y="549"/>
                </a:cubicBezTo>
                <a:cubicBezTo>
                  <a:pt x="677" y="549"/>
                  <a:pt x="677" y="548"/>
                  <a:pt x="676" y="549"/>
                </a:cubicBezTo>
                <a:cubicBezTo>
                  <a:pt x="674" y="550"/>
                  <a:pt x="676" y="551"/>
                  <a:pt x="676" y="552"/>
                </a:cubicBezTo>
                <a:cubicBezTo>
                  <a:pt x="677" y="553"/>
                  <a:pt x="676" y="553"/>
                  <a:pt x="677" y="554"/>
                </a:cubicBezTo>
                <a:cubicBezTo>
                  <a:pt x="677" y="555"/>
                  <a:pt x="678" y="555"/>
                  <a:pt x="677" y="555"/>
                </a:cubicBezTo>
                <a:cubicBezTo>
                  <a:pt x="676" y="556"/>
                  <a:pt x="674" y="554"/>
                  <a:pt x="673" y="554"/>
                </a:cubicBezTo>
                <a:cubicBezTo>
                  <a:pt x="672" y="554"/>
                  <a:pt x="670" y="554"/>
                  <a:pt x="669" y="555"/>
                </a:cubicBezTo>
                <a:cubicBezTo>
                  <a:pt x="669" y="555"/>
                  <a:pt x="669" y="556"/>
                  <a:pt x="668" y="556"/>
                </a:cubicBezTo>
                <a:cubicBezTo>
                  <a:pt x="667" y="557"/>
                  <a:pt x="667" y="556"/>
                  <a:pt x="667" y="555"/>
                </a:cubicBezTo>
                <a:cubicBezTo>
                  <a:pt x="666" y="555"/>
                  <a:pt x="665" y="555"/>
                  <a:pt x="665" y="555"/>
                </a:cubicBezTo>
                <a:cubicBezTo>
                  <a:pt x="664" y="556"/>
                  <a:pt x="665" y="557"/>
                  <a:pt x="665" y="557"/>
                </a:cubicBezTo>
                <a:cubicBezTo>
                  <a:pt x="664" y="558"/>
                  <a:pt x="663" y="558"/>
                  <a:pt x="663" y="557"/>
                </a:cubicBezTo>
                <a:cubicBezTo>
                  <a:pt x="662" y="557"/>
                  <a:pt x="662" y="556"/>
                  <a:pt x="662" y="557"/>
                </a:cubicBezTo>
                <a:cubicBezTo>
                  <a:pt x="661" y="558"/>
                  <a:pt x="661" y="561"/>
                  <a:pt x="662" y="561"/>
                </a:cubicBezTo>
                <a:cubicBezTo>
                  <a:pt x="662" y="562"/>
                  <a:pt x="663" y="562"/>
                  <a:pt x="664" y="562"/>
                </a:cubicBezTo>
                <a:cubicBezTo>
                  <a:pt x="664" y="563"/>
                  <a:pt x="665" y="563"/>
                  <a:pt x="666" y="564"/>
                </a:cubicBezTo>
                <a:cubicBezTo>
                  <a:pt x="666" y="564"/>
                  <a:pt x="667" y="564"/>
                  <a:pt x="668" y="564"/>
                </a:cubicBezTo>
                <a:cubicBezTo>
                  <a:pt x="669" y="564"/>
                  <a:pt x="669" y="565"/>
                  <a:pt x="668" y="565"/>
                </a:cubicBezTo>
                <a:cubicBezTo>
                  <a:pt x="668" y="566"/>
                  <a:pt x="667" y="565"/>
                  <a:pt x="666" y="566"/>
                </a:cubicBezTo>
                <a:cubicBezTo>
                  <a:pt x="666" y="566"/>
                  <a:pt x="665" y="567"/>
                  <a:pt x="664" y="567"/>
                </a:cubicBezTo>
                <a:cubicBezTo>
                  <a:pt x="664" y="567"/>
                  <a:pt x="663" y="567"/>
                  <a:pt x="662" y="567"/>
                </a:cubicBezTo>
                <a:cubicBezTo>
                  <a:pt x="661" y="567"/>
                  <a:pt x="661" y="568"/>
                  <a:pt x="661" y="568"/>
                </a:cubicBezTo>
                <a:cubicBezTo>
                  <a:pt x="662" y="569"/>
                  <a:pt x="665" y="568"/>
                  <a:pt x="666" y="568"/>
                </a:cubicBezTo>
                <a:cubicBezTo>
                  <a:pt x="667" y="569"/>
                  <a:pt x="667" y="569"/>
                  <a:pt x="668" y="569"/>
                </a:cubicBezTo>
                <a:cubicBezTo>
                  <a:pt x="670" y="569"/>
                  <a:pt x="671" y="568"/>
                  <a:pt x="672" y="567"/>
                </a:cubicBezTo>
                <a:cubicBezTo>
                  <a:pt x="673" y="567"/>
                  <a:pt x="674" y="567"/>
                  <a:pt x="675" y="568"/>
                </a:cubicBezTo>
                <a:cubicBezTo>
                  <a:pt x="675" y="568"/>
                  <a:pt x="676" y="568"/>
                  <a:pt x="676" y="569"/>
                </a:cubicBezTo>
                <a:cubicBezTo>
                  <a:pt x="677" y="569"/>
                  <a:pt x="678" y="569"/>
                  <a:pt x="678" y="570"/>
                </a:cubicBezTo>
                <a:cubicBezTo>
                  <a:pt x="677" y="571"/>
                  <a:pt x="675" y="570"/>
                  <a:pt x="674" y="571"/>
                </a:cubicBezTo>
                <a:cubicBezTo>
                  <a:pt x="674" y="571"/>
                  <a:pt x="674" y="572"/>
                  <a:pt x="674" y="572"/>
                </a:cubicBezTo>
                <a:cubicBezTo>
                  <a:pt x="673" y="572"/>
                  <a:pt x="673" y="572"/>
                  <a:pt x="673" y="572"/>
                </a:cubicBezTo>
                <a:cubicBezTo>
                  <a:pt x="672" y="572"/>
                  <a:pt x="671" y="572"/>
                  <a:pt x="671" y="573"/>
                </a:cubicBezTo>
                <a:cubicBezTo>
                  <a:pt x="673" y="573"/>
                  <a:pt x="673" y="572"/>
                  <a:pt x="674" y="574"/>
                </a:cubicBezTo>
                <a:cubicBezTo>
                  <a:pt x="674" y="575"/>
                  <a:pt x="674" y="575"/>
                  <a:pt x="675" y="575"/>
                </a:cubicBezTo>
                <a:cubicBezTo>
                  <a:pt x="676" y="575"/>
                  <a:pt x="676" y="575"/>
                  <a:pt x="676" y="576"/>
                </a:cubicBezTo>
                <a:cubicBezTo>
                  <a:pt x="677" y="577"/>
                  <a:pt x="677" y="578"/>
                  <a:pt x="675" y="577"/>
                </a:cubicBezTo>
                <a:cubicBezTo>
                  <a:pt x="674" y="577"/>
                  <a:pt x="674" y="576"/>
                  <a:pt x="672" y="576"/>
                </a:cubicBezTo>
                <a:cubicBezTo>
                  <a:pt x="671" y="576"/>
                  <a:pt x="670" y="575"/>
                  <a:pt x="669" y="575"/>
                </a:cubicBezTo>
                <a:cubicBezTo>
                  <a:pt x="666" y="574"/>
                  <a:pt x="663" y="572"/>
                  <a:pt x="661" y="572"/>
                </a:cubicBezTo>
                <a:cubicBezTo>
                  <a:pt x="659" y="571"/>
                  <a:pt x="658" y="570"/>
                  <a:pt x="656" y="570"/>
                </a:cubicBezTo>
                <a:cubicBezTo>
                  <a:pt x="655" y="569"/>
                  <a:pt x="653" y="569"/>
                  <a:pt x="652" y="569"/>
                </a:cubicBezTo>
                <a:cubicBezTo>
                  <a:pt x="651" y="568"/>
                  <a:pt x="650" y="568"/>
                  <a:pt x="650" y="568"/>
                </a:cubicBezTo>
                <a:cubicBezTo>
                  <a:pt x="649" y="567"/>
                  <a:pt x="648" y="567"/>
                  <a:pt x="647" y="567"/>
                </a:cubicBezTo>
                <a:cubicBezTo>
                  <a:pt x="646" y="567"/>
                  <a:pt x="644" y="566"/>
                  <a:pt x="643" y="566"/>
                </a:cubicBezTo>
                <a:cubicBezTo>
                  <a:pt x="641" y="565"/>
                  <a:pt x="640" y="564"/>
                  <a:pt x="638" y="563"/>
                </a:cubicBezTo>
                <a:cubicBezTo>
                  <a:pt x="637" y="563"/>
                  <a:pt x="635" y="563"/>
                  <a:pt x="634" y="562"/>
                </a:cubicBezTo>
                <a:cubicBezTo>
                  <a:pt x="632" y="562"/>
                  <a:pt x="631" y="561"/>
                  <a:pt x="629" y="561"/>
                </a:cubicBezTo>
                <a:cubicBezTo>
                  <a:pt x="628" y="560"/>
                  <a:pt x="626" y="559"/>
                  <a:pt x="624" y="558"/>
                </a:cubicBezTo>
                <a:cubicBezTo>
                  <a:pt x="623" y="558"/>
                  <a:pt x="622" y="558"/>
                  <a:pt x="620" y="557"/>
                </a:cubicBezTo>
                <a:cubicBezTo>
                  <a:pt x="619" y="557"/>
                  <a:pt x="617" y="557"/>
                  <a:pt x="616" y="556"/>
                </a:cubicBezTo>
                <a:cubicBezTo>
                  <a:pt x="614" y="555"/>
                  <a:pt x="613" y="555"/>
                  <a:pt x="611" y="554"/>
                </a:cubicBezTo>
                <a:cubicBezTo>
                  <a:pt x="610" y="553"/>
                  <a:pt x="609" y="553"/>
                  <a:pt x="608" y="553"/>
                </a:cubicBezTo>
                <a:cubicBezTo>
                  <a:pt x="607" y="553"/>
                  <a:pt x="607" y="552"/>
                  <a:pt x="606" y="552"/>
                </a:cubicBezTo>
                <a:cubicBezTo>
                  <a:pt x="605" y="552"/>
                  <a:pt x="605" y="551"/>
                  <a:pt x="604" y="551"/>
                </a:cubicBezTo>
                <a:cubicBezTo>
                  <a:pt x="603" y="551"/>
                  <a:pt x="601" y="551"/>
                  <a:pt x="600" y="550"/>
                </a:cubicBezTo>
                <a:cubicBezTo>
                  <a:pt x="599" y="550"/>
                  <a:pt x="599" y="548"/>
                  <a:pt x="598" y="548"/>
                </a:cubicBezTo>
                <a:cubicBezTo>
                  <a:pt x="597" y="548"/>
                  <a:pt x="596" y="548"/>
                  <a:pt x="596" y="547"/>
                </a:cubicBezTo>
                <a:cubicBezTo>
                  <a:pt x="596" y="546"/>
                  <a:pt x="597" y="545"/>
                  <a:pt x="598" y="545"/>
                </a:cubicBezTo>
                <a:cubicBezTo>
                  <a:pt x="599" y="544"/>
                  <a:pt x="601" y="545"/>
                  <a:pt x="601" y="544"/>
                </a:cubicBezTo>
                <a:cubicBezTo>
                  <a:pt x="602" y="543"/>
                  <a:pt x="601" y="543"/>
                  <a:pt x="600" y="543"/>
                </a:cubicBezTo>
                <a:cubicBezTo>
                  <a:pt x="599" y="542"/>
                  <a:pt x="598" y="542"/>
                  <a:pt x="596" y="542"/>
                </a:cubicBezTo>
                <a:cubicBezTo>
                  <a:pt x="596" y="542"/>
                  <a:pt x="595" y="542"/>
                  <a:pt x="595" y="543"/>
                </a:cubicBezTo>
                <a:cubicBezTo>
                  <a:pt x="594" y="543"/>
                  <a:pt x="593" y="543"/>
                  <a:pt x="592" y="544"/>
                </a:cubicBezTo>
                <a:cubicBezTo>
                  <a:pt x="590" y="545"/>
                  <a:pt x="594" y="545"/>
                  <a:pt x="595" y="545"/>
                </a:cubicBezTo>
                <a:cubicBezTo>
                  <a:pt x="596" y="546"/>
                  <a:pt x="596" y="546"/>
                  <a:pt x="595" y="546"/>
                </a:cubicBezTo>
                <a:cubicBezTo>
                  <a:pt x="594" y="546"/>
                  <a:pt x="593" y="546"/>
                  <a:pt x="593" y="546"/>
                </a:cubicBezTo>
                <a:cubicBezTo>
                  <a:pt x="590" y="546"/>
                  <a:pt x="587" y="546"/>
                  <a:pt x="584" y="545"/>
                </a:cubicBezTo>
                <a:cubicBezTo>
                  <a:pt x="583" y="545"/>
                  <a:pt x="581" y="545"/>
                  <a:pt x="579" y="544"/>
                </a:cubicBezTo>
                <a:cubicBezTo>
                  <a:pt x="577" y="544"/>
                  <a:pt x="576" y="544"/>
                  <a:pt x="574" y="544"/>
                </a:cubicBezTo>
                <a:cubicBezTo>
                  <a:pt x="571" y="544"/>
                  <a:pt x="567" y="544"/>
                  <a:pt x="564" y="543"/>
                </a:cubicBezTo>
                <a:cubicBezTo>
                  <a:pt x="562" y="542"/>
                  <a:pt x="561" y="542"/>
                  <a:pt x="560" y="542"/>
                </a:cubicBezTo>
                <a:cubicBezTo>
                  <a:pt x="558" y="542"/>
                  <a:pt x="556" y="541"/>
                  <a:pt x="555" y="540"/>
                </a:cubicBezTo>
                <a:cubicBezTo>
                  <a:pt x="551" y="539"/>
                  <a:pt x="548" y="538"/>
                  <a:pt x="544" y="537"/>
                </a:cubicBezTo>
                <a:cubicBezTo>
                  <a:pt x="540" y="535"/>
                  <a:pt x="537" y="534"/>
                  <a:pt x="533" y="532"/>
                </a:cubicBezTo>
                <a:cubicBezTo>
                  <a:pt x="532" y="532"/>
                  <a:pt x="530" y="531"/>
                  <a:pt x="528" y="530"/>
                </a:cubicBezTo>
                <a:cubicBezTo>
                  <a:pt x="527" y="530"/>
                  <a:pt x="524" y="529"/>
                  <a:pt x="522" y="528"/>
                </a:cubicBezTo>
                <a:cubicBezTo>
                  <a:pt x="519" y="528"/>
                  <a:pt x="515" y="529"/>
                  <a:pt x="512" y="528"/>
                </a:cubicBezTo>
                <a:cubicBezTo>
                  <a:pt x="508" y="528"/>
                  <a:pt x="505" y="526"/>
                  <a:pt x="501" y="527"/>
                </a:cubicBezTo>
                <a:cubicBezTo>
                  <a:pt x="500" y="527"/>
                  <a:pt x="500" y="527"/>
                  <a:pt x="499" y="527"/>
                </a:cubicBezTo>
                <a:cubicBezTo>
                  <a:pt x="497" y="528"/>
                  <a:pt x="494" y="529"/>
                  <a:pt x="491" y="529"/>
                </a:cubicBezTo>
                <a:cubicBezTo>
                  <a:pt x="489" y="528"/>
                  <a:pt x="487" y="527"/>
                  <a:pt x="485" y="527"/>
                </a:cubicBezTo>
                <a:cubicBezTo>
                  <a:pt x="484" y="528"/>
                  <a:pt x="483" y="528"/>
                  <a:pt x="482" y="529"/>
                </a:cubicBezTo>
                <a:cubicBezTo>
                  <a:pt x="480" y="530"/>
                  <a:pt x="478" y="530"/>
                  <a:pt x="476" y="530"/>
                </a:cubicBezTo>
                <a:cubicBezTo>
                  <a:pt x="472" y="530"/>
                  <a:pt x="470" y="529"/>
                  <a:pt x="467" y="527"/>
                </a:cubicBezTo>
                <a:cubicBezTo>
                  <a:pt x="465" y="526"/>
                  <a:pt x="464" y="526"/>
                  <a:pt x="463" y="525"/>
                </a:cubicBezTo>
                <a:cubicBezTo>
                  <a:pt x="461" y="524"/>
                  <a:pt x="460" y="524"/>
                  <a:pt x="459" y="523"/>
                </a:cubicBezTo>
                <a:cubicBezTo>
                  <a:pt x="457" y="522"/>
                  <a:pt x="456" y="522"/>
                  <a:pt x="455" y="522"/>
                </a:cubicBezTo>
                <a:cubicBezTo>
                  <a:pt x="454" y="522"/>
                  <a:pt x="453" y="522"/>
                  <a:pt x="453" y="522"/>
                </a:cubicBezTo>
                <a:cubicBezTo>
                  <a:pt x="451" y="522"/>
                  <a:pt x="449" y="522"/>
                  <a:pt x="447" y="522"/>
                </a:cubicBezTo>
                <a:cubicBezTo>
                  <a:pt x="444" y="522"/>
                  <a:pt x="440" y="522"/>
                  <a:pt x="437" y="522"/>
                </a:cubicBezTo>
                <a:cubicBezTo>
                  <a:pt x="434" y="523"/>
                  <a:pt x="431" y="523"/>
                  <a:pt x="428" y="522"/>
                </a:cubicBezTo>
                <a:cubicBezTo>
                  <a:pt x="425" y="521"/>
                  <a:pt x="422" y="521"/>
                  <a:pt x="419" y="521"/>
                </a:cubicBezTo>
                <a:cubicBezTo>
                  <a:pt x="415" y="520"/>
                  <a:pt x="411" y="519"/>
                  <a:pt x="407" y="518"/>
                </a:cubicBezTo>
                <a:cubicBezTo>
                  <a:pt x="404" y="518"/>
                  <a:pt x="400" y="518"/>
                  <a:pt x="397" y="517"/>
                </a:cubicBezTo>
                <a:cubicBezTo>
                  <a:pt x="394" y="516"/>
                  <a:pt x="391" y="516"/>
                  <a:pt x="388" y="515"/>
                </a:cubicBezTo>
                <a:cubicBezTo>
                  <a:pt x="386" y="515"/>
                  <a:pt x="385" y="515"/>
                  <a:pt x="383" y="515"/>
                </a:cubicBezTo>
                <a:cubicBezTo>
                  <a:pt x="381" y="514"/>
                  <a:pt x="380" y="513"/>
                  <a:pt x="378" y="513"/>
                </a:cubicBezTo>
                <a:cubicBezTo>
                  <a:pt x="376" y="513"/>
                  <a:pt x="374" y="513"/>
                  <a:pt x="372" y="513"/>
                </a:cubicBezTo>
                <a:cubicBezTo>
                  <a:pt x="369" y="513"/>
                  <a:pt x="367" y="513"/>
                  <a:pt x="365" y="513"/>
                </a:cubicBezTo>
                <a:cubicBezTo>
                  <a:pt x="363" y="513"/>
                  <a:pt x="362" y="512"/>
                  <a:pt x="360" y="512"/>
                </a:cubicBezTo>
                <a:cubicBezTo>
                  <a:pt x="358" y="512"/>
                  <a:pt x="357" y="512"/>
                  <a:pt x="355" y="512"/>
                </a:cubicBezTo>
                <a:cubicBezTo>
                  <a:pt x="353" y="512"/>
                  <a:pt x="352" y="512"/>
                  <a:pt x="350" y="512"/>
                </a:cubicBezTo>
                <a:cubicBezTo>
                  <a:pt x="349" y="512"/>
                  <a:pt x="348" y="513"/>
                  <a:pt x="347" y="514"/>
                </a:cubicBezTo>
                <a:cubicBezTo>
                  <a:pt x="346" y="516"/>
                  <a:pt x="345" y="515"/>
                  <a:pt x="343" y="514"/>
                </a:cubicBezTo>
                <a:cubicBezTo>
                  <a:pt x="342" y="513"/>
                  <a:pt x="341" y="513"/>
                  <a:pt x="339" y="513"/>
                </a:cubicBezTo>
                <a:cubicBezTo>
                  <a:pt x="339" y="513"/>
                  <a:pt x="338" y="512"/>
                  <a:pt x="337" y="512"/>
                </a:cubicBezTo>
                <a:cubicBezTo>
                  <a:pt x="337" y="511"/>
                  <a:pt x="336" y="512"/>
                  <a:pt x="335" y="511"/>
                </a:cubicBezTo>
                <a:cubicBezTo>
                  <a:pt x="335" y="510"/>
                  <a:pt x="337" y="508"/>
                  <a:pt x="335" y="508"/>
                </a:cubicBezTo>
                <a:cubicBezTo>
                  <a:pt x="334" y="508"/>
                  <a:pt x="332" y="508"/>
                  <a:pt x="331" y="508"/>
                </a:cubicBezTo>
                <a:cubicBezTo>
                  <a:pt x="330" y="508"/>
                  <a:pt x="330" y="507"/>
                  <a:pt x="329" y="507"/>
                </a:cubicBezTo>
                <a:cubicBezTo>
                  <a:pt x="328" y="506"/>
                  <a:pt x="327" y="506"/>
                  <a:pt x="326" y="505"/>
                </a:cubicBezTo>
                <a:cubicBezTo>
                  <a:pt x="325" y="505"/>
                  <a:pt x="325" y="505"/>
                  <a:pt x="324" y="504"/>
                </a:cubicBezTo>
                <a:cubicBezTo>
                  <a:pt x="323" y="504"/>
                  <a:pt x="323" y="504"/>
                  <a:pt x="322" y="504"/>
                </a:cubicBezTo>
                <a:cubicBezTo>
                  <a:pt x="320" y="504"/>
                  <a:pt x="321" y="502"/>
                  <a:pt x="322" y="502"/>
                </a:cubicBezTo>
                <a:cubicBezTo>
                  <a:pt x="323" y="501"/>
                  <a:pt x="323" y="501"/>
                  <a:pt x="324" y="501"/>
                </a:cubicBezTo>
                <a:cubicBezTo>
                  <a:pt x="324" y="500"/>
                  <a:pt x="325" y="500"/>
                  <a:pt x="325" y="499"/>
                </a:cubicBezTo>
                <a:cubicBezTo>
                  <a:pt x="326" y="499"/>
                  <a:pt x="326" y="498"/>
                  <a:pt x="326" y="498"/>
                </a:cubicBezTo>
                <a:cubicBezTo>
                  <a:pt x="325" y="497"/>
                  <a:pt x="324" y="497"/>
                  <a:pt x="323" y="497"/>
                </a:cubicBezTo>
                <a:cubicBezTo>
                  <a:pt x="322" y="497"/>
                  <a:pt x="320" y="497"/>
                  <a:pt x="319" y="496"/>
                </a:cubicBezTo>
                <a:cubicBezTo>
                  <a:pt x="316" y="496"/>
                  <a:pt x="313" y="496"/>
                  <a:pt x="311" y="496"/>
                </a:cubicBezTo>
                <a:cubicBezTo>
                  <a:pt x="308" y="496"/>
                  <a:pt x="306" y="497"/>
                  <a:pt x="303" y="497"/>
                </a:cubicBezTo>
                <a:cubicBezTo>
                  <a:pt x="302" y="497"/>
                  <a:pt x="300" y="496"/>
                  <a:pt x="299" y="496"/>
                </a:cubicBezTo>
                <a:cubicBezTo>
                  <a:pt x="298" y="496"/>
                  <a:pt x="297" y="495"/>
                  <a:pt x="295" y="495"/>
                </a:cubicBezTo>
                <a:cubicBezTo>
                  <a:pt x="294" y="495"/>
                  <a:pt x="293" y="495"/>
                  <a:pt x="291" y="496"/>
                </a:cubicBezTo>
                <a:cubicBezTo>
                  <a:pt x="291" y="496"/>
                  <a:pt x="290" y="497"/>
                  <a:pt x="290" y="497"/>
                </a:cubicBezTo>
                <a:cubicBezTo>
                  <a:pt x="289" y="497"/>
                  <a:pt x="288" y="497"/>
                  <a:pt x="288" y="498"/>
                </a:cubicBezTo>
                <a:cubicBezTo>
                  <a:pt x="287" y="499"/>
                  <a:pt x="286" y="500"/>
                  <a:pt x="284" y="500"/>
                </a:cubicBezTo>
                <a:cubicBezTo>
                  <a:pt x="282" y="500"/>
                  <a:pt x="280" y="499"/>
                  <a:pt x="279" y="498"/>
                </a:cubicBezTo>
                <a:cubicBezTo>
                  <a:pt x="278" y="497"/>
                  <a:pt x="278" y="497"/>
                  <a:pt x="277" y="496"/>
                </a:cubicBezTo>
                <a:cubicBezTo>
                  <a:pt x="274" y="495"/>
                  <a:pt x="277" y="493"/>
                  <a:pt x="276" y="491"/>
                </a:cubicBezTo>
                <a:cubicBezTo>
                  <a:pt x="276" y="491"/>
                  <a:pt x="275" y="490"/>
                  <a:pt x="275" y="490"/>
                </a:cubicBezTo>
                <a:cubicBezTo>
                  <a:pt x="275" y="489"/>
                  <a:pt x="275" y="489"/>
                  <a:pt x="274" y="488"/>
                </a:cubicBezTo>
                <a:cubicBezTo>
                  <a:pt x="273" y="488"/>
                  <a:pt x="273" y="488"/>
                  <a:pt x="273" y="489"/>
                </a:cubicBezTo>
                <a:cubicBezTo>
                  <a:pt x="272" y="489"/>
                  <a:pt x="271" y="489"/>
                  <a:pt x="271" y="489"/>
                </a:cubicBezTo>
                <a:cubicBezTo>
                  <a:pt x="270" y="490"/>
                  <a:pt x="268" y="492"/>
                  <a:pt x="267" y="491"/>
                </a:cubicBezTo>
                <a:cubicBezTo>
                  <a:pt x="267" y="490"/>
                  <a:pt x="267" y="490"/>
                  <a:pt x="267" y="489"/>
                </a:cubicBezTo>
                <a:cubicBezTo>
                  <a:pt x="267" y="488"/>
                  <a:pt x="268" y="486"/>
                  <a:pt x="266" y="486"/>
                </a:cubicBezTo>
                <a:cubicBezTo>
                  <a:pt x="265" y="486"/>
                  <a:pt x="265" y="487"/>
                  <a:pt x="264" y="488"/>
                </a:cubicBezTo>
                <a:cubicBezTo>
                  <a:pt x="263" y="488"/>
                  <a:pt x="262" y="487"/>
                  <a:pt x="262" y="489"/>
                </a:cubicBezTo>
                <a:cubicBezTo>
                  <a:pt x="262" y="491"/>
                  <a:pt x="263" y="490"/>
                  <a:pt x="264" y="490"/>
                </a:cubicBezTo>
                <a:cubicBezTo>
                  <a:pt x="265" y="491"/>
                  <a:pt x="264" y="492"/>
                  <a:pt x="263" y="492"/>
                </a:cubicBezTo>
                <a:cubicBezTo>
                  <a:pt x="263" y="492"/>
                  <a:pt x="262" y="491"/>
                  <a:pt x="261" y="491"/>
                </a:cubicBezTo>
                <a:cubicBezTo>
                  <a:pt x="260" y="491"/>
                  <a:pt x="259" y="492"/>
                  <a:pt x="258" y="493"/>
                </a:cubicBezTo>
                <a:cubicBezTo>
                  <a:pt x="257" y="494"/>
                  <a:pt x="258" y="496"/>
                  <a:pt x="257" y="497"/>
                </a:cubicBezTo>
                <a:cubicBezTo>
                  <a:pt x="256" y="498"/>
                  <a:pt x="254" y="498"/>
                  <a:pt x="252" y="498"/>
                </a:cubicBezTo>
                <a:cubicBezTo>
                  <a:pt x="252" y="498"/>
                  <a:pt x="251" y="498"/>
                  <a:pt x="250" y="498"/>
                </a:cubicBezTo>
                <a:cubicBezTo>
                  <a:pt x="250" y="498"/>
                  <a:pt x="249" y="499"/>
                  <a:pt x="248" y="498"/>
                </a:cubicBezTo>
                <a:cubicBezTo>
                  <a:pt x="247" y="498"/>
                  <a:pt x="248" y="495"/>
                  <a:pt x="248" y="494"/>
                </a:cubicBezTo>
                <a:cubicBezTo>
                  <a:pt x="249" y="492"/>
                  <a:pt x="251" y="493"/>
                  <a:pt x="252" y="492"/>
                </a:cubicBezTo>
                <a:cubicBezTo>
                  <a:pt x="253" y="492"/>
                  <a:pt x="253" y="491"/>
                  <a:pt x="254" y="491"/>
                </a:cubicBezTo>
                <a:cubicBezTo>
                  <a:pt x="255" y="490"/>
                  <a:pt x="255" y="490"/>
                  <a:pt x="256" y="490"/>
                </a:cubicBezTo>
                <a:cubicBezTo>
                  <a:pt x="256" y="489"/>
                  <a:pt x="257" y="488"/>
                  <a:pt x="257" y="488"/>
                </a:cubicBezTo>
                <a:cubicBezTo>
                  <a:pt x="257" y="487"/>
                  <a:pt x="256" y="487"/>
                  <a:pt x="255" y="487"/>
                </a:cubicBezTo>
                <a:cubicBezTo>
                  <a:pt x="254" y="487"/>
                  <a:pt x="252" y="486"/>
                  <a:pt x="251" y="486"/>
                </a:cubicBezTo>
                <a:cubicBezTo>
                  <a:pt x="250" y="485"/>
                  <a:pt x="248" y="485"/>
                  <a:pt x="246" y="485"/>
                </a:cubicBezTo>
                <a:cubicBezTo>
                  <a:pt x="245" y="484"/>
                  <a:pt x="244" y="484"/>
                  <a:pt x="243" y="484"/>
                </a:cubicBezTo>
                <a:cubicBezTo>
                  <a:pt x="242" y="483"/>
                  <a:pt x="241" y="483"/>
                  <a:pt x="241" y="482"/>
                </a:cubicBezTo>
                <a:cubicBezTo>
                  <a:pt x="240" y="482"/>
                  <a:pt x="240" y="481"/>
                  <a:pt x="239" y="481"/>
                </a:cubicBezTo>
                <a:cubicBezTo>
                  <a:pt x="238" y="480"/>
                  <a:pt x="236" y="480"/>
                  <a:pt x="237" y="478"/>
                </a:cubicBezTo>
                <a:cubicBezTo>
                  <a:pt x="237" y="478"/>
                  <a:pt x="238" y="477"/>
                  <a:pt x="239" y="477"/>
                </a:cubicBezTo>
                <a:cubicBezTo>
                  <a:pt x="239" y="477"/>
                  <a:pt x="240" y="478"/>
                  <a:pt x="240" y="477"/>
                </a:cubicBezTo>
                <a:cubicBezTo>
                  <a:pt x="240" y="476"/>
                  <a:pt x="239" y="476"/>
                  <a:pt x="238" y="476"/>
                </a:cubicBezTo>
                <a:cubicBezTo>
                  <a:pt x="238" y="476"/>
                  <a:pt x="237" y="476"/>
                  <a:pt x="236" y="477"/>
                </a:cubicBezTo>
                <a:cubicBezTo>
                  <a:pt x="236" y="477"/>
                  <a:pt x="235" y="478"/>
                  <a:pt x="235" y="478"/>
                </a:cubicBezTo>
                <a:cubicBezTo>
                  <a:pt x="234" y="479"/>
                  <a:pt x="234" y="479"/>
                  <a:pt x="233" y="480"/>
                </a:cubicBezTo>
                <a:cubicBezTo>
                  <a:pt x="232" y="480"/>
                  <a:pt x="232" y="480"/>
                  <a:pt x="231" y="481"/>
                </a:cubicBezTo>
                <a:cubicBezTo>
                  <a:pt x="230" y="482"/>
                  <a:pt x="229" y="483"/>
                  <a:pt x="228" y="483"/>
                </a:cubicBezTo>
                <a:cubicBezTo>
                  <a:pt x="227" y="485"/>
                  <a:pt x="225" y="486"/>
                  <a:pt x="224" y="487"/>
                </a:cubicBezTo>
                <a:cubicBezTo>
                  <a:pt x="223" y="488"/>
                  <a:pt x="222" y="488"/>
                  <a:pt x="221" y="489"/>
                </a:cubicBezTo>
                <a:cubicBezTo>
                  <a:pt x="220" y="490"/>
                  <a:pt x="219" y="491"/>
                  <a:pt x="218" y="491"/>
                </a:cubicBezTo>
                <a:cubicBezTo>
                  <a:pt x="216" y="492"/>
                  <a:pt x="214" y="493"/>
                  <a:pt x="213" y="494"/>
                </a:cubicBezTo>
                <a:cubicBezTo>
                  <a:pt x="210" y="495"/>
                  <a:pt x="208" y="496"/>
                  <a:pt x="206" y="497"/>
                </a:cubicBezTo>
                <a:cubicBezTo>
                  <a:pt x="204" y="498"/>
                  <a:pt x="202" y="498"/>
                  <a:pt x="200" y="497"/>
                </a:cubicBezTo>
                <a:cubicBezTo>
                  <a:pt x="199" y="497"/>
                  <a:pt x="199" y="497"/>
                  <a:pt x="198" y="497"/>
                </a:cubicBezTo>
                <a:cubicBezTo>
                  <a:pt x="197" y="497"/>
                  <a:pt x="197" y="498"/>
                  <a:pt x="196" y="498"/>
                </a:cubicBezTo>
                <a:cubicBezTo>
                  <a:pt x="194" y="499"/>
                  <a:pt x="192" y="500"/>
                  <a:pt x="190" y="499"/>
                </a:cubicBezTo>
                <a:cubicBezTo>
                  <a:pt x="189" y="499"/>
                  <a:pt x="187" y="499"/>
                  <a:pt x="186" y="499"/>
                </a:cubicBezTo>
                <a:cubicBezTo>
                  <a:pt x="185" y="498"/>
                  <a:pt x="184" y="498"/>
                  <a:pt x="184" y="499"/>
                </a:cubicBezTo>
                <a:cubicBezTo>
                  <a:pt x="183" y="499"/>
                  <a:pt x="183" y="499"/>
                  <a:pt x="182" y="500"/>
                </a:cubicBezTo>
                <a:cubicBezTo>
                  <a:pt x="181" y="500"/>
                  <a:pt x="181" y="500"/>
                  <a:pt x="180" y="500"/>
                </a:cubicBezTo>
                <a:cubicBezTo>
                  <a:pt x="179" y="500"/>
                  <a:pt x="178" y="501"/>
                  <a:pt x="178" y="500"/>
                </a:cubicBezTo>
                <a:cubicBezTo>
                  <a:pt x="178" y="499"/>
                  <a:pt x="179" y="498"/>
                  <a:pt x="180" y="498"/>
                </a:cubicBezTo>
                <a:cubicBezTo>
                  <a:pt x="181" y="498"/>
                  <a:pt x="181" y="499"/>
                  <a:pt x="182" y="498"/>
                </a:cubicBezTo>
                <a:cubicBezTo>
                  <a:pt x="183" y="497"/>
                  <a:pt x="178" y="497"/>
                  <a:pt x="177" y="497"/>
                </a:cubicBezTo>
                <a:cubicBezTo>
                  <a:pt x="176" y="497"/>
                  <a:pt x="175" y="498"/>
                  <a:pt x="174" y="498"/>
                </a:cubicBezTo>
                <a:cubicBezTo>
                  <a:pt x="173" y="499"/>
                  <a:pt x="172" y="499"/>
                  <a:pt x="171" y="500"/>
                </a:cubicBezTo>
                <a:cubicBezTo>
                  <a:pt x="170" y="501"/>
                  <a:pt x="169" y="502"/>
                  <a:pt x="168" y="503"/>
                </a:cubicBezTo>
                <a:cubicBezTo>
                  <a:pt x="167" y="503"/>
                  <a:pt x="166" y="504"/>
                  <a:pt x="166" y="504"/>
                </a:cubicBezTo>
                <a:cubicBezTo>
                  <a:pt x="165" y="504"/>
                  <a:pt x="164" y="504"/>
                  <a:pt x="163" y="504"/>
                </a:cubicBezTo>
                <a:cubicBezTo>
                  <a:pt x="163" y="505"/>
                  <a:pt x="164" y="505"/>
                  <a:pt x="165" y="505"/>
                </a:cubicBezTo>
                <a:cubicBezTo>
                  <a:pt x="165" y="505"/>
                  <a:pt x="166" y="505"/>
                  <a:pt x="167" y="506"/>
                </a:cubicBezTo>
                <a:cubicBezTo>
                  <a:pt x="167" y="506"/>
                  <a:pt x="168" y="506"/>
                  <a:pt x="168" y="507"/>
                </a:cubicBezTo>
                <a:cubicBezTo>
                  <a:pt x="168" y="509"/>
                  <a:pt x="168" y="509"/>
                  <a:pt x="169" y="510"/>
                </a:cubicBezTo>
                <a:cubicBezTo>
                  <a:pt x="170" y="510"/>
                  <a:pt x="172" y="509"/>
                  <a:pt x="171" y="510"/>
                </a:cubicBezTo>
                <a:cubicBezTo>
                  <a:pt x="171" y="511"/>
                  <a:pt x="170" y="511"/>
                  <a:pt x="170" y="511"/>
                </a:cubicBezTo>
                <a:cubicBezTo>
                  <a:pt x="169" y="511"/>
                  <a:pt x="169" y="512"/>
                  <a:pt x="168" y="512"/>
                </a:cubicBezTo>
                <a:cubicBezTo>
                  <a:pt x="168" y="513"/>
                  <a:pt x="167" y="514"/>
                  <a:pt x="167" y="515"/>
                </a:cubicBezTo>
                <a:cubicBezTo>
                  <a:pt x="167" y="515"/>
                  <a:pt x="168" y="516"/>
                  <a:pt x="168" y="517"/>
                </a:cubicBezTo>
                <a:cubicBezTo>
                  <a:pt x="168" y="517"/>
                  <a:pt x="168" y="519"/>
                  <a:pt x="168" y="518"/>
                </a:cubicBezTo>
                <a:cubicBezTo>
                  <a:pt x="167" y="518"/>
                  <a:pt x="167" y="516"/>
                  <a:pt x="166" y="515"/>
                </a:cubicBezTo>
                <a:cubicBezTo>
                  <a:pt x="165" y="515"/>
                  <a:pt x="164" y="516"/>
                  <a:pt x="163" y="516"/>
                </a:cubicBezTo>
                <a:cubicBezTo>
                  <a:pt x="163" y="515"/>
                  <a:pt x="163" y="514"/>
                  <a:pt x="164" y="513"/>
                </a:cubicBezTo>
                <a:cubicBezTo>
                  <a:pt x="165" y="513"/>
                  <a:pt x="166" y="513"/>
                  <a:pt x="165" y="511"/>
                </a:cubicBezTo>
                <a:cubicBezTo>
                  <a:pt x="165" y="511"/>
                  <a:pt x="164" y="512"/>
                  <a:pt x="163" y="512"/>
                </a:cubicBezTo>
                <a:cubicBezTo>
                  <a:pt x="163" y="511"/>
                  <a:pt x="165" y="510"/>
                  <a:pt x="166" y="510"/>
                </a:cubicBezTo>
                <a:cubicBezTo>
                  <a:pt x="167" y="508"/>
                  <a:pt x="165" y="508"/>
                  <a:pt x="164" y="508"/>
                </a:cubicBezTo>
                <a:cubicBezTo>
                  <a:pt x="163" y="507"/>
                  <a:pt x="163" y="506"/>
                  <a:pt x="162" y="507"/>
                </a:cubicBezTo>
                <a:cubicBezTo>
                  <a:pt x="161" y="507"/>
                  <a:pt x="160" y="508"/>
                  <a:pt x="160" y="508"/>
                </a:cubicBezTo>
                <a:cubicBezTo>
                  <a:pt x="159" y="508"/>
                  <a:pt x="159" y="509"/>
                  <a:pt x="158" y="509"/>
                </a:cubicBezTo>
                <a:cubicBezTo>
                  <a:pt x="156" y="510"/>
                  <a:pt x="155" y="511"/>
                  <a:pt x="154" y="511"/>
                </a:cubicBezTo>
                <a:cubicBezTo>
                  <a:pt x="153" y="512"/>
                  <a:pt x="151" y="512"/>
                  <a:pt x="150" y="513"/>
                </a:cubicBezTo>
                <a:cubicBezTo>
                  <a:pt x="149" y="514"/>
                  <a:pt x="149" y="515"/>
                  <a:pt x="148" y="516"/>
                </a:cubicBezTo>
                <a:cubicBezTo>
                  <a:pt x="147" y="516"/>
                  <a:pt x="146" y="517"/>
                  <a:pt x="145" y="517"/>
                </a:cubicBezTo>
                <a:cubicBezTo>
                  <a:pt x="143" y="518"/>
                  <a:pt x="141" y="518"/>
                  <a:pt x="139" y="519"/>
                </a:cubicBezTo>
                <a:cubicBezTo>
                  <a:pt x="138" y="519"/>
                  <a:pt x="136" y="519"/>
                  <a:pt x="134" y="520"/>
                </a:cubicBezTo>
                <a:cubicBezTo>
                  <a:pt x="134" y="520"/>
                  <a:pt x="133" y="520"/>
                  <a:pt x="132" y="520"/>
                </a:cubicBezTo>
                <a:cubicBezTo>
                  <a:pt x="131" y="520"/>
                  <a:pt x="131" y="520"/>
                  <a:pt x="130" y="520"/>
                </a:cubicBezTo>
                <a:cubicBezTo>
                  <a:pt x="129" y="520"/>
                  <a:pt x="129" y="521"/>
                  <a:pt x="129" y="522"/>
                </a:cubicBezTo>
                <a:cubicBezTo>
                  <a:pt x="128" y="522"/>
                  <a:pt x="128" y="521"/>
                  <a:pt x="128" y="520"/>
                </a:cubicBezTo>
                <a:cubicBezTo>
                  <a:pt x="128" y="520"/>
                  <a:pt x="129" y="520"/>
                  <a:pt x="129" y="519"/>
                </a:cubicBezTo>
                <a:cubicBezTo>
                  <a:pt x="129" y="518"/>
                  <a:pt x="128" y="518"/>
                  <a:pt x="127" y="518"/>
                </a:cubicBezTo>
                <a:cubicBezTo>
                  <a:pt x="126" y="517"/>
                  <a:pt x="125" y="517"/>
                  <a:pt x="124" y="518"/>
                </a:cubicBezTo>
                <a:cubicBezTo>
                  <a:pt x="123" y="518"/>
                  <a:pt x="122" y="519"/>
                  <a:pt x="121" y="520"/>
                </a:cubicBezTo>
                <a:cubicBezTo>
                  <a:pt x="120" y="521"/>
                  <a:pt x="119" y="522"/>
                  <a:pt x="119" y="522"/>
                </a:cubicBezTo>
                <a:cubicBezTo>
                  <a:pt x="118" y="523"/>
                  <a:pt x="118" y="524"/>
                  <a:pt x="117" y="525"/>
                </a:cubicBezTo>
                <a:cubicBezTo>
                  <a:pt x="116" y="525"/>
                  <a:pt x="115" y="525"/>
                  <a:pt x="115" y="526"/>
                </a:cubicBezTo>
                <a:cubicBezTo>
                  <a:pt x="113" y="527"/>
                  <a:pt x="113" y="528"/>
                  <a:pt x="112" y="530"/>
                </a:cubicBezTo>
                <a:cubicBezTo>
                  <a:pt x="110" y="532"/>
                  <a:pt x="108" y="534"/>
                  <a:pt x="106" y="535"/>
                </a:cubicBezTo>
                <a:cubicBezTo>
                  <a:pt x="103" y="537"/>
                  <a:pt x="102" y="540"/>
                  <a:pt x="100" y="542"/>
                </a:cubicBezTo>
                <a:cubicBezTo>
                  <a:pt x="100" y="543"/>
                  <a:pt x="99" y="545"/>
                  <a:pt x="99" y="546"/>
                </a:cubicBezTo>
                <a:cubicBezTo>
                  <a:pt x="98" y="551"/>
                  <a:pt x="96" y="554"/>
                  <a:pt x="93" y="558"/>
                </a:cubicBezTo>
                <a:cubicBezTo>
                  <a:pt x="91" y="560"/>
                  <a:pt x="89" y="562"/>
                  <a:pt x="86" y="563"/>
                </a:cubicBezTo>
                <a:cubicBezTo>
                  <a:pt x="84" y="564"/>
                  <a:pt x="81" y="566"/>
                  <a:pt x="79" y="566"/>
                </a:cubicBezTo>
                <a:cubicBezTo>
                  <a:pt x="76" y="567"/>
                  <a:pt x="74" y="568"/>
                  <a:pt x="72" y="568"/>
                </a:cubicBezTo>
                <a:cubicBezTo>
                  <a:pt x="70" y="568"/>
                  <a:pt x="67" y="568"/>
                  <a:pt x="65" y="569"/>
                </a:cubicBezTo>
                <a:cubicBezTo>
                  <a:pt x="61" y="569"/>
                  <a:pt x="57" y="570"/>
                  <a:pt x="52" y="569"/>
                </a:cubicBezTo>
                <a:cubicBezTo>
                  <a:pt x="48" y="569"/>
                  <a:pt x="44" y="570"/>
                  <a:pt x="40" y="569"/>
                </a:cubicBezTo>
                <a:cubicBezTo>
                  <a:pt x="38" y="569"/>
                  <a:pt x="37" y="569"/>
                  <a:pt x="37" y="571"/>
                </a:cubicBezTo>
                <a:cubicBezTo>
                  <a:pt x="37" y="573"/>
                  <a:pt x="37" y="575"/>
                  <a:pt x="37" y="576"/>
                </a:cubicBezTo>
                <a:cubicBezTo>
                  <a:pt x="36" y="580"/>
                  <a:pt x="37" y="583"/>
                  <a:pt x="34" y="585"/>
                </a:cubicBezTo>
                <a:cubicBezTo>
                  <a:pt x="33" y="586"/>
                  <a:pt x="33" y="586"/>
                  <a:pt x="32" y="587"/>
                </a:cubicBezTo>
                <a:cubicBezTo>
                  <a:pt x="32" y="587"/>
                  <a:pt x="32" y="588"/>
                  <a:pt x="31" y="588"/>
                </a:cubicBezTo>
                <a:cubicBezTo>
                  <a:pt x="30" y="589"/>
                  <a:pt x="28" y="588"/>
                  <a:pt x="27" y="588"/>
                </a:cubicBezTo>
                <a:cubicBezTo>
                  <a:pt x="26" y="588"/>
                  <a:pt x="25" y="587"/>
                  <a:pt x="25" y="588"/>
                </a:cubicBezTo>
                <a:cubicBezTo>
                  <a:pt x="24" y="589"/>
                  <a:pt x="25" y="589"/>
                  <a:pt x="26" y="589"/>
                </a:cubicBezTo>
                <a:cubicBezTo>
                  <a:pt x="28" y="589"/>
                  <a:pt x="29" y="590"/>
                  <a:pt x="30" y="590"/>
                </a:cubicBezTo>
                <a:cubicBezTo>
                  <a:pt x="32" y="590"/>
                  <a:pt x="33" y="590"/>
                  <a:pt x="35" y="591"/>
                </a:cubicBezTo>
                <a:cubicBezTo>
                  <a:pt x="35" y="591"/>
                  <a:pt x="36" y="591"/>
                  <a:pt x="37" y="592"/>
                </a:cubicBezTo>
                <a:cubicBezTo>
                  <a:pt x="38" y="593"/>
                  <a:pt x="39" y="595"/>
                  <a:pt x="41" y="596"/>
                </a:cubicBezTo>
                <a:cubicBezTo>
                  <a:pt x="42" y="597"/>
                  <a:pt x="43" y="597"/>
                  <a:pt x="45" y="597"/>
                </a:cubicBezTo>
                <a:cubicBezTo>
                  <a:pt x="48" y="597"/>
                  <a:pt x="50" y="598"/>
                  <a:pt x="53" y="600"/>
                </a:cubicBezTo>
                <a:cubicBezTo>
                  <a:pt x="55" y="601"/>
                  <a:pt x="58" y="603"/>
                  <a:pt x="60" y="605"/>
                </a:cubicBezTo>
                <a:cubicBezTo>
                  <a:pt x="61" y="605"/>
                  <a:pt x="63" y="606"/>
                  <a:pt x="64" y="607"/>
                </a:cubicBezTo>
                <a:cubicBezTo>
                  <a:pt x="65" y="607"/>
                  <a:pt x="67" y="607"/>
                  <a:pt x="68" y="608"/>
                </a:cubicBezTo>
                <a:cubicBezTo>
                  <a:pt x="71" y="609"/>
                  <a:pt x="73" y="611"/>
                  <a:pt x="75" y="612"/>
                </a:cubicBezTo>
                <a:cubicBezTo>
                  <a:pt x="77" y="613"/>
                  <a:pt x="78" y="614"/>
                  <a:pt x="80" y="614"/>
                </a:cubicBezTo>
                <a:cubicBezTo>
                  <a:pt x="81" y="615"/>
                  <a:pt x="82" y="616"/>
                  <a:pt x="83" y="618"/>
                </a:cubicBezTo>
                <a:cubicBezTo>
                  <a:pt x="85" y="620"/>
                  <a:pt x="86" y="623"/>
                  <a:pt x="86" y="626"/>
                </a:cubicBezTo>
                <a:cubicBezTo>
                  <a:pt x="87" y="627"/>
                  <a:pt x="87" y="628"/>
                  <a:pt x="87" y="630"/>
                </a:cubicBezTo>
                <a:cubicBezTo>
                  <a:pt x="88" y="632"/>
                  <a:pt x="88" y="632"/>
                  <a:pt x="90" y="633"/>
                </a:cubicBezTo>
                <a:cubicBezTo>
                  <a:pt x="91" y="633"/>
                  <a:pt x="92" y="634"/>
                  <a:pt x="94" y="634"/>
                </a:cubicBezTo>
                <a:cubicBezTo>
                  <a:pt x="96" y="634"/>
                  <a:pt x="97" y="634"/>
                  <a:pt x="99" y="634"/>
                </a:cubicBezTo>
                <a:cubicBezTo>
                  <a:pt x="100" y="634"/>
                  <a:pt x="102" y="636"/>
                  <a:pt x="104" y="636"/>
                </a:cubicBezTo>
                <a:cubicBezTo>
                  <a:pt x="105" y="636"/>
                  <a:pt x="105" y="636"/>
                  <a:pt x="106" y="636"/>
                </a:cubicBezTo>
                <a:cubicBezTo>
                  <a:pt x="108" y="635"/>
                  <a:pt x="108" y="635"/>
                  <a:pt x="110" y="636"/>
                </a:cubicBezTo>
                <a:cubicBezTo>
                  <a:pt x="110" y="636"/>
                  <a:pt x="111" y="637"/>
                  <a:pt x="112" y="636"/>
                </a:cubicBezTo>
                <a:cubicBezTo>
                  <a:pt x="113" y="636"/>
                  <a:pt x="113" y="633"/>
                  <a:pt x="115" y="635"/>
                </a:cubicBezTo>
                <a:cubicBezTo>
                  <a:pt x="116" y="636"/>
                  <a:pt x="116" y="636"/>
                  <a:pt x="117" y="636"/>
                </a:cubicBezTo>
                <a:cubicBezTo>
                  <a:pt x="117" y="636"/>
                  <a:pt x="118" y="636"/>
                  <a:pt x="119" y="636"/>
                </a:cubicBezTo>
                <a:cubicBezTo>
                  <a:pt x="120" y="635"/>
                  <a:pt x="121" y="636"/>
                  <a:pt x="123" y="635"/>
                </a:cubicBezTo>
                <a:cubicBezTo>
                  <a:pt x="124" y="635"/>
                  <a:pt x="125" y="635"/>
                  <a:pt x="126" y="635"/>
                </a:cubicBezTo>
                <a:cubicBezTo>
                  <a:pt x="128" y="635"/>
                  <a:pt x="129" y="636"/>
                  <a:pt x="130" y="637"/>
                </a:cubicBezTo>
                <a:cubicBezTo>
                  <a:pt x="131" y="637"/>
                  <a:pt x="134" y="636"/>
                  <a:pt x="133" y="638"/>
                </a:cubicBezTo>
                <a:cubicBezTo>
                  <a:pt x="132" y="638"/>
                  <a:pt x="132" y="638"/>
                  <a:pt x="131" y="639"/>
                </a:cubicBezTo>
                <a:cubicBezTo>
                  <a:pt x="131" y="639"/>
                  <a:pt x="130" y="640"/>
                  <a:pt x="130" y="640"/>
                </a:cubicBezTo>
                <a:cubicBezTo>
                  <a:pt x="130" y="641"/>
                  <a:pt x="129" y="641"/>
                  <a:pt x="129" y="642"/>
                </a:cubicBezTo>
                <a:cubicBezTo>
                  <a:pt x="128" y="642"/>
                  <a:pt x="127" y="642"/>
                  <a:pt x="126" y="642"/>
                </a:cubicBezTo>
                <a:cubicBezTo>
                  <a:pt x="126" y="643"/>
                  <a:pt x="126" y="646"/>
                  <a:pt x="126" y="647"/>
                </a:cubicBezTo>
                <a:cubicBezTo>
                  <a:pt x="127" y="648"/>
                  <a:pt x="129" y="648"/>
                  <a:pt x="130" y="649"/>
                </a:cubicBezTo>
                <a:cubicBezTo>
                  <a:pt x="131" y="650"/>
                  <a:pt x="131" y="652"/>
                  <a:pt x="133" y="652"/>
                </a:cubicBezTo>
                <a:cubicBezTo>
                  <a:pt x="133" y="652"/>
                  <a:pt x="131" y="652"/>
                  <a:pt x="131" y="652"/>
                </a:cubicBezTo>
                <a:cubicBezTo>
                  <a:pt x="130" y="652"/>
                  <a:pt x="130" y="652"/>
                  <a:pt x="129" y="651"/>
                </a:cubicBezTo>
                <a:cubicBezTo>
                  <a:pt x="128" y="651"/>
                  <a:pt x="127" y="651"/>
                  <a:pt x="127" y="651"/>
                </a:cubicBezTo>
                <a:cubicBezTo>
                  <a:pt x="125" y="651"/>
                  <a:pt x="125" y="650"/>
                  <a:pt x="124" y="649"/>
                </a:cubicBezTo>
                <a:cubicBezTo>
                  <a:pt x="123" y="648"/>
                  <a:pt x="122" y="648"/>
                  <a:pt x="123" y="646"/>
                </a:cubicBezTo>
                <a:cubicBezTo>
                  <a:pt x="123" y="645"/>
                  <a:pt x="123" y="643"/>
                  <a:pt x="122" y="643"/>
                </a:cubicBezTo>
                <a:cubicBezTo>
                  <a:pt x="121" y="642"/>
                  <a:pt x="119" y="641"/>
                  <a:pt x="118" y="640"/>
                </a:cubicBezTo>
                <a:cubicBezTo>
                  <a:pt x="117" y="639"/>
                  <a:pt x="117" y="637"/>
                  <a:pt x="115" y="638"/>
                </a:cubicBezTo>
                <a:cubicBezTo>
                  <a:pt x="113" y="638"/>
                  <a:pt x="112" y="642"/>
                  <a:pt x="113" y="644"/>
                </a:cubicBezTo>
                <a:cubicBezTo>
                  <a:pt x="114" y="646"/>
                  <a:pt x="114" y="646"/>
                  <a:pt x="116" y="646"/>
                </a:cubicBezTo>
                <a:cubicBezTo>
                  <a:pt x="117" y="646"/>
                  <a:pt x="118" y="646"/>
                  <a:pt x="118" y="646"/>
                </a:cubicBezTo>
                <a:cubicBezTo>
                  <a:pt x="119" y="646"/>
                  <a:pt x="120" y="647"/>
                  <a:pt x="120" y="648"/>
                </a:cubicBezTo>
                <a:cubicBezTo>
                  <a:pt x="121" y="648"/>
                  <a:pt x="122" y="649"/>
                  <a:pt x="123" y="650"/>
                </a:cubicBezTo>
                <a:cubicBezTo>
                  <a:pt x="124" y="651"/>
                  <a:pt x="124" y="652"/>
                  <a:pt x="125" y="653"/>
                </a:cubicBezTo>
                <a:cubicBezTo>
                  <a:pt x="126" y="654"/>
                  <a:pt x="126" y="654"/>
                  <a:pt x="126" y="655"/>
                </a:cubicBezTo>
                <a:cubicBezTo>
                  <a:pt x="126" y="656"/>
                  <a:pt x="126" y="657"/>
                  <a:pt x="125" y="657"/>
                </a:cubicBezTo>
                <a:cubicBezTo>
                  <a:pt x="125" y="658"/>
                  <a:pt x="124" y="658"/>
                  <a:pt x="124" y="659"/>
                </a:cubicBezTo>
                <a:cubicBezTo>
                  <a:pt x="124" y="660"/>
                  <a:pt x="125" y="660"/>
                  <a:pt x="125" y="661"/>
                </a:cubicBezTo>
                <a:cubicBezTo>
                  <a:pt x="125" y="661"/>
                  <a:pt x="124" y="662"/>
                  <a:pt x="125" y="662"/>
                </a:cubicBezTo>
                <a:cubicBezTo>
                  <a:pt x="125" y="662"/>
                  <a:pt x="126" y="660"/>
                  <a:pt x="126" y="660"/>
                </a:cubicBezTo>
                <a:cubicBezTo>
                  <a:pt x="126" y="659"/>
                  <a:pt x="127" y="659"/>
                  <a:pt x="127" y="658"/>
                </a:cubicBezTo>
                <a:cubicBezTo>
                  <a:pt x="129" y="657"/>
                  <a:pt x="130" y="657"/>
                  <a:pt x="131" y="657"/>
                </a:cubicBezTo>
                <a:cubicBezTo>
                  <a:pt x="133" y="657"/>
                  <a:pt x="136" y="657"/>
                  <a:pt x="137" y="657"/>
                </a:cubicBezTo>
                <a:cubicBezTo>
                  <a:pt x="140" y="658"/>
                  <a:pt x="141" y="659"/>
                  <a:pt x="142" y="661"/>
                </a:cubicBezTo>
                <a:cubicBezTo>
                  <a:pt x="143" y="662"/>
                  <a:pt x="143" y="662"/>
                  <a:pt x="144" y="662"/>
                </a:cubicBezTo>
                <a:cubicBezTo>
                  <a:pt x="144" y="663"/>
                  <a:pt x="145" y="663"/>
                  <a:pt x="144" y="664"/>
                </a:cubicBezTo>
                <a:cubicBezTo>
                  <a:pt x="144" y="664"/>
                  <a:pt x="144" y="665"/>
                  <a:pt x="143" y="666"/>
                </a:cubicBezTo>
                <a:cubicBezTo>
                  <a:pt x="143" y="666"/>
                  <a:pt x="143" y="667"/>
                  <a:pt x="143" y="666"/>
                </a:cubicBezTo>
                <a:cubicBezTo>
                  <a:pt x="142" y="666"/>
                  <a:pt x="143" y="665"/>
                  <a:pt x="142" y="664"/>
                </a:cubicBezTo>
                <a:cubicBezTo>
                  <a:pt x="142" y="664"/>
                  <a:pt x="142" y="663"/>
                  <a:pt x="141" y="663"/>
                </a:cubicBezTo>
                <a:cubicBezTo>
                  <a:pt x="139" y="663"/>
                  <a:pt x="138" y="663"/>
                  <a:pt x="136" y="663"/>
                </a:cubicBezTo>
                <a:cubicBezTo>
                  <a:pt x="135" y="663"/>
                  <a:pt x="133" y="663"/>
                  <a:pt x="132" y="664"/>
                </a:cubicBezTo>
                <a:cubicBezTo>
                  <a:pt x="131" y="665"/>
                  <a:pt x="130" y="666"/>
                  <a:pt x="129" y="667"/>
                </a:cubicBezTo>
                <a:cubicBezTo>
                  <a:pt x="128" y="668"/>
                  <a:pt x="127" y="670"/>
                  <a:pt x="126" y="670"/>
                </a:cubicBezTo>
                <a:cubicBezTo>
                  <a:pt x="124" y="671"/>
                  <a:pt x="122" y="671"/>
                  <a:pt x="120" y="671"/>
                </a:cubicBezTo>
                <a:cubicBezTo>
                  <a:pt x="118" y="670"/>
                  <a:pt x="117" y="670"/>
                  <a:pt x="116" y="670"/>
                </a:cubicBezTo>
                <a:cubicBezTo>
                  <a:pt x="115" y="670"/>
                  <a:pt x="113" y="670"/>
                  <a:pt x="112" y="670"/>
                </a:cubicBezTo>
                <a:cubicBezTo>
                  <a:pt x="111" y="670"/>
                  <a:pt x="111" y="670"/>
                  <a:pt x="110" y="670"/>
                </a:cubicBezTo>
                <a:cubicBezTo>
                  <a:pt x="110" y="671"/>
                  <a:pt x="109" y="671"/>
                  <a:pt x="108" y="671"/>
                </a:cubicBezTo>
                <a:cubicBezTo>
                  <a:pt x="107" y="670"/>
                  <a:pt x="106" y="669"/>
                  <a:pt x="104" y="669"/>
                </a:cubicBezTo>
                <a:cubicBezTo>
                  <a:pt x="103" y="669"/>
                  <a:pt x="102" y="669"/>
                  <a:pt x="100" y="668"/>
                </a:cubicBezTo>
                <a:cubicBezTo>
                  <a:pt x="99" y="668"/>
                  <a:pt x="98" y="667"/>
                  <a:pt x="96" y="667"/>
                </a:cubicBezTo>
                <a:cubicBezTo>
                  <a:pt x="94" y="668"/>
                  <a:pt x="93" y="668"/>
                  <a:pt x="92" y="668"/>
                </a:cubicBezTo>
                <a:cubicBezTo>
                  <a:pt x="90" y="669"/>
                  <a:pt x="89" y="669"/>
                  <a:pt x="87" y="668"/>
                </a:cubicBezTo>
                <a:cubicBezTo>
                  <a:pt x="86" y="667"/>
                  <a:pt x="85" y="666"/>
                  <a:pt x="84" y="665"/>
                </a:cubicBezTo>
                <a:cubicBezTo>
                  <a:pt x="82" y="665"/>
                  <a:pt x="82" y="663"/>
                  <a:pt x="83" y="663"/>
                </a:cubicBezTo>
                <a:cubicBezTo>
                  <a:pt x="85" y="661"/>
                  <a:pt x="84" y="658"/>
                  <a:pt x="85" y="656"/>
                </a:cubicBezTo>
                <a:cubicBezTo>
                  <a:pt x="86" y="655"/>
                  <a:pt x="87" y="654"/>
                  <a:pt x="87" y="652"/>
                </a:cubicBezTo>
                <a:cubicBezTo>
                  <a:pt x="87" y="651"/>
                  <a:pt x="85" y="651"/>
                  <a:pt x="83" y="651"/>
                </a:cubicBezTo>
                <a:cubicBezTo>
                  <a:pt x="82" y="651"/>
                  <a:pt x="80" y="651"/>
                  <a:pt x="79" y="651"/>
                </a:cubicBezTo>
                <a:cubicBezTo>
                  <a:pt x="77" y="651"/>
                  <a:pt x="76" y="652"/>
                  <a:pt x="74" y="652"/>
                </a:cubicBezTo>
                <a:cubicBezTo>
                  <a:pt x="72" y="652"/>
                  <a:pt x="71" y="651"/>
                  <a:pt x="69" y="652"/>
                </a:cubicBezTo>
                <a:cubicBezTo>
                  <a:pt x="68" y="652"/>
                  <a:pt x="67" y="652"/>
                  <a:pt x="67" y="652"/>
                </a:cubicBezTo>
                <a:cubicBezTo>
                  <a:pt x="66" y="652"/>
                  <a:pt x="65" y="653"/>
                  <a:pt x="65" y="653"/>
                </a:cubicBezTo>
                <a:cubicBezTo>
                  <a:pt x="64" y="655"/>
                  <a:pt x="63" y="656"/>
                  <a:pt x="61" y="656"/>
                </a:cubicBezTo>
                <a:cubicBezTo>
                  <a:pt x="60" y="657"/>
                  <a:pt x="59" y="655"/>
                  <a:pt x="57" y="655"/>
                </a:cubicBezTo>
                <a:cubicBezTo>
                  <a:pt x="56" y="655"/>
                  <a:pt x="56" y="656"/>
                  <a:pt x="55" y="656"/>
                </a:cubicBezTo>
                <a:cubicBezTo>
                  <a:pt x="54" y="656"/>
                  <a:pt x="53" y="656"/>
                  <a:pt x="52" y="656"/>
                </a:cubicBezTo>
                <a:cubicBezTo>
                  <a:pt x="51" y="657"/>
                  <a:pt x="50" y="657"/>
                  <a:pt x="48" y="658"/>
                </a:cubicBezTo>
                <a:cubicBezTo>
                  <a:pt x="47" y="659"/>
                  <a:pt x="47" y="660"/>
                  <a:pt x="45" y="660"/>
                </a:cubicBezTo>
                <a:cubicBezTo>
                  <a:pt x="45" y="661"/>
                  <a:pt x="44" y="661"/>
                  <a:pt x="43" y="662"/>
                </a:cubicBezTo>
                <a:cubicBezTo>
                  <a:pt x="43" y="663"/>
                  <a:pt x="44" y="663"/>
                  <a:pt x="45" y="663"/>
                </a:cubicBezTo>
                <a:cubicBezTo>
                  <a:pt x="46" y="663"/>
                  <a:pt x="46" y="663"/>
                  <a:pt x="47" y="664"/>
                </a:cubicBezTo>
                <a:cubicBezTo>
                  <a:pt x="48" y="664"/>
                  <a:pt x="49" y="665"/>
                  <a:pt x="51" y="665"/>
                </a:cubicBezTo>
                <a:cubicBezTo>
                  <a:pt x="51" y="666"/>
                  <a:pt x="50" y="666"/>
                  <a:pt x="49" y="666"/>
                </a:cubicBezTo>
                <a:cubicBezTo>
                  <a:pt x="48" y="667"/>
                  <a:pt x="48" y="667"/>
                  <a:pt x="46" y="667"/>
                </a:cubicBezTo>
                <a:cubicBezTo>
                  <a:pt x="45" y="667"/>
                  <a:pt x="42" y="667"/>
                  <a:pt x="41" y="667"/>
                </a:cubicBezTo>
                <a:cubicBezTo>
                  <a:pt x="40" y="667"/>
                  <a:pt x="39" y="667"/>
                  <a:pt x="39" y="666"/>
                </a:cubicBezTo>
                <a:cubicBezTo>
                  <a:pt x="38" y="666"/>
                  <a:pt x="38" y="666"/>
                  <a:pt x="37" y="665"/>
                </a:cubicBezTo>
                <a:cubicBezTo>
                  <a:pt x="36" y="664"/>
                  <a:pt x="35" y="665"/>
                  <a:pt x="33" y="666"/>
                </a:cubicBezTo>
                <a:cubicBezTo>
                  <a:pt x="33" y="666"/>
                  <a:pt x="32" y="666"/>
                  <a:pt x="32" y="666"/>
                </a:cubicBezTo>
                <a:cubicBezTo>
                  <a:pt x="31" y="667"/>
                  <a:pt x="30" y="667"/>
                  <a:pt x="30" y="667"/>
                </a:cubicBezTo>
                <a:cubicBezTo>
                  <a:pt x="29" y="668"/>
                  <a:pt x="28" y="668"/>
                  <a:pt x="27" y="668"/>
                </a:cubicBezTo>
                <a:cubicBezTo>
                  <a:pt x="27" y="668"/>
                  <a:pt x="26" y="669"/>
                  <a:pt x="26" y="669"/>
                </a:cubicBezTo>
                <a:cubicBezTo>
                  <a:pt x="25" y="670"/>
                  <a:pt x="25" y="671"/>
                  <a:pt x="24" y="671"/>
                </a:cubicBezTo>
                <a:cubicBezTo>
                  <a:pt x="23" y="671"/>
                  <a:pt x="23" y="671"/>
                  <a:pt x="22" y="671"/>
                </a:cubicBezTo>
                <a:cubicBezTo>
                  <a:pt x="21" y="672"/>
                  <a:pt x="21" y="674"/>
                  <a:pt x="20" y="675"/>
                </a:cubicBezTo>
                <a:cubicBezTo>
                  <a:pt x="19" y="676"/>
                  <a:pt x="17" y="676"/>
                  <a:pt x="16" y="675"/>
                </a:cubicBezTo>
                <a:cubicBezTo>
                  <a:pt x="15" y="675"/>
                  <a:pt x="15" y="674"/>
                  <a:pt x="14" y="674"/>
                </a:cubicBezTo>
                <a:cubicBezTo>
                  <a:pt x="12" y="675"/>
                  <a:pt x="11" y="676"/>
                  <a:pt x="10" y="677"/>
                </a:cubicBezTo>
                <a:cubicBezTo>
                  <a:pt x="9" y="677"/>
                  <a:pt x="9" y="679"/>
                  <a:pt x="8" y="680"/>
                </a:cubicBezTo>
                <a:cubicBezTo>
                  <a:pt x="7" y="681"/>
                  <a:pt x="6" y="681"/>
                  <a:pt x="4" y="681"/>
                </a:cubicBezTo>
                <a:cubicBezTo>
                  <a:pt x="4" y="681"/>
                  <a:pt x="0" y="682"/>
                  <a:pt x="0" y="682"/>
                </a:cubicBezTo>
                <a:cubicBezTo>
                  <a:pt x="0" y="682"/>
                  <a:pt x="0" y="685"/>
                  <a:pt x="0" y="685"/>
                </a:cubicBezTo>
                <a:cubicBezTo>
                  <a:pt x="1" y="685"/>
                  <a:pt x="1" y="685"/>
                  <a:pt x="2" y="685"/>
                </a:cubicBezTo>
                <a:cubicBezTo>
                  <a:pt x="2" y="686"/>
                  <a:pt x="2" y="686"/>
                  <a:pt x="3" y="686"/>
                </a:cubicBezTo>
                <a:cubicBezTo>
                  <a:pt x="4" y="687"/>
                  <a:pt x="5" y="687"/>
                  <a:pt x="6" y="688"/>
                </a:cubicBezTo>
                <a:cubicBezTo>
                  <a:pt x="6" y="688"/>
                  <a:pt x="7" y="689"/>
                  <a:pt x="8" y="690"/>
                </a:cubicBezTo>
                <a:cubicBezTo>
                  <a:pt x="9" y="690"/>
                  <a:pt x="10" y="690"/>
                  <a:pt x="12" y="690"/>
                </a:cubicBezTo>
                <a:cubicBezTo>
                  <a:pt x="13" y="690"/>
                  <a:pt x="14" y="691"/>
                  <a:pt x="16" y="692"/>
                </a:cubicBezTo>
                <a:cubicBezTo>
                  <a:pt x="17" y="692"/>
                  <a:pt x="19" y="692"/>
                  <a:pt x="20" y="692"/>
                </a:cubicBezTo>
                <a:cubicBezTo>
                  <a:pt x="22" y="692"/>
                  <a:pt x="23" y="692"/>
                  <a:pt x="24" y="693"/>
                </a:cubicBezTo>
                <a:cubicBezTo>
                  <a:pt x="25" y="693"/>
                  <a:pt x="25" y="694"/>
                  <a:pt x="26" y="694"/>
                </a:cubicBezTo>
                <a:cubicBezTo>
                  <a:pt x="28" y="693"/>
                  <a:pt x="28" y="693"/>
                  <a:pt x="29" y="693"/>
                </a:cubicBezTo>
                <a:cubicBezTo>
                  <a:pt x="30" y="694"/>
                  <a:pt x="32" y="694"/>
                  <a:pt x="33" y="694"/>
                </a:cubicBezTo>
                <a:cubicBezTo>
                  <a:pt x="34" y="694"/>
                  <a:pt x="35" y="695"/>
                  <a:pt x="36" y="695"/>
                </a:cubicBezTo>
                <a:cubicBezTo>
                  <a:pt x="37" y="696"/>
                  <a:pt x="37" y="696"/>
                  <a:pt x="38" y="696"/>
                </a:cubicBezTo>
                <a:cubicBezTo>
                  <a:pt x="39" y="696"/>
                  <a:pt x="40" y="696"/>
                  <a:pt x="39" y="697"/>
                </a:cubicBezTo>
                <a:cubicBezTo>
                  <a:pt x="38" y="697"/>
                  <a:pt x="37" y="696"/>
                  <a:pt x="36" y="696"/>
                </a:cubicBezTo>
                <a:cubicBezTo>
                  <a:pt x="36" y="696"/>
                  <a:pt x="35" y="695"/>
                  <a:pt x="35" y="695"/>
                </a:cubicBezTo>
                <a:cubicBezTo>
                  <a:pt x="33" y="695"/>
                  <a:pt x="33" y="696"/>
                  <a:pt x="32" y="697"/>
                </a:cubicBezTo>
                <a:cubicBezTo>
                  <a:pt x="31" y="699"/>
                  <a:pt x="31" y="700"/>
                  <a:pt x="29" y="701"/>
                </a:cubicBezTo>
                <a:cubicBezTo>
                  <a:pt x="28" y="701"/>
                  <a:pt x="27" y="701"/>
                  <a:pt x="26" y="700"/>
                </a:cubicBezTo>
                <a:cubicBezTo>
                  <a:pt x="25" y="700"/>
                  <a:pt x="24" y="699"/>
                  <a:pt x="23" y="699"/>
                </a:cubicBezTo>
                <a:cubicBezTo>
                  <a:pt x="22" y="700"/>
                  <a:pt x="22" y="700"/>
                  <a:pt x="23" y="701"/>
                </a:cubicBezTo>
                <a:cubicBezTo>
                  <a:pt x="24" y="702"/>
                  <a:pt x="25" y="702"/>
                  <a:pt x="26" y="703"/>
                </a:cubicBezTo>
                <a:cubicBezTo>
                  <a:pt x="27" y="704"/>
                  <a:pt x="28" y="706"/>
                  <a:pt x="29" y="707"/>
                </a:cubicBezTo>
                <a:cubicBezTo>
                  <a:pt x="30" y="707"/>
                  <a:pt x="33" y="707"/>
                  <a:pt x="32" y="709"/>
                </a:cubicBezTo>
                <a:cubicBezTo>
                  <a:pt x="32" y="709"/>
                  <a:pt x="32" y="710"/>
                  <a:pt x="31" y="710"/>
                </a:cubicBezTo>
                <a:cubicBezTo>
                  <a:pt x="31" y="711"/>
                  <a:pt x="31" y="711"/>
                  <a:pt x="31" y="712"/>
                </a:cubicBezTo>
                <a:cubicBezTo>
                  <a:pt x="31" y="714"/>
                  <a:pt x="32" y="715"/>
                  <a:pt x="33" y="716"/>
                </a:cubicBezTo>
                <a:cubicBezTo>
                  <a:pt x="34" y="716"/>
                  <a:pt x="34" y="717"/>
                  <a:pt x="35" y="717"/>
                </a:cubicBezTo>
                <a:cubicBezTo>
                  <a:pt x="36" y="718"/>
                  <a:pt x="36" y="718"/>
                  <a:pt x="37" y="718"/>
                </a:cubicBezTo>
                <a:cubicBezTo>
                  <a:pt x="39" y="719"/>
                  <a:pt x="40" y="719"/>
                  <a:pt x="42" y="719"/>
                </a:cubicBezTo>
                <a:cubicBezTo>
                  <a:pt x="43" y="719"/>
                  <a:pt x="45" y="719"/>
                  <a:pt x="47" y="720"/>
                </a:cubicBezTo>
                <a:cubicBezTo>
                  <a:pt x="48" y="720"/>
                  <a:pt x="50" y="721"/>
                  <a:pt x="51" y="722"/>
                </a:cubicBezTo>
                <a:cubicBezTo>
                  <a:pt x="52" y="722"/>
                  <a:pt x="54" y="722"/>
                  <a:pt x="56" y="722"/>
                </a:cubicBezTo>
                <a:cubicBezTo>
                  <a:pt x="57" y="722"/>
                  <a:pt x="58" y="723"/>
                  <a:pt x="60" y="723"/>
                </a:cubicBezTo>
                <a:cubicBezTo>
                  <a:pt x="61" y="723"/>
                  <a:pt x="61" y="723"/>
                  <a:pt x="62" y="723"/>
                </a:cubicBezTo>
                <a:cubicBezTo>
                  <a:pt x="63" y="723"/>
                  <a:pt x="64" y="723"/>
                  <a:pt x="64" y="723"/>
                </a:cubicBezTo>
                <a:cubicBezTo>
                  <a:pt x="65" y="723"/>
                  <a:pt x="65" y="723"/>
                  <a:pt x="65" y="722"/>
                </a:cubicBezTo>
                <a:cubicBezTo>
                  <a:pt x="65" y="722"/>
                  <a:pt x="65" y="722"/>
                  <a:pt x="65" y="722"/>
                </a:cubicBezTo>
                <a:cubicBezTo>
                  <a:pt x="64" y="721"/>
                  <a:pt x="65" y="721"/>
                  <a:pt x="66" y="721"/>
                </a:cubicBezTo>
                <a:cubicBezTo>
                  <a:pt x="67" y="720"/>
                  <a:pt x="69" y="721"/>
                  <a:pt x="70" y="720"/>
                </a:cubicBezTo>
                <a:cubicBezTo>
                  <a:pt x="72" y="720"/>
                  <a:pt x="73" y="719"/>
                  <a:pt x="75" y="719"/>
                </a:cubicBezTo>
                <a:cubicBezTo>
                  <a:pt x="76" y="719"/>
                  <a:pt x="78" y="719"/>
                  <a:pt x="80" y="719"/>
                </a:cubicBezTo>
                <a:cubicBezTo>
                  <a:pt x="81" y="719"/>
                  <a:pt x="83" y="719"/>
                  <a:pt x="84" y="718"/>
                </a:cubicBezTo>
                <a:cubicBezTo>
                  <a:pt x="87" y="718"/>
                  <a:pt x="90" y="718"/>
                  <a:pt x="92" y="719"/>
                </a:cubicBezTo>
                <a:cubicBezTo>
                  <a:pt x="94" y="720"/>
                  <a:pt x="97" y="721"/>
                  <a:pt x="98" y="723"/>
                </a:cubicBezTo>
                <a:cubicBezTo>
                  <a:pt x="98" y="723"/>
                  <a:pt x="98" y="724"/>
                  <a:pt x="98" y="724"/>
                </a:cubicBezTo>
                <a:cubicBezTo>
                  <a:pt x="99" y="725"/>
                  <a:pt x="100" y="723"/>
                  <a:pt x="101" y="723"/>
                </a:cubicBezTo>
                <a:cubicBezTo>
                  <a:pt x="102" y="723"/>
                  <a:pt x="103" y="722"/>
                  <a:pt x="102" y="721"/>
                </a:cubicBezTo>
                <a:cubicBezTo>
                  <a:pt x="102" y="720"/>
                  <a:pt x="100" y="721"/>
                  <a:pt x="99" y="720"/>
                </a:cubicBezTo>
                <a:cubicBezTo>
                  <a:pt x="99" y="720"/>
                  <a:pt x="99" y="719"/>
                  <a:pt x="98" y="719"/>
                </a:cubicBezTo>
                <a:cubicBezTo>
                  <a:pt x="97" y="719"/>
                  <a:pt x="96" y="719"/>
                  <a:pt x="96" y="718"/>
                </a:cubicBezTo>
                <a:cubicBezTo>
                  <a:pt x="96" y="718"/>
                  <a:pt x="97" y="717"/>
                  <a:pt x="97" y="717"/>
                </a:cubicBezTo>
                <a:cubicBezTo>
                  <a:pt x="98" y="717"/>
                  <a:pt x="98" y="716"/>
                  <a:pt x="99" y="717"/>
                </a:cubicBezTo>
                <a:cubicBezTo>
                  <a:pt x="100" y="717"/>
                  <a:pt x="102" y="718"/>
                  <a:pt x="102" y="719"/>
                </a:cubicBezTo>
                <a:cubicBezTo>
                  <a:pt x="104" y="721"/>
                  <a:pt x="107" y="721"/>
                  <a:pt x="107" y="724"/>
                </a:cubicBezTo>
                <a:cubicBezTo>
                  <a:pt x="107" y="724"/>
                  <a:pt x="106" y="725"/>
                  <a:pt x="107" y="726"/>
                </a:cubicBezTo>
                <a:cubicBezTo>
                  <a:pt x="107" y="726"/>
                  <a:pt x="108" y="726"/>
                  <a:pt x="109" y="726"/>
                </a:cubicBezTo>
                <a:cubicBezTo>
                  <a:pt x="110" y="726"/>
                  <a:pt x="110" y="725"/>
                  <a:pt x="110" y="724"/>
                </a:cubicBezTo>
                <a:cubicBezTo>
                  <a:pt x="111" y="723"/>
                  <a:pt x="111" y="721"/>
                  <a:pt x="113" y="720"/>
                </a:cubicBezTo>
                <a:cubicBezTo>
                  <a:pt x="114" y="719"/>
                  <a:pt x="115" y="718"/>
                  <a:pt x="116" y="718"/>
                </a:cubicBezTo>
                <a:cubicBezTo>
                  <a:pt x="118" y="719"/>
                  <a:pt x="118" y="717"/>
                  <a:pt x="120" y="716"/>
                </a:cubicBezTo>
                <a:cubicBezTo>
                  <a:pt x="121" y="715"/>
                  <a:pt x="122" y="715"/>
                  <a:pt x="124" y="715"/>
                </a:cubicBezTo>
                <a:cubicBezTo>
                  <a:pt x="126" y="715"/>
                  <a:pt x="127" y="714"/>
                  <a:pt x="128" y="713"/>
                </a:cubicBezTo>
                <a:cubicBezTo>
                  <a:pt x="128" y="712"/>
                  <a:pt x="129" y="711"/>
                  <a:pt x="130" y="711"/>
                </a:cubicBezTo>
                <a:cubicBezTo>
                  <a:pt x="131" y="712"/>
                  <a:pt x="132" y="713"/>
                  <a:pt x="133" y="713"/>
                </a:cubicBezTo>
                <a:cubicBezTo>
                  <a:pt x="134" y="713"/>
                  <a:pt x="134" y="712"/>
                  <a:pt x="135" y="712"/>
                </a:cubicBezTo>
                <a:cubicBezTo>
                  <a:pt x="136" y="711"/>
                  <a:pt x="137" y="712"/>
                  <a:pt x="138" y="711"/>
                </a:cubicBezTo>
                <a:cubicBezTo>
                  <a:pt x="138" y="710"/>
                  <a:pt x="139" y="708"/>
                  <a:pt x="140" y="708"/>
                </a:cubicBezTo>
                <a:cubicBezTo>
                  <a:pt x="141" y="707"/>
                  <a:pt x="144" y="706"/>
                  <a:pt x="144" y="708"/>
                </a:cubicBezTo>
                <a:cubicBezTo>
                  <a:pt x="145" y="709"/>
                  <a:pt x="144" y="710"/>
                  <a:pt x="145" y="711"/>
                </a:cubicBezTo>
                <a:cubicBezTo>
                  <a:pt x="146" y="712"/>
                  <a:pt x="148" y="712"/>
                  <a:pt x="148" y="713"/>
                </a:cubicBezTo>
                <a:cubicBezTo>
                  <a:pt x="148" y="714"/>
                  <a:pt x="148" y="715"/>
                  <a:pt x="148" y="715"/>
                </a:cubicBezTo>
                <a:cubicBezTo>
                  <a:pt x="147" y="716"/>
                  <a:pt x="146" y="718"/>
                  <a:pt x="144" y="718"/>
                </a:cubicBezTo>
                <a:cubicBezTo>
                  <a:pt x="143" y="718"/>
                  <a:pt x="143" y="718"/>
                  <a:pt x="142" y="719"/>
                </a:cubicBezTo>
                <a:cubicBezTo>
                  <a:pt x="141" y="719"/>
                  <a:pt x="141" y="720"/>
                  <a:pt x="140" y="720"/>
                </a:cubicBezTo>
                <a:cubicBezTo>
                  <a:pt x="140" y="721"/>
                  <a:pt x="139" y="721"/>
                  <a:pt x="138" y="721"/>
                </a:cubicBezTo>
                <a:cubicBezTo>
                  <a:pt x="137" y="720"/>
                  <a:pt x="137" y="719"/>
                  <a:pt x="136" y="720"/>
                </a:cubicBezTo>
                <a:cubicBezTo>
                  <a:pt x="135" y="721"/>
                  <a:pt x="136" y="722"/>
                  <a:pt x="137" y="722"/>
                </a:cubicBezTo>
                <a:cubicBezTo>
                  <a:pt x="137" y="723"/>
                  <a:pt x="137" y="724"/>
                  <a:pt x="137" y="725"/>
                </a:cubicBezTo>
                <a:cubicBezTo>
                  <a:pt x="137" y="725"/>
                  <a:pt x="138" y="725"/>
                  <a:pt x="138" y="725"/>
                </a:cubicBezTo>
                <a:cubicBezTo>
                  <a:pt x="139" y="724"/>
                  <a:pt x="139" y="724"/>
                  <a:pt x="140" y="724"/>
                </a:cubicBezTo>
                <a:cubicBezTo>
                  <a:pt x="140" y="724"/>
                  <a:pt x="141" y="725"/>
                  <a:pt x="141" y="726"/>
                </a:cubicBezTo>
                <a:cubicBezTo>
                  <a:pt x="141" y="726"/>
                  <a:pt x="141" y="727"/>
                  <a:pt x="142" y="728"/>
                </a:cubicBezTo>
                <a:cubicBezTo>
                  <a:pt x="142" y="728"/>
                  <a:pt x="143" y="728"/>
                  <a:pt x="144" y="729"/>
                </a:cubicBezTo>
                <a:cubicBezTo>
                  <a:pt x="145" y="730"/>
                  <a:pt x="145" y="731"/>
                  <a:pt x="145" y="732"/>
                </a:cubicBezTo>
                <a:cubicBezTo>
                  <a:pt x="146" y="734"/>
                  <a:pt x="145" y="736"/>
                  <a:pt x="146" y="737"/>
                </a:cubicBezTo>
                <a:cubicBezTo>
                  <a:pt x="146" y="738"/>
                  <a:pt x="146" y="738"/>
                  <a:pt x="147" y="739"/>
                </a:cubicBezTo>
                <a:cubicBezTo>
                  <a:pt x="147" y="740"/>
                  <a:pt x="148" y="740"/>
                  <a:pt x="148" y="741"/>
                </a:cubicBezTo>
                <a:cubicBezTo>
                  <a:pt x="149" y="742"/>
                  <a:pt x="150" y="743"/>
                  <a:pt x="149" y="745"/>
                </a:cubicBezTo>
                <a:cubicBezTo>
                  <a:pt x="149" y="747"/>
                  <a:pt x="147" y="747"/>
                  <a:pt x="146" y="748"/>
                </a:cubicBezTo>
                <a:cubicBezTo>
                  <a:pt x="145" y="750"/>
                  <a:pt x="144" y="751"/>
                  <a:pt x="143" y="752"/>
                </a:cubicBezTo>
                <a:cubicBezTo>
                  <a:pt x="142" y="754"/>
                  <a:pt x="140" y="754"/>
                  <a:pt x="139" y="754"/>
                </a:cubicBezTo>
                <a:cubicBezTo>
                  <a:pt x="133" y="754"/>
                  <a:pt x="133" y="754"/>
                  <a:pt x="133" y="754"/>
                </a:cubicBezTo>
                <a:cubicBezTo>
                  <a:pt x="132" y="754"/>
                  <a:pt x="131" y="754"/>
                  <a:pt x="129" y="754"/>
                </a:cubicBezTo>
                <a:cubicBezTo>
                  <a:pt x="127" y="754"/>
                  <a:pt x="124" y="754"/>
                  <a:pt x="122" y="754"/>
                </a:cubicBezTo>
                <a:cubicBezTo>
                  <a:pt x="121" y="754"/>
                  <a:pt x="120" y="753"/>
                  <a:pt x="120" y="753"/>
                </a:cubicBezTo>
                <a:cubicBezTo>
                  <a:pt x="119" y="752"/>
                  <a:pt x="118" y="752"/>
                  <a:pt x="117" y="753"/>
                </a:cubicBezTo>
                <a:cubicBezTo>
                  <a:pt x="117" y="754"/>
                  <a:pt x="116" y="754"/>
                  <a:pt x="115" y="755"/>
                </a:cubicBezTo>
                <a:cubicBezTo>
                  <a:pt x="115" y="756"/>
                  <a:pt x="115" y="757"/>
                  <a:pt x="114" y="758"/>
                </a:cubicBezTo>
                <a:cubicBezTo>
                  <a:pt x="114" y="759"/>
                  <a:pt x="113" y="759"/>
                  <a:pt x="113" y="759"/>
                </a:cubicBezTo>
                <a:cubicBezTo>
                  <a:pt x="112" y="760"/>
                  <a:pt x="112" y="761"/>
                  <a:pt x="111" y="762"/>
                </a:cubicBezTo>
                <a:cubicBezTo>
                  <a:pt x="110" y="763"/>
                  <a:pt x="108" y="763"/>
                  <a:pt x="107" y="764"/>
                </a:cubicBezTo>
                <a:cubicBezTo>
                  <a:pt x="105" y="765"/>
                  <a:pt x="105" y="767"/>
                  <a:pt x="103" y="768"/>
                </a:cubicBezTo>
                <a:cubicBezTo>
                  <a:pt x="101" y="769"/>
                  <a:pt x="100" y="769"/>
                  <a:pt x="98" y="769"/>
                </a:cubicBezTo>
                <a:cubicBezTo>
                  <a:pt x="97" y="769"/>
                  <a:pt x="95" y="768"/>
                  <a:pt x="94" y="768"/>
                </a:cubicBezTo>
                <a:cubicBezTo>
                  <a:pt x="92" y="767"/>
                  <a:pt x="90" y="767"/>
                  <a:pt x="89" y="765"/>
                </a:cubicBezTo>
                <a:cubicBezTo>
                  <a:pt x="88" y="765"/>
                  <a:pt x="88" y="764"/>
                  <a:pt x="87" y="763"/>
                </a:cubicBezTo>
                <a:cubicBezTo>
                  <a:pt x="86" y="762"/>
                  <a:pt x="83" y="762"/>
                  <a:pt x="81" y="763"/>
                </a:cubicBezTo>
                <a:cubicBezTo>
                  <a:pt x="80" y="763"/>
                  <a:pt x="80" y="763"/>
                  <a:pt x="79" y="764"/>
                </a:cubicBezTo>
                <a:cubicBezTo>
                  <a:pt x="79" y="764"/>
                  <a:pt x="78" y="764"/>
                  <a:pt x="77" y="764"/>
                </a:cubicBezTo>
                <a:cubicBezTo>
                  <a:pt x="76" y="764"/>
                  <a:pt x="75" y="764"/>
                  <a:pt x="74" y="765"/>
                </a:cubicBezTo>
                <a:cubicBezTo>
                  <a:pt x="73" y="766"/>
                  <a:pt x="73" y="766"/>
                  <a:pt x="72" y="766"/>
                </a:cubicBezTo>
                <a:cubicBezTo>
                  <a:pt x="71" y="766"/>
                  <a:pt x="69" y="766"/>
                  <a:pt x="70" y="767"/>
                </a:cubicBezTo>
                <a:cubicBezTo>
                  <a:pt x="71" y="768"/>
                  <a:pt x="72" y="767"/>
                  <a:pt x="72" y="767"/>
                </a:cubicBezTo>
                <a:cubicBezTo>
                  <a:pt x="73" y="768"/>
                  <a:pt x="73" y="768"/>
                  <a:pt x="73" y="768"/>
                </a:cubicBezTo>
                <a:cubicBezTo>
                  <a:pt x="74" y="769"/>
                  <a:pt x="74" y="769"/>
                  <a:pt x="74" y="769"/>
                </a:cubicBezTo>
                <a:cubicBezTo>
                  <a:pt x="75" y="769"/>
                  <a:pt x="75" y="768"/>
                  <a:pt x="75" y="769"/>
                </a:cubicBezTo>
                <a:cubicBezTo>
                  <a:pt x="75" y="769"/>
                  <a:pt x="75" y="770"/>
                  <a:pt x="75" y="770"/>
                </a:cubicBezTo>
                <a:cubicBezTo>
                  <a:pt x="74" y="770"/>
                  <a:pt x="73" y="770"/>
                  <a:pt x="72" y="770"/>
                </a:cubicBezTo>
                <a:cubicBezTo>
                  <a:pt x="71" y="770"/>
                  <a:pt x="69" y="769"/>
                  <a:pt x="68" y="770"/>
                </a:cubicBezTo>
                <a:cubicBezTo>
                  <a:pt x="67" y="771"/>
                  <a:pt x="67" y="771"/>
                  <a:pt x="66" y="772"/>
                </a:cubicBezTo>
                <a:cubicBezTo>
                  <a:pt x="66" y="772"/>
                  <a:pt x="65" y="772"/>
                  <a:pt x="65" y="773"/>
                </a:cubicBezTo>
                <a:cubicBezTo>
                  <a:pt x="64" y="774"/>
                  <a:pt x="64" y="777"/>
                  <a:pt x="64" y="778"/>
                </a:cubicBezTo>
                <a:cubicBezTo>
                  <a:pt x="64" y="779"/>
                  <a:pt x="64" y="779"/>
                  <a:pt x="65" y="780"/>
                </a:cubicBezTo>
                <a:cubicBezTo>
                  <a:pt x="65" y="781"/>
                  <a:pt x="64" y="781"/>
                  <a:pt x="65" y="782"/>
                </a:cubicBezTo>
                <a:cubicBezTo>
                  <a:pt x="66" y="784"/>
                  <a:pt x="67" y="781"/>
                  <a:pt x="68" y="781"/>
                </a:cubicBezTo>
                <a:cubicBezTo>
                  <a:pt x="69" y="780"/>
                  <a:pt x="69" y="781"/>
                  <a:pt x="70" y="780"/>
                </a:cubicBezTo>
                <a:cubicBezTo>
                  <a:pt x="71" y="780"/>
                  <a:pt x="71" y="779"/>
                  <a:pt x="71" y="780"/>
                </a:cubicBezTo>
                <a:cubicBezTo>
                  <a:pt x="71" y="781"/>
                  <a:pt x="70" y="782"/>
                  <a:pt x="69" y="783"/>
                </a:cubicBezTo>
                <a:cubicBezTo>
                  <a:pt x="68" y="784"/>
                  <a:pt x="68" y="785"/>
                  <a:pt x="67" y="786"/>
                </a:cubicBezTo>
                <a:cubicBezTo>
                  <a:pt x="66" y="786"/>
                  <a:pt x="66" y="786"/>
                  <a:pt x="65" y="786"/>
                </a:cubicBezTo>
                <a:cubicBezTo>
                  <a:pt x="64" y="786"/>
                  <a:pt x="64" y="786"/>
                  <a:pt x="63" y="785"/>
                </a:cubicBezTo>
                <a:cubicBezTo>
                  <a:pt x="61" y="784"/>
                  <a:pt x="58" y="788"/>
                  <a:pt x="56" y="790"/>
                </a:cubicBezTo>
                <a:cubicBezTo>
                  <a:pt x="55" y="791"/>
                  <a:pt x="54" y="791"/>
                  <a:pt x="53" y="793"/>
                </a:cubicBezTo>
                <a:cubicBezTo>
                  <a:pt x="52" y="793"/>
                  <a:pt x="52" y="794"/>
                  <a:pt x="51" y="795"/>
                </a:cubicBezTo>
                <a:cubicBezTo>
                  <a:pt x="50" y="796"/>
                  <a:pt x="48" y="796"/>
                  <a:pt x="48" y="798"/>
                </a:cubicBezTo>
                <a:cubicBezTo>
                  <a:pt x="48" y="799"/>
                  <a:pt x="48" y="799"/>
                  <a:pt x="48" y="800"/>
                </a:cubicBezTo>
                <a:cubicBezTo>
                  <a:pt x="48" y="801"/>
                  <a:pt x="47" y="802"/>
                  <a:pt x="46" y="803"/>
                </a:cubicBezTo>
                <a:cubicBezTo>
                  <a:pt x="46" y="804"/>
                  <a:pt x="47" y="805"/>
                  <a:pt x="48" y="806"/>
                </a:cubicBezTo>
                <a:cubicBezTo>
                  <a:pt x="48" y="807"/>
                  <a:pt x="47" y="808"/>
                  <a:pt x="46" y="808"/>
                </a:cubicBezTo>
                <a:cubicBezTo>
                  <a:pt x="45" y="808"/>
                  <a:pt x="43" y="809"/>
                  <a:pt x="42" y="809"/>
                </a:cubicBezTo>
                <a:cubicBezTo>
                  <a:pt x="41" y="808"/>
                  <a:pt x="41" y="808"/>
                  <a:pt x="40" y="808"/>
                </a:cubicBezTo>
                <a:cubicBezTo>
                  <a:pt x="39" y="808"/>
                  <a:pt x="39" y="809"/>
                  <a:pt x="40" y="809"/>
                </a:cubicBezTo>
                <a:cubicBezTo>
                  <a:pt x="40" y="809"/>
                  <a:pt x="41" y="809"/>
                  <a:pt x="42" y="810"/>
                </a:cubicBezTo>
                <a:cubicBezTo>
                  <a:pt x="43" y="810"/>
                  <a:pt x="42" y="811"/>
                  <a:pt x="43" y="811"/>
                </a:cubicBezTo>
                <a:cubicBezTo>
                  <a:pt x="43" y="812"/>
                  <a:pt x="45" y="812"/>
                  <a:pt x="45" y="812"/>
                </a:cubicBezTo>
                <a:cubicBezTo>
                  <a:pt x="45" y="813"/>
                  <a:pt x="44" y="814"/>
                  <a:pt x="43" y="814"/>
                </a:cubicBezTo>
                <a:cubicBezTo>
                  <a:pt x="43" y="814"/>
                  <a:pt x="42" y="814"/>
                  <a:pt x="42" y="814"/>
                </a:cubicBezTo>
                <a:cubicBezTo>
                  <a:pt x="41" y="814"/>
                  <a:pt x="40" y="814"/>
                  <a:pt x="40" y="814"/>
                </a:cubicBezTo>
                <a:cubicBezTo>
                  <a:pt x="39" y="815"/>
                  <a:pt x="38" y="814"/>
                  <a:pt x="38" y="814"/>
                </a:cubicBezTo>
                <a:cubicBezTo>
                  <a:pt x="37" y="813"/>
                  <a:pt x="37" y="813"/>
                  <a:pt x="37" y="814"/>
                </a:cubicBezTo>
                <a:cubicBezTo>
                  <a:pt x="37" y="815"/>
                  <a:pt x="37" y="815"/>
                  <a:pt x="38" y="816"/>
                </a:cubicBezTo>
                <a:cubicBezTo>
                  <a:pt x="38" y="816"/>
                  <a:pt x="39" y="817"/>
                  <a:pt x="39" y="817"/>
                </a:cubicBezTo>
                <a:cubicBezTo>
                  <a:pt x="40" y="817"/>
                  <a:pt x="41" y="816"/>
                  <a:pt x="42" y="817"/>
                </a:cubicBezTo>
                <a:cubicBezTo>
                  <a:pt x="43" y="817"/>
                  <a:pt x="45" y="818"/>
                  <a:pt x="45" y="818"/>
                </a:cubicBezTo>
                <a:cubicBezTo>
                  <a:pt x="45" y="819"/>
                  <a:pt x="45" y="820"/>
                  <a:pt x="44" y="820"/>
                </a:cubicBezTo>
                <a:cubicBezTo>
                  <a:pt x="44" y="821"/>
                  <a:pt x="43" y="820"/>
                  <a:pt x="43" y="821"/>
                </a:cubicBezTo>
                <a:cubicBezTo>
                  <a:pt x="43" y="822"/>
                  <a:pt x="43" y="823"/>
                  <a:pt x="44" y="824"/>
                </a:cubicBezTo>
                <a:cubicBezTo>
                  <a:pt x="44" y="824"/>
                  <a:pt x="47" y="824"/>
                  <a:pt x="48" y="824"/>
                </a:cubicBezTo>
                <a:cubicBezTo>
                  <a:pt x="49" y="825"/>
                  <a:pt x="49" y="827"/>
                  <a:pt x="49" y="829"/>
                </a:cubicBezTo>
                <a:cubicBezTo>
                  <a:pt x="49" y="831"/>
                  <a:pt x="51" y="831"/>
                  <a:pt x="53" y="831"/>
                </a:cubicBezTo>
                <a:cubicBezTo>
                  <a:pt x="53" y="832"/>
                  <a:pt x="54" y="832"/>
                  <a:pt x="54" y="832"/>
                </a:cubicBezTo>
                <a:cubicBezTo>
                  <a:pt x="55" y="832"/>
                  <a:pt x="55" y="831"/>
                  <a:pt x="55" y="830"/>
                </a:cubicBezTo>
                <a:cubicBezTo>
                  <a:pt x="55" y="829"/>
                  <a:pt x="55" y="829"/>
                  <a:pt x="54" y="828"/>
                </a:cubicBezTo>
                <a:cubicBezTo>
                  <a:pt x="53" y="828"/>
                  <a:pt x="54" y="828"/>
                  <a:pt x="55" y="828"/>
                </a:cubicBezTo>
                <a:cubicBezTo>
                  <a:pt x="55" y="828"/>
                  <a:pt x="57" y="828"/>
                  <a:pt x="57" y="829"/>
                </a:cubicBezTo>
                <a:cubicBezTo>
                  <a:pt x="57" y="829"/>
                  <a:pt x="57" y="830"/>
                  <a:pt x="58" y="830"/>
                </a:cubicBezTo>
                <a:cubicBezTo>
                  <a:pt x="58" y="831"/>
                  <a:pt x="59" y="831"/>
                  <a:pt x="60" y="831"/>
                </a:cubicBezTo>
                <a:cubicBezTo>
                  <a:pt x="61" y="831"/>
                  <a:pt x="61" y="830"/>
                  <a:pt x="62" y="831"/>
                </a:cubicBezTo>
                <a:cubicBezTo>
                  <a:pt x="64" y="832"/>
                  <a:pt x="61" y="833"/>
                  <a:pt x="61" y="834"/>
                </a:cubicBezTo>
                <a:cubicBezTo>
                  <a:pt x="60" y="835"/>
                  <a:pt x="60" y="835"/>
                  <a:pt x="59" y="835"/>
                </a:cubicBezTo>
                <a:cubicBezTo>
                  <a:pt x="58" y="835"/>
                  <a:pt x="57" y="835"/>
                  <a:pt x="58" y="836"/>
                </a:cubicBezTo>
                <a:cubicBezTo>
                  <a:pt x="59" y="836"/>
                  <a:pt x="60" y="836"/>
                  <a:pt x="61" y="836"/>
                </a:cubicBezTo>
                <a:cubicBezTo>
                  <a:pt x="62" y="836"/>
                  <a:pt x="63" y="836"/>
                  <a:pt x="64" y="837"/>
                </a:cubicBezTo>
                <a:cubicBezTo>
                  <a:pt x="65" y="837"/>
                  <a:pt x="65" y="837"/>
                  <a:pt x="66" y="837"/>
                </a:cubicBezTo>
                <a:cubicBezTo>
                  <a:pt x="67" y="837"/>
                  <a:pt x="68" y="836"/>
                  <a:pt x="70" y="837"/>
                </a:cubicBezTo>
                <a:cubicBezTo>
                  <a:pt x="71" y="838"/>
                  <a:pt x="72" y="838"/>
                  <a:pt x="73" y="839"/>
                </a:cubicBezTo>
                <a:cubicBezTo>
                  <a:pt x="74" y="839"/>
                  <a:pt x="75" y="839"/>
                  <a:pt x="75" y="839"/>
                </a:cubicBezTo>
                <a:cubicBezTo>
                  <a:pt x="76" y="839"/>
                  <a:pt x="77" y="838"/>
                  <a:pt x="77" y="838"/>
                </a:cubicBezTo>
                <a:cubicBezTo>
                  <a:pt x="78" y="838"/>
                  <a:pt x="79" y="839"/>
                  <a:pt x="79" y="839"/>
                </a:cubicBezTo>
                <a:cubicBezTo>
                  <a:pt x="80" y="839"/>
                  <a:pt x="81" y="839"/>
                  <a:pt x="81" y="839"/>
                </a:cubicBezTo>
                <a:cubicBezTo>
                  <a:pt x="82" y="839"/>
                  <a:pt x="84" y="839"/>
                  <a:pt x="85" y="838"/>
                </a:cubicBezTo>
                <a:cubicBezTo>
                  <a:pt x="86" y="837"/>
                  <a:pt x="84" y="836"/>
                  <a:pt x="86" y="835"/>
                </a:cubicBezTo>
                <a:cubicBezTo>
                  <a:pt x="87" y="835"/>
                  <a:pt x="88" y="836"/>
                  <a:pt x="88" y="837"/>
                </a:cubicBezTo>
                <a:cubicBezTo>
                  <a:pt x="89" y="837"/>
                  <a:pt x="89" y="836"/>
                  <a:pt x="90" y="837"/>
                </a:cubicBezTo>
                <a:cubicBezTo>
                  <a:pt x="91" y="838"/>
                  <a:pt x="90" y="838"/>
                  <a:pt x="89" y="838"/>
                </a:cubicBezTo>
                <a:cubicBezTo>
                  <a:pt x="88" y="839"/>
                  <a:pt x="85" y="838"/>
                  <a:pt x="85" y="839"/>
                </a:cubicBezTo>
                <a:cubicBezTo>
                  <a:pt x="86" y="840"/>
                  <a:pt x="87" y="839"/>
                  <a:pt x="88" y="839"/>
                </a:cubicBezTo>
                <a:cubicBezTo>
                  <a:pt x="89" y="839"/>
                  <a:pt x="89" y="839"/>
                  <a:pt x="90" y="840"/>
                </a:cubicBezTo>
                <a:cubicBezTo>
                  <a:pt x="91" y="840"/>
                  <a:pt x="92" y="840"/>
                  <a:pt x="93" y="840"/>
                </a:cubicBezTo>
                <a:cubicBezTo>
                  <a:pt x="94" y="841"/>
                  <a:pt x="93" y="842"/>
                  <a:pt x="93" y="844"/>
                </a:cubicBezTo>
                <a:cubicBezTo>
                  <a:pt x="93" y="846"/>
                  <a:pt x="92" y="847"/>
                  <a:pt x="90" y="847"/>
                </a:cubicBezTo>
                <a:cubicBezTo>
                  <a:pt x="89" y="846"/>
                  <a:pt x="87" y="848"/>
                  <a:pt x="86" y="847"/>
                </a:cubicBezTo>
                <a:cubicBezTo>
                  <a:pt x="85" y="847"/>
                  <a:pt x="85" y="846"/>
                  <a:pt x="86" y="846"/>
                </a:cubicBezTo>
                <a:cubicBezTo>
                  <a:pt x="86" y="845"/>
                  <a:pt x="86" y="844"/>
                  <a:pt x="86" y="844"/>
                </a:cubicBezTo>
                <a:cubicBezTo>
                  <a:pt x="85" y="844"/>
                  <a:pt x="85" y="843"/>
                  <a:pt x="85" y="843"/>
                </a:cubicBezTo>
                <a:cubicBezTo>
                  <a:pt x="84" y="843"/>
                  <a:pt x="85" y="841"/>
                  <a:pt x="84" y="841"/>
                </a:cubicBezTo>
                <a:cubicBezTo>
                  <a:pt x="83" y="841"/>
                  <a:pt x="82" y="842"/>
                  <a:pt x="82" y="843"/>
                </a:cubicBezTo>
                <a:cubicBezTo>
                  <a:pt x="81" y="843"/>
                  <a:pt x="81" y="843"/>
                  <a:pt x="80" y="843"/>
                </a:cubicBezTo>
                <a:cubicBezTo>
                  <a:pt x="79" y="843"/>
                  <a:pt x="80" y="843"/>
                  <a:pt x="79" y="844"/>
                </a:cubicBezTo>
                <a:cubicBezTo>
                  <a:pt x="79" y="845"/>
                  <a:pt x="78" y="845"/>
                  <a:pt x="77" y="845"/>
                </a:cubicBezTo>
                <a:cubicBezTo>
                  <a:pt x="77" y="844"/>
                  <a:pt x="78" y="844"/>
                  <a:pt x="78" y="842"/>
                </a:cubicBezTo>
                <a:cubicBezTo>
                  <a:pt x="77" y="841"/>
                  <a:pt x="76" y="841"/>
                  <a:pt x="75" y="841"/>
                </a:cubicBezTo>
                <a:cubicBezTo>
                  <a:pt x="74" y="841"/>
                  <a:pt x="73" y="841"/>
                  <a:pt x="72" y="841"/>
                </a:cubicBezTo>
                <a:cubicBezTo>
                  <a:pt x="71" y="841"/>
                  <a:pt x="71" y="840"/>
                  <a:pt x="70" y="840"/>
                </a:cubicBezTo>
                <a:cubicBezTo>
                  <a:pt x="69" y="839"/>
                  <a:pt x="69" y="840"/>
                  <a:pt x="68" y="839"/>
                </a:cubicBezTo>
                <a:cubicBezTo>
                  <a:pt x="68" y="838"/>
                  <a:pt x="68" y="838"/>
                  <a:pt x="67" y="838"/>
                </a:cubicBezTo>
                <a:cubicBezTo>
                  <a:pt x="66" y="838"/>
                  <a:pt x="66" y="839"/>
                  <a:pt x="65" y="839"/>
                </a:cubicBezTo>
                <a:cubicBezTo>
                  <a:pt x="65" y="838"/>
                  <a:pt x="65" y="837"/>
                  <a:pt x="64" y="837"/>
                </a:cubicBezTo>
                <a:cubicBezTo>
                  <a:pt x="62" y="836"/>
                  <a:pt x="64" y="840"/>
                  <a:pt x="63" y="840"/>
                </a:cubicBezTo>
                <a:cubicBezTo>
                  <a:pt x="63" y="841"/>
                  <a:pt x="62" y="840"/>
                  <a:pt x="61" y="841"/>
                </a:cubicBezTo>
                <a:cubicBezTo>
                  <a:pt x="60" y="841"/>
                  <a:pt x="60" y="842"/>
                  <a:pt x="61" y="843"/>
                </a:cubicBezTo>
                <a:cubicBezTo>
                  <a:pt x="61" y="844"/>
                  <a:pt x="61" y="846"/>
                  <a:pt x="59" y="846"/>
                </a:cubicBezTo>
                <a:cubicBezTo>
                  <a:pt x="57" y="846"/>
                  <a:pt x="56" y="847"/>
                  <a:pt x="55" y="847"/>
                </a:cubicBezTo>
                <a:cubicBezTo>
                  <a:pt x="55" y="847"/>
                  <a:pt x="53" y="847"/>
                  <a:pt x="53" y="848"/>
                </a:cubicBezTo>
                <a:cubicBezTo>
                  <a:pt x="54" y="849"/>
                  <a:pt x="55" y="849"/>
                  <a:pt x="55" y="849"/>
                </a:cubicBezTo>
                <a:cubicBezTo>
                  <a:pt x="56" y="849"/>
                  <a:pt x="57" y="849"/>
                  <a:pt x="57" y="849"/>
                </a:cubicBezTo>
                <a:cubicBezTo>
                  <a:pt x="58" y="850"/>
                  <a:pt x="58" y="850"/>
                  <a:pt x="59" y="850"/>
                </a:cubicBezTo>
                <a:cubicBezTo>
                  <a:pt x="60" y="850"/>
                  <a:pt x="59" y="848"/>
                  <a:pt x="60" y="848"/>
                </a:cubicBezTo>
                <a:cubicBezTo>
                  <a:pt x="61" y="847"/>
                  <a:pt x="62" y="848"/>
                  <a:pt x="62" y="849"/>
                </a:cubicBezTo>
                <a:cubicBezTo>
                  <a:pt x="62" y="849"/>
                  <a:pt x="62" y="850"/>
                  <a:pt x="61" y="851"/>
                </a:cubicBezTo>
                <a:cubicBezTo>
                  <a:pt x="61" y="851"/>
                  <a:pt x="60" y="851"/>
                  <a:pt x="59" y="852"/>
                </a:cubicBezTo>
                <a:cubicBezTo>
                  <a:pt x="59" y="854"/>
                  <a:pt x="61" y="853"/>
                  <a:pt x="62" y="854"/>
                </a:cubicBezTo>
                <a:cubicBezTo>
                  <a:pt x="63" y="854"/>
                  <a:pt x="63" y="855"/>
                  <a:pt x="64" y="855"/>
                </a:cubicBezTo>
                <a:cubicBezTo>
                  <a:pt x="64" y="856"/>
                  <a:pt x="65" y="856"/>
                  <a:pt x="66" y="856"/>
                </a:cubicBezTo>
                <a:cubicBezTo>
                  <a:pt x="67" y="856"/>
                  <a:pt x="68" y="856"/>
                  <a:pt x="69" y="856"/>
                </a:cubicBezTo>
                <a:cubicBezTo>
                  <a:pt x="71" y="857"/>
                  <a:pt x="71" y="858"/>
                  <a:pt x="72" y="859"/>
                </a:cubicBezTo>
                <a:cubicBezTo>
                  <a:pt x="73" y="862"/>
                  <a:pt x="75" y="865"/>
                  <a:pt x="77" y="867"/>
                </a:cubicBezTo>
                <a:cubicBezTo>
                  <a:pt x="77" y="868"/>
                  <a:pt x="78" y="869"/>
                  <a:pt x="79" y="870"/>
                </a:cubicBezTo>
                <a:cubicBezTo>
                  <a:pt x="80" y="870"/>
                  <a:pt x="81" y="870"/>
                  <a:pt x="81" y="870"/>
                </a:cubicBezTo>
                <a:cubicBezTo>
                  <a:pt x="82" y="871"/>
                  <a:pt x="82" y="871"/>
                  <a:pt x="83" y="871"/>
                </a:cubicBezTo>
                <a:cubicBezTo>
                  <a:pt x="84" y="872"/>
                  <a:pt x="86" y="871"/>
                  <a:pt x="88" y="872"/>
                </a:cubicBezTo>
                <a:cubicBezTo>
                  <a:pt x="89" y="872"/>
                  <a:pt x="91" y="872"/>
                  <a:pt x="92" y="872"/>
                </a:cubicBezTo>
                <a:cubicBezTo>
                  <a:pt x="94" y="872"/>
                  <a:pt x="95" y="871"/>
                  <a:pt x="97" y="870"/>
                </a:cubicBezTo>
                <a:cubicBezTo>
                  <a:pt x="98" y="870"/>
                  <a:pt x="100" y="870"/>
                  <a:pt x="101" y="869"/>
                </a:cubicBezTo>
                <a:cubicBezTo>
                  <a:pt x="103" y="869"/>
                  <a:pt x="105" y="869"/>
                  <a:pt x="106" y="868"/>
                </a:cubicBezTo>
                <a:cubicBezTo>
                  <a:pt x="106" y="867"/>
                  <a:pt x="107" y="866"/>
                  <a:pt x="108" y="866"/>
                </a:cubicBezTo>
                <a:cubicBezTo>
                  <a:pt x="109" y="866"/>
                  <a:pt x="110" y="866"/>
                  <a:pt x="111" y="866"/>
                </a:cubicBezTo>
                <a:cubicBezTo>
                  <a:pt x="111" y="866"/>
                  <a:pt x="112" y="866"/>
                  <a:pt x="113" y="866"/>
                </a:cubicBezTo>
                <a:cubicBezTo>
                  <a:pt x="114" y="865"/>
                  <a:pt x="114" y="864"/>
                  <a:pt x="114" y="863"/>
                </a:cubicBezTo>
                <a:cubicBezTo>
                  <a:pt x="114" y="862"/>
                  <a:pt x="115" y="861"/>
                  <a:pt x="115" y="860"/>
                </a:cubicBezTo>
                <a:cubicBezTo>
                  <a:pt x="114" y="859"/>
                  <a:pt x="113" y="859"/>
                  <a:pt x="113" y="858"/>
                </a:cubicBezTo>
                <a:cubicBezTo>
                  <a:pt x="111" y="856"/>
                  <a:pt x="113" y="856"/>
                  <a:pt x="114" y="855"/>
                </a:cubicBezTo>
                <a:cubicBezTo>
                  <a:pt x="115" y="854"/>
                  <a:pt x="115" y="852"/>
                  <a:pt x="116" y="851"/>
                </a:cubicBezTo>
                <a:cubicBezTo>
                  <a:pt x="116" y="851"/>
                  <a:pt x="117" y="850"/>
                  <a:pt x="117" y="850"/>
                </a:cubicBezTo>
                <a:cubicBezTo>
                  <a:pt x="118" y="849"/>
                  <a:pt x="117" y="848"/>
                  <a:pt x="118" y="848"/>
                </a:cubicBezTo>
                <a:cubicBezTo>
                  <a:pt x="118" y="846"/>
                  <a:pt x="120" y="846"/>
                  <a:pt x="121" y="845"/>
                </a:cubicBezTo>
                <a:cubicBezTo>
                  <a:pt x="121" y="846"/>
                  <a:pt x="120" y="847"/>
                  <a:pt x="119" y="847"/>
                </a:cubicBezTo>
                <a:cubicBezTo>
                  <a:pt x="119" y="848"/>
                  <a:pt x="119" y="849"/>
                  <a:pt x="118" y="850"/>
                </a:cubicBezTo>
                <a:cubicBezTo>
                  <a:pt x="117" y="851"/>
                  <a:pt x="117" y="852"/>
                  <a:pt x="117" y="853"/>
                </a:cubicBezTo>
                <a:cubicBezTo>
                  <a:pt x="117" y="854"/>
                  <a:pt x="117" y="855"/>
                  <a:pt x="116" y="855"/>
                </a:cubicBezTo>
                <a:cubicBezTo>
                  <a:pt x="115" y="856"/>
                  <a:pt x="114" y="856"/>
                  <a:pt x="114" y="856"/>
                </a:cubicBezTo>
                <a:cubicBezTo>
                  <a:pt x="114" y="857"/>
                  <a:pt x="115" y="857"/>
                  <a:pt x="115" y="858"/>
                </a:cubicBezTo>
                <a:cubicBezTo>
                  <a:pt x="116" y="858"/>
                  <a:pt x="116" y="859"/>
                  <a:pt x="117" y="859"/>
                </a:cubicBezTo>
                <a:cubicBezTo>
                  <a:pt x="117" y="860"/>
                  <a:pt x="117" y="862"/>
                  <a:pt x="117" y="862"/>
                </a:cubicBezTo>
                <a:cubicBezTo>
                  <a:pt x="118" y="862"/>
                  <a:pt x="117" y="858"/>
                  <a:pt x="119" y="858"/>
                </a:cubicBezTo>
                <a:cubicBezTo>
                  <a:pt x="120" y="858"/>
                  <a:pt x="121" y="861"/>
                  <a:pt x="121" y="863"/>
                </a:cubicBezTo>
                <a:cubicBezTo>
                  <a:pt x="121" y="865"/>
                  <a:pt x="120" y="867"/>
                  <a:pt x="122" y="870"/>
                </a:cubicBezTo>
                <a:cubicBezTo>
                  <a:pt x="123" y="871"/>
                  <a:pt x="124" y="871"/>
                  <a:pt x="125" y="873"/>
                </a:cubicBezTo>
                <a:cubicBezTo>
                  <a:pt x="125" y="874"/>
                  <a:pt x="125" y="875"/>
                  <a:pt x="125" y="876"/>
                </a:cubicBezTo>
                <a:cubicBezTo>
                  <a:pt x="126" y="877"/>
                  <a:pt x="127" y="877"/>
                  <a:pt x="128" y="878"/>
                </a:cubicBezTo>
                <a:cubicBezTo>
                  <a:pt x="128" y="879"/>
                  <a:pt x="128" y="879"/>
                  <a:pt x="129" y="880"/>
                </a:cubicBezTo>
                <a:cubicBezTo>
                  <a:pt x="129" y="880"/>
                  <a:pt x="128" y="881"/>
                  <a:pt x="128" y="882"/>
                </a:cubicBezTo>
                <a:cubicBezTo>
                  <a:pt x="127" y="882"/>
                  <a:pt x="127" y="882"/>
                  <a:pt x="126" y="883"/>
                </a:cubicBezTo>
                <a:cubicBezTo>
                  <a:pt x="126" y="884"/>
                  <a:pt x="125" y="884"/>
                  <a:pt x="125" y="885"/>
                </a:cubicBezTo>
                <a:cubicBezTo>
                  <a:pt x="124" y="885"/>
                  <a:pt x="123" y="886"/>
                  <a:pt x="123" y="886"/>
                </a:cubicBezTo>
                <a:cubicBezTo>
                  <a:pt x="123" y="887"/>
                  <a:pt x="123" y="888"/>
                  <a:pt x="124" y="889"/>
                </a:cubicBezTo>
                <a:cubicBezTo>
                  <a:pt x="124" y="890"/>
                  <a:pt x="123" y="890"/>
                  <a:pt x="123" y="891"/>
                </a:cubicBezTo>
                <a:cubicBezTo>
                  <a:pt x="123" y="892"/>
                  <a:pt x="124" y="892"/>
                  <a:pt x="125" y="893"/>
                </a:cubicBezTo>
                <a:cubicBezTo>
                  <a:pt x="126" y="894"/>
                  <a:pt x="126" y="895"/>
                  <a:pt x="128" y="894"/>
                </a:cubicBezTo>
                <a:cubicBezTo>
                  <a:pt x="129" y="893"/>
                  <a:pt x="129" y="893"/>
                  <a:pt x="130" y="892"/>
                </a:cubicBezTo>
                <a:cubicBezTo>
                  <a:pt x="130" y="892"/>
                  <a:pt x="131" y="892"/>
                  <a:pt x="130" y="893"/>
                </a:cubicBezTo>
                <a:cubicBezTo>
                  <a:pt x="130" y="894"/>
                  <a:pt x="127" y="894"/>
                  <a:pt x="127" y="895"/>
                </a:cubicBezTo>
                <a:cubicBezTo>
                  <a:pt x="126" y="896"/>
                  <a:pt x="127" y="896"/>
                  <a:pt x="128" y="897"/>
                </a:cubicBezTo>
                <a:cubicBezTo>
                  <a:pt x="128" y="898"/>
                  <a:pt x="128" y="898"/>
                  <a:pt x="128" y="899"/>
                </a:cubicBezTo>
                <a:cubicBezTo>
                  <a:pt x="128" y="901"/>
                  <a:pt x="129" y="901"/>
                  <a:pt x="130" y="903"/>
                </a:cubicBezTo>
                <a:cubicBezTo>
                  <a:pt x="129" y="903"/>
                  <a:pt x="128" y="904"/>
                  <a:pt x="128" y="904"/>
                </a:cubicBezTo>
                <a:cubicBezTo>
                  <a:pt x="127" y="904"/>
                  <a:pt x="126" y="905"/>
                  <a:pt x="125" y="905"/>
                </a:cubicBezTo>
                <a:cubicBezTo>
                  <a:pt x="124" y="906"/>
                  <a:pt x="124" y="906"/>
                  <a:pt x="123" y="906"/>
                </a:cubicBezTo>
                <a:cubicBezTo>
                  <a:pt x="122" y="906"/>
                  <a:pt x="121" y="906"/>
                  <a:pt x="121" y="907"/>
                </a:cubicBezTo>
                <a:cubicBezTo>
                  <a:pt x="122" y="907"/>
                  <a:pt x="123" y="907"/>
                  <a:pt x="124" y="907"/>
                </a:cubicBezTo>
                <a:cubicBezTo>
                  <a:pt x="125" y="907"/>
                  <a:pt x="126" y="907"/>
                  <a:pt x="127" y="908"/>
                </a:cubicBezTo>
                <a:cubicBezTo>
                  <a:pt x="128" y="908"/>
                  <a:pt x="128" y="908"/>
                  <a:pt x="129" y="908"/>
                </a:cubicBezTo>
                <a:cubicBezTo>
                  <a:pt x="129" y="909"/>
                  <a:pt x="129" y="909"/>
                  <a:pt x="130" y="910"/>
                </a:cubicBezTo>
                <a:cubicBezTo>
                  <a:pt x="131" y="910"/>
                  <a:pt x="131" y="908"/>
                  <a:pt x="132" y="908"/>
                </a:cubicBezTo>
                <a:cubicBezTo>
                  <a:pt x="132" y="908"/>
                  <a:pt x="132" y="908"/>
                  <a:pt x="133" y="908"/>
                </a:cubicBezTo>
                <a:cubicBezTo>
                  <a:pt x="133" y="908"/>
                  <a:pt x="134" y="908"/>
                  <a:pt x="134" y="907"/>
                </a:cubicBezTo>
                <a:cubicBezTo>
                  <a:pt x="135" y="907"/>
                  <a:pt x="136" y="907"/>
                  <a:pt x="136" y="907"/>
                </a:cubicBezTo>
                <a:cubicBezTo>
                  <a:pt x="138" y="906"/>
                  <a:pt x="137" y="905"/>
                  <a:pt x="138" y="904"/>
                </a:cubicBezTo>
                <a:cubicBezTo>
                  <a:pt x="138" y="902"/>
                  <a:pt x="140" y="903"/>
                  <a:pt x="141" y="902"/>
                </a:cubicBezTo>
                <a:cubicBezTo>
                  <a:pt x="142" y="901"/>
                  <a:pt x="143" y="900"/>
                  <a:pt x="145" y="900"/>
                </a:cubicBezTo>
                <a:cubicBezTo>
                  <a:pt x="146" y="900"/>
                  <a:pt x="146" y="900"/>
                  <a:pt x="147" y="900"/>
                </a:cubicBezTo>
                <a:cubicBezTo>
                  <a:pt x="148" y="900"/>
                  <a:pt x="149" y="900"/>
                  <a:pt x="149" y="899"/>
                </a:cubicBezTo>
                <a:cubicBezTo>
                  <a:pt x="151" y="898"/>
                  <a:pt x="153" y="894"/>
                  <a:pt x="156" y="894"/>
                </a:cubicBezTo>
                <a:cubicBezTo>
                  <a:pt x="157" y="894"/>
                  <a:pt x="158" y="895"/>
                  <a:pt x="159" y="895"/>
                </a:cubicBezTo>
                <a:cubicBezTo>
                  <a:pt x="160" y="896"/>
                  <a:pt x="160" y="898"/>
                  <a:pt x="162" y="899"/>
                </a:cubicBezTo>
                <a:cubicBezTo>
                  <a:pt x="163" y="900"/>
                  <a:pt x="165" y="899"/>
                  <a:pt x="166" y="900"/>
                </a:cubicBezTo>
                <a:cubicBezTo>
                  <a:pt x="167" y="900"/>
                  <a:pt x="166" y="904"/>
                  <a:pt x="168" y="903"/>
                </a:cubicBezTo>
                <a:cubicBezTo>
                  <a:pt x="168" y="903"/>
                  <a:pt x="168" y="902"/>
                  <a:pt x="169" y="901"/>
                </a:cubicBezTo>
                <a:cubicBezTo>
                  <a:pt x="169" y="900"/>
                  <a:pt x="170" y="900"/>
                  <a:pt x="170" y="899"/>
                </a:cubicBezTo>
                <a:cubicBezTo>
                  <a:pt x="171" y="899"/>
                  <a:pt x="171" y="898"/>
                  <a:pt x="171" y="897"/>
                </a:cubicBezTo>
                <a:cubicBezTo>
                  <a:pt x="172" y="897"/>
                  <a:pt x="172" y="898"/>
                  <a:pt x="173" y="898"/>
                </a:cubicBezTo>
                <a:cubicBezTo>
                  <a:pt x="173" y="899"/>
                  <a:pt x="173" y="900"/>
                  <a:pt x="173" y="900"/>
                </a:cubicBezTo>
                <a:cubicBezTo>
                  <a:pt x="174" y="901"/>
                  <a:pt x="174" y="901"/>
                  <a:pt x="175" y="901"/>
                </a:cubicBezTo>
                <a:cubicBezTo>
                  <a:pt x="175" y="902"/>
                  <a:pt x="176" y="902"/>
                  <a:pt x="176" y="903"/>
                </a:cubicBezTo>
                <a:cubicBezTo>
                  <a:pt x="177" y="903"/>
                  <a:pt x="177" y="904"/>
                  <a:pt x="178" y="904"/>
                </a:cubicBezTo>
                <a:cubicBezTo>
                  <a:pt x="179" y="905"/>
                  <a:pt x="180" y="906"/>
                  <a:pt x="181" y="908"/>
                </a:cubicBezTo>
                <a:cubicBezTo>
                  <a:pt x="181" y="908"/>
                  <a:pt x="181" y="909"/>
                  <a:pt x="181" y="910"/>
                </a:cubicBezTo>
                <a:cubicBezTo>
                  <a:pt x="182" y="911"/>
                  <a:pt x="183" y="911"/>
                  <a:pt x="183" y="912"/>
                </a:cubicBezTo>
                <a:cubicBezTo>
                  <a:pt x="184" y="912"/>
                  <a:pt x="184" y="912"/>
                  <a:pt x="184" y="913"/>
                </a:cubicBezTo>
                <a:cubicBezTo>
                  <a:pt x="185" y="913"/>
                  <a:pt x="185" y="914"/>
                  <a:pt x="186" y="914"/>
                </a:cubicBezTo>
                <a:cubicBezTo>
                  <a:pt x="187" y="914"/>
                  <a:pt x="187" y="914"/>
                  <a:pt x="188" y="914"/>
                </a:cubicBezTo>
                <a:cubicBezTo>
                  <a:pt x="188" y="914"/>
                  <a:pt x="189" y="914"/>
                  <a:pt x="189" y="914"/>
                </a:cubicBezTo>
                <a:cubicBezTo>
                  <a:pt x="191" y="914"/>
                  <a:pt x="190" y="912"/>
                  <a:pt x="190" y="911"/>
                </a:cubicBezTo>
                <a:cubicBezTo>
                  <a:pt x="191" y="910"/>
                  <a:pt x="190" y="908"/>
                  <a:pt x="190" y="907"/>
                </a:cubicBezTo>
                <a:cubicBezTo>
                  <a:pt x="189" y="906"/>
                  <a:pt x="188" y="906"/>
                  <a:pt x="188" y="905"/>
                </a:cubicBezTo>
                <a:cubicBezTo>
                  <a:pt x="188" y="903"/>
                  <a:pt x="188" y="901"/>
                  <a:pt x="189" y="900"/>
                </a:cubicBezTo>
                <a:cubicBezTo>
                  <a:pt x="190" y="899"/>
                  <a:pt x="192" y="900"/>
                  <a:pt x="193" y="899"/>
                </a:cubicBezTo>
                <a:cubicBezTo>
                  <a:pt x="194" y="899"/>
                  <a:pt x="194" y="895"/>
                  <a:pt x="195" y="896"/>
                </a:cubicBezTo>
                <a:cubicBezTo>
                  <a:pt x="196" y="896"/>
                  <a:pt x="195" y="898"/>
                  <a:pt x="195" y="898"/>
                </a:cubicBezTo>
                <a:cubicBezTo>
                  <a:pt x="195" y="899"/>
                  <a:pt x="195" y="899"/>
                  <a:pt x="195" y="900"/>
                </a:cubicBezTo>
                <a:cubicBezTo>
                  <a:pt x="195" y="902"/>
                  <a:pt x="195" y="903"/>
                  <a:pt x="196" y="904"/>
                </a:cubicBezTo>
                <a:cubicBezTo>
                  <a:pt x="198" y="904"/>
                  <a:pt x="199" y="905"/>
                  <a:pt x="200" y="906"/>
                </a:cubicBezTo>
                <a:cubicBezTo>
                  <a:pt x="200" y="907"/>
                  <a:pt x="200" y="907"/>
                  <a:pt x="201" y="908"/>
                </a:cubicBezTo>
                <a:cubicBezTo>
                  <a:pt x="203" y="909"/>
                  <a:pt x="204" y="908"/>
                  <a:pt x="206" y="907"/>
                </a:cubicBezTo>
                <a:cubicBezTo>
                  <a:pt x="207" y="907"/>
                  <a:pt x="208" y="906"/>
                  <a:pt x="209" y="905"/>
                </a:cubicBezTo>
                <a:cubicBezTo>
                  <a:pt x="210" y="904"/>
                  <a:pt x="212" y="905"/>
                  <a:pt x="213" y="904"/>
                </a:cubicBezTo>
                <a:cubicBezTo>
                  <a:pt x="215" y="903"/>
                  <a:pt x="217" y="903"/>
                  <a:pt x="218" y="902"/>
                </a:cubicBezTo>
                <a:cubicBezTo>
                  <a:pt x="219" y="902"/>
                  <a:pt x="220" y="901"/>
                  <a:pt x="222" y="901"/>
                </a:cubicBezTo>
                <a:cubicBezTo>
                  <a:pt x="223" y="900"/>
                  <a:pt x="224" y="900"/>
                  <a:pt x="225" y="899"/>
                </a:cubicBezTo>
                <a:cubicBezTo>
                  <a:pt x="226" y="899"/>
                  <a:pt x="228" y="896"/>
                  <a:pt x="228" y="898"/>
                </a:cubicBezTo>
                <a:cubicBezTo>
                  <a:pt x="228" y="900"/>
                  <a:pt x="226" y="901"/>
                  <a:pt x="225" y="902"/>
                </a:cubicBezTo>
                <a:cubicBezTo>
                  <a:pt x="225" y="904"/>
                  <a:pt x="227" y="905"/>
                  <a:pt x="225" y="906"/>
                </a:cubicBezTo>
                <a:cubicBezTo>
                  <a:pt x="225" y="907"/>
                  <a:pt x="224" y="907"/>
                  <a:pt x="224" y="907"/>
                </a:cubicBezTo>
                <a:cubicBezTo>
                  <a:pt x="223" y="908"/>
                  <a:pt x="223" y="909"/>
                  <a:pt x="223" y="909"/>
                </a:cubicBezTo>
                <a:cubicBezTo>
                  <a:pt x="221" y="911"/>
                  <a:pt x="220" y="911"/>
                  <a:pt x="218" y="913"/>
                </a:cubicBezTo>
                <a:cubicBezTo>
                  <a:pt x="217" y="914"/>
                  <a:pt x="215" y="915"/>
                  <a:pt x="215" y="916"/>
                </a:cubicBezTo>
                <a:cubicBezTo>
                  <a:pt x="216" y="917"/>
                  <a:pt x="216" y="919"/>
                  <a:pt x="216" y="919"/>
                </a:cubicBezTo>
                <a:cubicBezTo>
                  <a:pt x="216" y="920"/>
                  <a:pt x="218" y="920"/>
                  <a:pt x="218" y="920"/>
                </a:cubicBezTo>
                <a:cubicBezTo>
                  <a:pt x="219" y="920"/>
                  <a:pt x="219" y="920"/>
                  <a:pt x="220" y="920"/>
                </a:cubicBezTo>
                <a:cubicBezTo>
                  <a:pt x="221" y="920"/>
                  <a:pt x="221" y="920"/>
                  <a:pt x="220" y="921"/>
                </a:cubicBezTo>
                <a:cubicBezTo>
                  <a:pt x="219" y="921"/>
                  <a:pt x="217" y="921"/>
                  <a:pt x="216" y="922"/>
                </a:cubicBezTo>
                <a:cubicBezTo>
                  <a:pt x="215" y="922"/>
                  <a:pt x="214" y="924"/>
                  <a:pt x="214" y="925"/>
                </a:cubicBezTo>
                <a:cubicBezTo>
                  <a:pt x="214" y="927"/>
                  <a:pt x="214" y="928"/>
                  <a:pt x="214" y="930"/>
                </a:cubicBezTo>
                <a:cubicBezTo>
                  <a:pt x="213" y="931"/>
                  <a:pt x="212" y="932"/>
                  <a:pt x="212" y="933"/>
                </a:cubicBezTo>
                <a:cubicBezTo>
                  <a:pt x="212" y="935"/>
                  <a:pt x="212" y="936"/>
                  <a:pt x="213" y="937"/>
                </a:cubicBezTo>
                <a:cubicBezTo>
                  <a:pt x="213" y="938"/>
                  <a:pt x="214" y="938"/>
                  <a:pt x="214" y="939"/>
                </a:cubicBezTo>
                <a:cubicBezTo>
                  <a:pt x="215" y="940"/>
                  <a:pt x="214" y="941"/>
                  <a:pt x="213" y="941"/>
                </a:cubicBezTo>
                <a:cubicBezTo>
                  <a:pt x="213" y="941"/>
                  <a:pt x="212" y="939"/>
                  <a:pt x="212" y="939"/>
                </a:cubicBezTo>
                <a:cubicBezTo>
                  <a:pt x="211" y="939"/>
                  <a:pt x="210" y="939"/>
                  <a:pt x="210" y="940"/>
                </a:cubicBezTo>
                <a:cubicBezTo>
                  <a:pt x="207" y="942"/>
                  <a:pt x="205" y="945"/>
                  <a:pt x="202" y="947"/>
                </a:cubicBezTo>
                <a:cubicBezTo>
                  <a:pt x="199" y="948"/>
                  <a:pt x="197" y="951"/>
                  <a:pt x="195" y="952"/>
                </a:cubicBezTo>
                <a:cubicBezTo>
                  <a:pt x="194" y="953"/>
                  <a:pt x="193" y="954"/>
                  <a:pt x="192" y="954"/>
                </a:cubicBezTo>
                <a:cubicBezTo>
                  <a:pt x="191" y="955"/>
                  <a:pt x="192" y="956"/>
                  <a:pt x="192" y="957"/>
                </a:cubicBezTo>
                <a:cubicBezTo>
                  <a:pt x="192" y="958"/>
                  <a:pt x="192" y="958"/>
                  <a:pt x="192" y="959"/>
                </a:cubicBezTo>
                <a:cubicBezTo>
                  <a:pt x="192" y="960"/>
                  <a:pt x="192" y="960"/>
                  <a:pt x="192" y="961"/>
                </a:cubicBezTo>
                <a:cubicBezTo>
                  <a:pt x="193" y="962"/>
                  <a:pt x="194" y="961"/>
                  <a:pt x="193" y="962"/>
                </a:cubicBezTo>
                <a:cubicBezTo>
                  <a:pt x="193" y="963"/>
                  <a:pt x="192" y="964"/>
                  <a:pt x="192" y="963"/>
                </a:cubicBezTo>
                <a:cubicBezTo>
                  <a:pt x="191" y="962"/>
                  <a:pt x="191" y="962"/>
                  <a:pt x="190" y="961"/>
                </a:cubicBezTo>
                <a:cubicBezTo>
                  <a:pt x="190" y="961"/>
                  <a:pt x="188" y="962"/>
                  <a:pt x="188" y="961"/>
                </a:cubicBezTo>
                <a:cubicBezTo>
                  <a:pt x="187" y="961"/>
                  <a:pt x="189" y="960"/>
                  <a:pt x="188" y="959"/>
                </a:cubicBezTo>
                <a:cubicBezTo>
                  <a:pt x="188" y="959"/>
                  <a:pt x="187" y="960"/>
                  <a:pt x="186" y="960"/>
                </a:cubicBezTo>
                <a:cubicBezTo>
                  <a:pt x="185" y="961"/>
                  <a:pt x="184" y="961"/>
                  <a:pt x="183" y="962"/>
                </a:cubicBezTo>
                <a:cubicBezTo>
                  <a:pt x="183" y="962"/>
                  <a:pt x="182" y="963"/>
                  <a:pt x="181" y="963"/>
                </a:cubicBezTo>
                <a:cubicBezTo>
                  <a:pt x="179" y="964"/>
                  <a:pt x="178" y="965"/>
                  <a:pt x="176" y="967"/>
                </a:cubicBezTo>
                <a:cubicBezTo>
                  <a:pt x="174" y="968"/>
                  <a:pt x="172" y="969"/>
                  <a:pt x="171" y="970"/>
                </a:cubicBezTo>
                <a:cubicBezTo>
                  <a:pt x="169" y="971"/>
                  <a:pt x="168" y="971"/>
                  <a:pt x="166" y="972"/>
                </a:cubicBezTo>
                <a:cubicBezTo>
                  <a:pt x="164" y="973"/>
                  <a:pt x="163" y="974"/>
                  <a:pt x="161" y="975"/>
                </a:cubicBezTo>
                <a:cubicBezTo>
                  <a:pt x="159" y="976"/>
                  <a:pt x="156" y="977"/>
                  <a:pt x="156" y="980"/>
                </a:cubicBezTo>
                <a:cubicBezTo>
                  <a:pt x="156" y="981"/>
                  <a:pt x="156" y="981"/>
                  <a:pt x="156" y="982"/>
                </a:cubicBezTo>
                <a:cubicBezTo>
                  <a:pt x="155" y="983"/>
                  <a:pt x="154" y="983"/>
                  <a:pt x="153" y="984"/>
                </a:cubicBezTo>
                <a:cubicBezTo>
                  <a:pt x="153" y="985"/>
                  <a:pt x="152" y="985"/>
                  <a:pt x="153" y="986"/>
                </a:cubicBezTo>
                <a:cubicBezTo>
                  <a:pt x="153" y="987"/>
                  <a:pt x="154" y="987"/>
                  <a:pt x="155" y="987"/>
                </a:cubicBezTo>
                <a:cubicBezTo>
                  <a:pt x="156" y="987"/>
                  <a:pt x="156" y="988"/>
                  <a:pt x="157" y="989"/>
                </a:cubicBezTo>
                <a:cubicBezTo>
                  <a:pt x="157" y="990"/>
                  <a:pt x="158" y="989"/>
                  <a:pt x="158" y="990"/>
                </a:cubicBezTo>
                <a:cubicBezTo>
                  <a:pt x="159" y="990"/>
                  <a:pt x="159" y="991"/>
                  <a:pt x="159" y="992"/>
                </a:cubicBezTo>
                <a:cubicBezTo>
                  <a:pt x="158" y="992"/>
                  <a:pt x="158" y="992"/>
                  <a:pt x="157" y="991"/>
                </a:cubicBezTo>
                <a:cubicBezTo>
                  <a:pt x="156" y="991"/>
                  <a:pt x="155" y="991"/>
                  <a:pt x="155" y="991"/>
                </a:cubicBezTo>
                <a:cubicBezTo>
                  <a:pt x="154" y="991"/>
                  <a:pt x="154" y="990"/>
                  <a:pt x="153" y="990"/>
                </a:cubicBezTo>
                <a:cubicBezTo>
                  <a:pt x="152" y="990"/>
                  <a:pt x="152" y="991"/>
                  <a:pt x="151" y="990"/>
                </a:cubicBezTo>
                <a:cubicBezTo>
                  <a:pt x="150" y="990"/>
                  <a:pt x="150" y="989"/>
                  <a:pt x="150" y="988"/>
                </a:cubicBezTo>
                <a:cubicBezTo>
                  <a:pt x="150" y="988"/>
                  <a:pt x="149" y="988"/>
                  <a:pt x="149" y="988"/>
                </a:cubicBezTo>
                <a:cubicBezTo>
                  <a:pt x="149" y="988"/>
                  <a:pt x="149" y="989"/>
                  <a:pt x="149" y="989"/>
                </a:cubicBezTo>
                <a:cubicBezTo>
                  <a:pt x="149" y="989"/>
                  <a:pt x="149" y="990"/>
                  <a:pt x="149" y="991"/>
                </a:cubicBezTo>
                <a:cubicBezTo>
                  <a:pt x="149" y="992"/>
                  <a:pt x="150" y="992"/>
                  <a:pt x="151" y="992"/>
                </a:cubicBezTo>
                <a:cubicBezTo>
                  <a:pt x="151" y="992"/>
                  <a:pt x="152" y="993"/>
                  <a:pt x="152" y="994"/>
                </a:cubicBezTo>
                <a:cubicBezTo>
                  <a:pt x="151" y="995"/>
                  <a:pt x="150" y="993"/>
                  <a:pt x="150" y="993"/>
                </a:cubicBezTo>
                <a:cubicBezTo>
                  <a:pt x="149" y="993"/>
                  <a:pt x="149" y="993"/>
                  <a:pt x="148" y="992"/>
                </a:cubicBezTo>
                <a:cubicBezTo>
                  <a:pt x="148" y="991"/>
                  <a:pt x="148" y="991"/>
                  <a:pt x="147" y="991"/>
                </a:cubicBezTo>
                <a:cubicBezTo>
                  <a:pt x="146" y="991"/>
                  <a:pt x="146" y="990"/>
                  <a:pt x="146" y="989"/>
                </a:cubicBezTo>
                <a:cubicBezTo>
                  <a:pt x="145" y="989"/>
                  <a:pt x="145" y="989"/>
                  <a:pt x="144" y="988"/>
                </a:cubicBezTo>
                <a:cubicBezTo>
                  <a:pt x="144" y="986"/>
                  <a:pt x="146" y="987"/>
                  <a:pt x="147" y="987"/>
                </a:cubicBezTo>
                <a:cubicBezTo>
                  <a:pt x="148" y="985"/>
                  <a:pt x="143" y="985"/>
                  <a:pt x="143" y="985"/>
                </a:cubicBezTo>
                <a:cubicBezTo>
                  <a:pt x="140" y="985"/>
                  <a:pt x="137" y="986"/>
                  <a:pt x="135" y="987"/>
                </a:cubicBezTo>
                <a:cubicBezTo>
                  <a:pt x="133" y="987"/>
                  <a:pt x="132" y="988"/>
                  <a:pt x="131" y="989"/>
                </a:cubicBezTo>
                <a:cubicBezTo>
                  <a:pt x="129" y="989"/>
                  <a:pt x="128" y="990"/>
                  <a:pt x="127" y="990"/>
                </a:cubicBezTo>
                <a:cubicBezTo>
                  <a:pt x="124" y="992"/>
                  <a:pt x="121" y="993"/>
                  <a:pt x="118" y="995"/>
                </a:cubicBezTo>
                <a:cubicBezTo>
                  <a:pt x="116" y="997"/>
                  <a:pt x="113" y="999"/>
                  <a:pt x="111" y="1001"/>
                </a:cubicBezTo>
                <a:cubicBezTo>
                  <a:pt x="109" y="1002"/>
                  <a:pt x="108" y="1004"/>
                  <a:pt x="107" y="1005"/>
                </a:cubicBezTo>
                <a:cubicBezTo>
                  <a:pt x="106" y="1006"/>
                  <a:pt x="105" y="1006"/>
                  <a:pt x="104" y="1007"/>
                </a:cubicBezTo>
                <a:cubicBezTo>
                  <a:pt x="103" y="1007"/>
                  <a:pt x="102" y="1007"/>
                  <a:pt x="101" y="1007"/>
                </a:cubicBezTo>
                <a:cubicBezTo>
                  <a:pt x="101" y="1008"/>
                  <a:pt x="100" y="1008"/>
                  <a:pt x="100" y="1009"/>
                </a:cubicBezTo>
                <a:cubicBezTo>
                  <a:pt x="99" y="1009"/>
                  <a:pt x="99" y="1009"/>
                  <a:pt x="98" y="1009"/>
                </a:cubicBezTo>
                <a:cubicBezTo>
                  <a:pt x="96" y="1010"/>
                  <a:pt x="97" y="1012"/>
                  <a:pt x="97" y="1013"/>
                </a:cubicBezTo>
                <a:cubicBezTo>
                  <a:pt x="97" y="1014"/>
                  <a:pt x="97" y="1016"/>
                  <a:pt x="96" y="1017"/>
                </a:cubicBezTo>
                <a:cubicBezTo>
                  <a:pt x="96" y="1018"/>
                  <a:pt x="95" y="1020"/>
                  <a:pt x="94" y="1018"/>
                </a:cubicBezTo>
                <a:cubicBezTo>
                  <a:pt x="94" y="1017"/>
                  <a:pt x="94" y="1017"/>
                  <a:pt x="94" y="1016"/>
                </a:cubicBezTo>
                <a:cubicBezTo>
                  <a:pt x="93" y="1015"/>
                  <a:pt x="93" y="1015"/>
                  <a:pt x="93" y="1014"/>
                </a:cubicBezTo>
                <a:cubicBezTo>
                  <a:pt x="92" y="1013"/>
                  <a:pt x="91" y="1012"/>
                  <a:pt x="90" y="1012"/>
                </a:cubicBezTo>
                <a:cubicBezTo>
                  <a:pt x="88" y="1012"/>
                  <a:pt x="87" y="1012"/>
                  <a:pt x="85" y="1013"/>
                </a:cubicBezTo>
                <a:cubicBezTo>
                  <a:pt x="84" y="1014"/>
                  <a:pt x="83" y="1014"/>
                  <a:pt x="81" y="1015"/>
                </a:cubicBezTo>
                <a:cubicBezTo>
                  <a:pt x="78" y="1016"/>
                  <a:pt x="75" y="1015"/>
                  <a:pt x="72" y="1017"/>
                </a:cubicBezTo>
                <a:cubicBezTo>
                  <a:pt x="71" y="1018"/>
                  <a:pt x="70" y="1020"/>
                  <a:pt x="69" y="1021"/>
                </a:cubicBezTo>
                <a:cubicBezTo>
                  <a:pt x="68" y="1022"/>
                  <a:pt x="67" y="1023"/>
                  <a:pt x="65" y="1024"/>
                </a:cubicBezTo>
                <a:cubicBezTo>
                  <a:pt x="64" y="1025"/>
                  <a:pt x="63" y="1025"/>
                  <a:pt x="64" y="1027"/>
                </a:cubicBezTo>
                <a:cubicBezTo>
                  <a:pt x="64" y="1028"/>
                  <a:pt x="65" y="1030"/>
                  <a:pt x="66" y="1031"/>
                </a:cubicBezTo>
                <a:cubicBezTo>
                  <a:pt x="67" y="1032"/>
                  <a:pt x="69" y="1032"/>
                  <a:pt x="70" y="1032"/>
                </a:cubicBezTo>
                <a:cubicBezTo>
                  <a:pt x="71" y="1032"/>
                  <a:pt x="72" y="1032"/>
                  <a:pt x="72" y="1031"/>
                </a:cubicBezTo>
                <a:cubicBezTo>
                  <a:pt x="73" y="1031"/>
                  <a:pt x="74" y="1030"/>
                  <a:pt x="74" y="1030"/>
                </a:cubicBezTo>
                <a:cubicBezTo>
                  <a:pt x="76" y="1028"/>
                  <a:pt x="76" y="1027"/>
                  <a:pt x="78" y="1027"/>
                </a:cubicBezTo>
                <a:cubicBezTo>
                  <a:pt x="79" y="1027"/>
                  <a:pt x="81" y="1027"/>
                  <a:pt x="82" y="1026"/>
                </a:cubicBezTo>
                <a:cubicBezTo>
                  <a:pt x="83" y="1026"/>
                  <a:pt x="83" y="1026"/>
                  <a:pt x="84" y="1026"/>
                </a:cubicBezTo>
                <a:cubicBezTo>
                  <a:pt x="85" y="1026"/>
                  <a:pt x="86" y="1026"/>
                  <a:pt x="87" y="1026"/>
                </a:cubicBezTo>
                <a:cubicBezTo>
                  <a:pt x="88" y="1026"/>
                  <a:pt x="89" y="1026"/>
                  <a:pt x="91" y="1025"/>
                </a:cubicBezTo>
                <a:cubicBezTo>
                  <a:pt x="92" y="1025"/>
                  <a:pt x="92" y="1024"/>
                  <a:pt x="93" y="1023"/>
                </a:cubicBezTo>
                <a:cubicBezTo>
                  <a:pt x="94" y="1022"/>
                  <a:pt x="96" y="1022"/>
                  <a:pt x="97" y="1023"/>
                </a:cubicBezTo>
                <a:cubicBezTo>
                  <a:pt x="98" y="1023"/>
                  <a:pt x="99" y="1023"/>
                  <a:pt x="100" y="1023"/>
                </a:cubicBezTo>
                <a:cubicBezTo>
                  <a:pt x="100" y="1024"/>
                  <a:pt x="101" y="1024"/>
                  <a:pt x="102" y="1024"/>
                </a:cubicBezTo>
                <a:cubicBezTo>
                  <a:pt x="103" y="1023"/>
                  <a:pt x="100" y="1022"/>
                  <a:pt x="100" y="1022"/>
                </a:cubicBezTo>
                <a:cubicBezTo>
                  <a:pt x="99" y="1021"/>
                  <a:pt x="99" y="1021"/>
                  <a:pt x="98" y="1021"/>
                </a:cubicBezTo>
                <a:cubicBezTo>
                  <a:pt x="98" y="1021"/>
                  <a:pt x="97" y="1021"/>
                  <a:pt x="96" y="1020"/>
                </a:cubicBezTo>
                <a:cubicBezTo>
                  <a:pt x="95" y="1019"/>
                  <a:pt x="97" y="1018"/>
                  <a:pt x="98" y="1017"/>
                </a:cubicBezTo>
                <a:cubicBezTo>
                  <a:pt x="99" y="1016"/>
                  <a:pt x="101" y="1015"/>
                  <a:pt x="99" y="1014"/>
                </a:cubicBezTo>
                <a:cubicBezTo>
                  <a:pt x="99" y="1013"/>
                  <a:pt x="98" y="1013"/>
                  <a:pt x="98" y="1012"/>
                </a:cubicBezTo>
                <a:cubicBezTo>
                  <a:pt x="99" y="1011"/>
                  <a:pt x="99" y="1011"/>
                  <a:pt x="100" y="1011"/>
                </a:cubicBezTo>
                <a:cubicBezTo>
                  <a:pt x="101" y="1011"/>
                  <a:pt x="101" y="1011"/>
                  <a:pt x="101" y="1012"/>
                </a:cubicBezTo>
                <a:cubicBezTo>
                  <a:pt x="102" y="1012"/>
                  <a:pt x="103" y="1012"/>
                  <a:pt x="103" y="1013"/>
                </a:cubicBezTo>
                <a:cubicBezTo>
                  <a:pt x="104" y="1013"/>
                  <a:pt x="104" y="1014"/>
                  <a:pt x="104" y="1015"/>
                </a:cubicBezTo>
                <a:cubicBezTo>
                  <a:pt x="105" y="1016"/>
                  <a:pt x="107" y="1016"/>
                  <a:pt x="107" y="1016"/>
                </a:cubicBezTo>
                <a:cubicBezTo>
                  <a:pt x="108" y="1016"/>
                  <a:pt x="108" y="1015"/>
                  <a:pt x="109" y="1015"/>
                </a:cubicBezTo>
                <a:cubicBezTo>
                  <a:pt x="111" y="1015"/>
                  <a:pt x="112" y="1015"/>
                  <a:pt x="111" y="1013"/>
                </a:cubicBezTo>
                <a:cubicBezTo>
                  <a:pt x="111" y="1012"/>
                  <a:pt x="112" y="1010"/>
                  <a:pt x="111" y="1009"/>
                </a:cubicBezTo>
                <a:cubicBezTo>
                  <a:pt x="110" y="1008"/>
                  <a:pt x="109" y="1009"/>
                  <a:pt x="109" y="1008"/>
                </a:cubicBezTo>
                <a:cubicBezTo>
                  <a:pt x="109" y="1007"/>
                  <a:pt x="110" y="1007"/>
                  <a:pt x="111" y="1007"/>
                </a:cubicBezTo>
                <a:cubicBezTo>
                  <a:pt x="112" y="1007"/>
                  <a:pt x="112" y="1009"/>
                  <a:pt x="114" y="1010"/>
                </a:cubicBezTo>
                <a:cubicBezTo>
                  <a:pt x="114" y="1010"/>
                  <a:pt x="115" y="1010"/>
                  <a:pt x="115" y="1011"/>
                </a:cubicBezTo>
                <a:cubicBezTo>
                  <a:pt x="115" y="1012"/>
                  <a:pt x="114" y="1012"/>
                  <a:pt x="114" y="1012"/>
                </a:cubicBezTo>
                <a:cubicBezTo>
                  <a:pt x="113" y="1013"/>
                  <a:pt x="114" y="1013"/>
                  <a:pt x="115" y="1013"/>
                </a:cubicBezTo>
                <a:cubicBezTo>
                  <a:pt x="115" y="1013"/>
                  <a:pt x="116" y="1013"/>
                  <a:pt x="116" y="1013"/>
                </a:cubicBezTo>
                <a:cubicBezTo>
                  <a:pt x="117" y="1014"/>
                  <a:pt x="118" y="1014"/>
                  <a:pt x="119" y="1013"/>
                </a:cubicBezTo>
                <a:cubicBezTo>
                  <a:pt x="120" y="1012"/>
                  <a:pt x="119" y="1010"/>
                  <a:pt x="121" y="1011"/>
                </a:cubicBezTo>
                <a:cubicBezTo>
                  <a:pt x="121" y="1011"/>
                  <a:pt x="121" y="1012"/>
                  <a:pt x="122" y="1012"/>
                </a:cubicBezTo>
                <a:cubicBezTo>
                  <a:pt x="122" y="1012"/>
                  <a:pt x="123" y="1012"/>
                  <a:pt x="123" y="1012"/>
                </a:cubicBezTo>
                <a:cubicBezTo>
                  <a:pt x="124" y="1011"/>
                  <a:pt x="123" y="1009"/>
                  <a:pt x="123" y="1008"/>
                </a:cubicBezTo>
                <a:cubicBezTo>
                  <a:pt x="124" y="1007"/>
                  <a:pt x="125" y="1007"/>
                  <a:pt x="126" y="1006"/>
                </a:cubicBezTo>
                <a:cubicBezTo>
                  <a:pt x="127" y="1005"/>
                  <a:pt x="129" y="1004"/>
                  <a:pt x="130" y="1003"/>
                </a:cubicBezTo>
                <a:cubicBezTo>
                  <a:pt x="130" y="1002"/>
                  <a:pt x="130" y="1000"/>
                  <a:pt x="130" y="999"/>
                </a:cubicBezTo>
                <a:cubicBezTo>
                  <a:pt x="131" y="997"/>
                  <a:pt x="133" y="997"/>
                  <a:pt x="134" y="997"/>
                </a:cubicBezTo>
                <a:cubicBezTo>
                  <a:pt x="135" y="997"/>
                  <a:pt x="136" y="998"/>
                  <a:pt x="136" y="997"/>
                </a:cubicBezTo>
                <a:cubicBezTo>
                  <a:pt x="137" y="997"/>
                  <a:pt x="138" y="997"/>
                  <a:pt x="138" y="998"/>
                </a:cubicBezTo>
                <a:cubicBezTo>
                  <a:pt x="138" y="998"/>
                  <a:pt x="138" y="998"/>
                  <a:pt x="137" y="998"/>
                </a:cubicBezTo>
                <a:cubicBezTo>
                  <a:pt x="136" y="999"/>
                  <a:pt x="136" y="999"/>
                  <a:pt x="135" y="1000"/>
                </a:cubicBezTo>
                <a:cubicBezTo>
                  <a:pt x="135" y="1000"/>
                  <a:pt x="135" y="1001"/>
                  <a:pt x="135" y="1002"/>
                </a:cubicBezTo>
                <a:cubicBezTo>
                  <a:pt x="134" y="1002"/>
                  <a:pt x="134" y="1003"/>
                  <a:pt x="133" y="1003"/>
                </a:cubicBezTo>
                <a:cubicBezTo>
                  <a:pt x="133" y="1005"/>
                  <a:pt x="136" y="1004"/>
                  <a:pt x="137" y="1004"/>
                </a:cubicBezTo>
                <a:cubicBezTo>
                  <a:pt x="138" y="1004"/>
                  <a:pt x="139" y="1004"/>
                  <a:pt x="140" y="1004"/>
                </a:cubicBezTo>
                <a:cubicBezTo>
                  <a:pt x="141" y="1004"/>
                  <a:pt x="142" y="1003"/>
                  <a:pt x="143" y="1003"/>
                </a:cubicBezTo>
                <a:cubicBezTo>
                  <a:pt x="144" y="1003"/>
                  <a:pt x="145" y="1003"/>
                  <a:pt x="145" y="1003"/>
                </a:cubicBezTo>
                <a:cubicBezTo>
                  <a:pt x="146" y="1003"/>
                  <a:pt x="146" y="1003"/>
                  <a:pt x="147" y="1002"/>
                </a:cubicBezTo>
                <a:cubicBezTo>
                  <a:pt x="148" y="1002"/>
                  <a:pt x="149" y="1002"/>
                  <a:pt x="150" y="1001"/>
                </a:cubicBezTo>
                <a:cubicBezTo>
                  <a:pt x="150" y="1000"/>
                  <a:pt x="149" y="998"/>
                  <a:pt x="151" y="997"/>
                </a:cubicBezTo>
                <a:cubicBezTo>
                  <a:pt x="153" y="997"/>
                  <a:pt x="153" y="998"/>
                  <a:pt x="154" y="999"/>
                </a:cubicBezTo>
                <a:cubicBezTo>
                  <a:pt x="154" y="1000"/>
                  <a:pt x="154" y="1000"/>
                  <a:pt x="155" y="1000"/>
                </a:cubicBezTo>
                <a:cubicBezTo>
                  <a:pt x="155" y="1000"/>
                  <a:pt x="156" y="1000"/>
                  <a:pt x="156" y="999"/>
                </a:cubicBezTo>
                <a:cubicBezTo>
                  <a:pt x="156" y="998"/>
                  <a:pt x="155" y="997"/>
                  <a:pt x="156" y="995"/>
                </a:cubicBezTo>
                <a:cubicBezTo>
                  <a:pt x="157" y="995"/>
                  <a:pt x="158" y="995"/>
                  <a:pt x="158" y="995"/>
                </a:cubicBezTo>
                <a:cubicBezTo>
                  <a:pt x="159" y="994"/>
                  <a:pt x="159" y="994"/>
                  <a:pt x="160" y="994"/>
                </a:cubicBezTo>
                <a:cubicBezTo>
                  <a:pt x="161" y="994"/>
                  <a:pt x="162" y="994"/>
                  <a:pt x="163" y="993"/>
                </a:cubicBezTo>
                <a:cubicBezTo>
                  <a:pt x="165" y="993"/>
                  <a:pt x="166" y="992"/>
                  <a:pt x="167" y="992"/>
                </a:cubicBezTo>
                <a:cubicBezTo>
                  <a:pt x="168" y="992"/>
                  <a:pt x="169" y="992"/>
                  <a:pt x="169" y="992"/>
                </a:cubicBezTo>
                <a:cubicBezTo>
                  <a:pt x="170" y="992"/>
                  <a:pt x="171" y="992"/>
                  <a:pt x="172" y="992"/>
                </a:cubicBezTo>
                <a:cubicBezTo>
                  <a:pt x="172" y="992"/>
                  <a:pt x="172" y="993"/>
                  <a:pt x="172" y="993"/>
                </a:cubicBezTo>
                <a:cubicBezTo>
                  <a:pt x="171" y="994"/>
                  <a:pt x="171" y="994"/>
                  <a:pt x="171" y="995"/>
                </a:cubicBezTo>
                <a:cubicBezTo>
                  <a:pt x="172" y="996"/>
                  <a:pt x="172" y="996"/>
                  <a:pt x="171" y="997"/>
                </a:cubicBezTo>
                <a:cubicBezTo>
                  <a:pt x="171" y="997"/>
                  <a:pt x="170" y="998"/>
                  <a:pt x="170" y="998"/>
                </a:cubicBezTo>
                <a:cubicBezTo>
                  <a:pt x="171" y="999"/>
                  <a:pt x="173" y="997"/>
                  <a:pt x="174" y="996"/>
                </a:cubicBezTo>
                <a:cubicBezTo>
                  <a:pt x="175" y="995"/>
                  <a:pt x="174" y="994"/>
                  <a:pt x="175" y="992"/>
                </a:cubicBezTo>
                <a:cubicBezTo>
                  <a:pt x="175" y="991"/>
                  <a:pt x="175" y="991"/>
                  <a:pt x="176" y="991"/>
                </a:cubicBezTo>
                <a:cubicBezTo>
                  <a:pt x="177" y="991"/>
                  <a:pt x="177" y="991"/>
                  <a:pt x="178" y="992"/>
                </a:cubicBezTo>
                <a:cubicBezTo>
                  <a:pt x="179" y="992"/>
                  <a:pt x="180" y="990"/>
                  <a:pt x="181" y="990"/>
                </a:cubicBezTo>
                <a:cubicBezTo>
                  <a:pt x="183" y="989"/>
                  <a:pt x="185" y="988"/>
                  <a:pt x="187" y="987"/>
                </a:cubicBezTo>
                <a:cubicBezTo>
                  <a:pt x="188" y="987"/>
                  <a:pt x="189" y="987"/>
                  <a:pt x="190" y="987"/>
                </a:cubicBezTo>
                <a:cubicBezTo>
                  <a:pt x="190" y="987"/>
                  <a:pt x="191" y="987"/>
                  <a:pt x="192" y="987"/>
                </a:cubicBezTo>
                <a:cubicBezTo>
                  <a:pt x="192" y="986"/>
                  <a:pt x="192" y="986"/>
                  <a:pt x="192" y="985"/>
                </a:cubicBezTo>
                <a:cubicBezTo>
                  <a:pt x="193" y="984"/>
                  <a:pt x="193" y="983"/>
                  <a:pt x="192" y="982"/>
                </a:cubicBezTo>
                <a:cubicBezTo>
                  <a:pt x="192" y="981"/>
                  <a:pt x="192" y="979"/>
                  <a:pt x="193" y="981"/>
                </a:cubicBezTo>
                <a:cubicBezTo>
                  <a:pt x="194" y="982"/>
                  <a:pt x="193" y="983"/>
                  <a:pt x="194" y="984"/>
                </a:cubicBezTo>
                <a:cubicBezTo>
                  <a:pt x="194" y="984"/>
                  <a:pt x="195" y="984"/>
                  <a:pt x="195" y="985"/>
                </a:cubicBezTo>
                <a:cubicBezTo>
                  <a:pt x="195" y="985"/>
                  <a:pt x="195" y="985"/>
                  <a:pt x="196" y="986"/>
                </a:cubicBezTo>
                <a:cubicBezTo>
                  <a:pt x="196" y="986"/>
                  <a:pt x="197" y="986"/>
                  <a:pt x="197" y="985"/>
                </a:cubicBezTo>
                <a:cubicBezTo>
                  <a:pt x="197" y="984"/>
                  <a:pt x="196" y="984"/>
                  <a:pt x="196" y="983"/>
                </a:cubicBezTo>
                <a:cubicBezTo>
                  <a:pt x="196" y="982"/>
                  <a:pt x="197" y="982"/>
                  <a:pt x="197" y="981"/>
                </a:cubicBezTo>
                <a:cubicBezTo>
                  <a:pt x="198" y="981"/>
                  <a:pt x="198" y="981"/>
                  <a:pt x="198" y="980"/>
                </a:cubicBezTo>
                <a:cubicBezTo>
                  <a:pt x="198" y="979"/>
                  <a:pt x="199" y="979"/>
                  <a:pt x="199" y="978"/>
                </a:cubicBezTo>
                <a:cubicBezTo>
                  <a:pt x="199" y="977"/>
                  <a:pt x="200" y="976"/>
                  <a:pt x="199" y="976"/>
                </a:cubicBezTo>
                <a:cubicBezTo>
                  <a:pt x="199" y="976"/>
                  <a:pt x="196" y="976"/>
                  <a:pt x="196" y="976"/>
                </a:cubicBezTo>
                <a:cubicBezTo>
                  <a:pt x="195" y="976"/>
                  <a:pt x="195" y="977"/>
                  <a:pt x="194" y="977"/>
                </a:cubicBezTo>
                <a:cubicBezTo>
                  <a:pt x="194" y="977"/>
                  <a:pt x="194" y="977"/>
                  <a:pt x="194" y="977"/>
                </a:cubicBezTo>
                <a:cubicBezTo>
                  <a:pt x="194" y="977"/>
                  <a:pt x="195" y="975"/>
                  <a:pt x="195" y="975"/>
                </a:cubicBezTo>
                <a:cubicBezTo>
                  <a:pt x="195" y="974"/>
                  <a:pt x="196" y="974"/>
                  <a:pt x="197" y="974"/>
                </a:cubicBezTo>
                <a:cubicBezTo>
                  <a:pt x="197" y="973"/>
                  <a:pt x="198" y="973"/>
                  <a:pt x="199" y="972"/>
                </a:cubicBezTo>
                <a:cubicBezTo>
                  <a:pt x="199" y="972"/>
                  <a:pt x="200" y="971"/>
                  <a:pt x="200" y="971"/>
                </a:cubicBezTo>
                <a:cubicBezTo>
                  <a:pt x="202" y="970"/>
                  <a:pt x="203" y="969"/>
                  <a:pt x="204" y="969"/>
                </a:cubicBezTo>
                <a:cubicBezTo>
                  <a:pt x="207" y="968"/>
                  <a:pt x="209" y="966"/>
                  <a:pt x="212" y="966"/>
                </a:cubicBezTo>
                <a:cubicBezTo>
                  <a:pt x="213" y="966"/>
                  <a:pt x="214" y="966"/>
                  <a:pt x="214" y="967"/>
                </a:cubicBezTo>
                <a:cubicBezTo>
                  <a:pt x="215" y="967"/>
                  <a:pt x="216" y="968"/>
                  <a:pt x="216" y="967"/>
                </a:cubicBezTo>
                <a:cubicBezTo>
                  <a:pt x="217" y="967"/>
                  <a:pt x="217" y="966"/>
                  <a:pt x="216" y="966"/>
                </a:cubicBezTo>
                <a:cubicBezTo>
                  <a:pt x="216" y="965"/>
                  <a:pt x="215" y="965"/>
                  <a:pt x="216" y="964"/>
                </a:cubicBezTo>
                <a:cubicBezTo>
                  <a:pt x="216" y="963"/>
                  <a:pt x="217" y="963"/>
                  <a:pt x="218" y="963"/>
                </a:cubicBezTo>
                <a:cubicBezTo>
                  <a:pt x="218" y="964"/>
                  <a:pt x="219" y="964"/>
                  <a:pt x="220" y="964"/>
                </a:cubicBezTo>
                <a:cubicBezTo>
                  <a:pt x="220" y="964"/>
                  <a:pt x="221" y="963"/>
                  <a:pt x="222" y="963"/>
                </a:cubicBezTo>
                <a:cubicBezTo>
                  <a:pt x="223" y="962"/>
                  <a:pt x="225" y="962"/>
                  <a:pt x="226" y="961"/>
                </a:cubicBezTo>
                <a:cubicBezTo>
                  <a:pt x="227" y="960"/>
                  <a:pt x="228" y="958"/>
                  <a:pt x="229" y="959"/>
                </a:cubicBezTo>
                <a:cubicBezTo>
                  <a:pt x="230" y="959"/>
                  <a:pt x="229" y="960"/>
                  <a:pt x="230" y="960"/>
                </a:cubicBezTo>
                <a:cubicBezTo>
                  <a:pt x="230" y="960"/>
                  <a:pt x="231" y="959"/>
                  <a:pt x="231" y="959"/>
                </a:cubicBezTo>
                <a:cubicBezTo>
                  <a:pt x="231" y="959"/>
                  <a:pt x="231" y="958"/>
                  <a:pt x="231" y="958"/>
                </a:cubicBezTo>
                <a:cubicBezTo>
                  <a:pt x="232" y="957"/>
                  <a:pt x="232" y="957"/>
                  <a:pt x="233" y="956"/>
                </a:cubicBezTo>
                <a:cubicBezTo>
                  <a:pt x="233" y="956"/>
                  <a:pt x="234" y="956"/>
                  <a:pt x="234" y="956"/>
                </a:cubicBezTo>
                <a:cubicBezTo>
                  <a:pt x="234" y="956"/>
                  <a:pt x="235" y="957"/>
                  <a:pt x="235" y="957"/>
                </a:cubicBezTo>
                <a:cubicBezTo>
                  <a:pt x="236" y="957"/>
                  <a:pt x="236" y="956"/>
                  <a:pt x="236" y="955"/>
                </a:cubicBezTo>
                <a:cubicBezTo>
                  <a:pt x="235" y="955"/>
                  <a:pt x="234" y="955"/>
                  <a:pt x="234" y="954"/>
                </a:cubicBezTo>
                <a:cubicBezTo>
                  <a:pt x="234" y="953"/>
                  <a:pt x="236" y="952"/>
                  <a:pt x="237" y="951"/>
                </a:cubicBezTo>
                <a:cubicBezTo>
                  <a:pt x="237" y="951"/>
                  <a:pt x="238" y="950"/>
                  <a:pt x="239" y="949"/>
                </a:cubicBezTo>
                <a:cubicBezTo>
                  <a:pt x="239" y="947"/>
                  <a:pt x="237" y="948"/>
                  <a:pt x="237" y="947"/>
                </a:cubicBezTo>
                <a:cubicBezTo>
                  <a:pt x="236" y="946"/>
                  <a:pt x="238" y="945"/>
                  <a:pt x="239" y="945"/>
                </a:cubicBezTo>
                <a:cubicBezTo>
                  <a:pt x="240" y="944"/>
                  <a:pt x="241" y="945"/>
                  <a:pt x="242" y="944"/>
                </a:cubicBezTo>
                <a:cubicBezTo>
                  <a:pt x="243" y="944"/>
                  <a:pt x="244" y="943"/>
                  <a:pt x="245" y="942"/>
                </a:cubicBezTo>
                <a:cubicBezTo>
                  <a:pt x="247" y="941"/>
                  <a:pt x="249" y="942"/>
                  <a:pt x="251" y="939"/>
                </a:cubicBezTo>
                <a:cubicBezTo>
                  <a:pt x="252" y="938"/>
                  <a:pt x="252" y="937"/>
                  <a:pt x="253" y="937"/>
                </a:cubicBezTo>
                <a:cubicBezTo>
                  <a:pt x="255" y="936"/>
                  <a:pt x="255" y="936"/>
                  <a:pt x="255" y="934"/>
                </a:cubicBezTo>
                <a:cubicBezTo>
                  <a:pt x="256" y="934"/>
                  <a:pt x="256" y="933"/>
                  <a:pt x="257" y="933"/>
                </a:cubicBezTo>
                <a:cubicBezTo>
                  <a:pt x="257" y="933"/>
                  <a:pt x="258" y="933"/>
                  <a:pt x="258" y="934"/>
                </a:cubicBezTo>
                <a:cubicBezTo>
                  <a:pt x="259" y="935"/>
                  <a:pt x="261" y="934"/>
                  <a:pt x="261" y="933"/>
                </a:cubicBezTo>
                <a:cubicBezTo>
                  <a:pt x="262" y="932"/>
                  <a:pt x="262" y="931"/>
                  <a:pt x="263" y="930"/>
                </a:cubicBezTo>
                <a:cubicBezTo>
                  <a:pt x="265" y="929"/>
                  <a:pt x="266" y="930"/>
                  <a:pt x="267" y="928"/>
                </a:cubicBezTo>
                <a:cubicBezTo>
                  <a:pt x="267" y="926"/>
                  <a:pt x="267" y="926"/>
                  <a:pt x="269" y="925"/>
                </a:cubicBezTo>
                <a:cubicBezTo>
                  <a:pt x="270" y="925"/>
                  <a:pt x="272" y="925"/>
                  <a:pt x="273" y="924"/>
                </a:cubicBezTo>
                <a:cubicBezTo>
                  <a:pt x="274" y="924"/>
                  <a:pt x="274" y="923"/>
                  <a:pt x="275" y="923"/>
                </a:cubicBezTo>
                <a:cubicBezTo>
                  <a:pt x="276" y="923"/>
                  <a:pt x="278" y="921"/>
                  <a:pt x="279" y="921"/>
                </a:cubicBezTo>
                <a:cubicBezTo>
                  <a:pt x="280" y="921"/>
                  <a:pt x="279" y="922"/>
                  <a:pt x="280" y="922"/>
                </a:cubicBezTo>
                <a:cubicBezTo>
                  <a:pt x="280" y="923"/>
                  <a:pt x="281" y="922"/>
                  <a:pt x="281" y="923"/>
                </a:cubicBezTo>
                <a:cubicBezTo>
                  <a:pt x="281" y="924"/>
                  <a:pt x="281" y="924"/>
                  <a:pt x="282" y="924"/>
                </a:cubicBezTo>
                <a:cubicBezTo>
                  <a:pt x="282" y="924"/>
                  <a:pt x="282" y="924"/>
                  <a:pt x="282" y="924"/>
                </a:cubicBezTo>
                <a:cubicBezTo>
                  <a:pt x="283" y="922"/>
                  <a:pt x="283" y="921"/>
                  <a:pt x="284" y="920"/>
                </a:cubicBezTo>
                <a:cubicBezTo>
                  <a:pt x="285" y="920"/>
                  <a:pt x="286" y="920"/>
                  <a:pt x="286" y="919"/>
                </a:cubicBezTo>
                <a:cubicBezTo>
                  <a:pt x="286" y="918"/>
                  <a:pt x="286" y="917"/>
                  <a:pt x="285" y="917"/>
                </a:cubicBezTo>
                <a:cubicBezTo>
                  <a:pt x="285" y="914"/>
                  <a:pt x="288" y="916"/>
                  <a:pt x="289" y="915"/>
                </a:cubicBezTo>
                <a:cubicBezTo>
                  <a:pt x="288" y="914"/>
                  <a:pt x="286" y="913"/>
                  <a:pt x="287" y="912"/>
                </a:cubicBezTo>
                <a:cubicBezTo>
                  <a:pt x="288" y="911"/>
                  <a:pt x="289" y="912"/>
                  <a:pt x="290" y="910"/>
                </a:cubicBezTo>
                <a:cubicBezTo>
                  <a:pt x="290" y="908"/>
                  <a:pt x="291" y="908"/>
                  <a:pt x="292" y="907"/>
                </a:cubicBezTo>
                <a:cubicBezTo>
                  <a:pt x="293" y="907"/>
                  <a:pt x="294" y="907"/>
                  <a:pt x="294" y="907"/>
                </a:cubicBezTo>
                <a:cubicBezTo>
                  <a:pt x="295" y="906"/>
                  <a:pt x="296" y="906"/>
                  <a:pt x="298" y="906"/>
                </a:cubicBezTo>
                <a:cubicBezTo>
                  <a:pt x="298" y="905"/>
                  <a:pt x="299" y="905"/>
                  <a:pt x="300" y="905"/>
                </a:cubicBezTo>
                <a:cubicBezTo>
                  <a:pt x="301" y="905"/>
                  <a:pt x="301" y="904"/>
                  <a:pt x="301" y="903"/>
                </a:cubicBezTo>
                <a:cubicBezTo>
                  <a:pt x="301" y="902"/>
                  <a:pt x="303" y="901"/>
                  <a:pt x="303" y="900"/>
                </a:cubicBezTo>
                <a:cubicBezTo>
                  <a:pt x="303" y="899"/>
                  <a:pt x="301" y="897"/>
                  <a:pt x="300" y="897"/>
                </a:cubicBezTo>
                <a:cubicBezTo>
                  <a:pt x="299" y="897"/>
                  <a:pt x="298" y="897"/>
                  <a:pt x="297" y="896"/>
                </a:cubicBezTo>
                <a:cubicBezTo>
                  <a:pt x="296" y="895"/>
                  <a:pt x="296" y="894"/>
                  <a:pt x="295" y="894"/>
                </a:cubicBezTo>
                <a:cubicBezTo>
                  <a:pt x="294" y="894"/>
                  <a:pt x="293" y="894"/>
                  <a:pt x="292" y="894"/>
                </a:cubicBezTo>
                <a:cubicBezTo>
                  <a:pt x="291" y="894"/>
                  <a:pt x="291" y="894"/>
                  <a:pt x="290" y="894"/>
                </a:cubicBezTo>
                <a:cubicBezTo>
                  <a:pt x="289" y="894"/>
                  <a:pt x="288" y="894"/>
                  <a:pt x="287" y="894"/>
                </a:cubicBezTo>
                <a:cubicBezTo>
                  <a:pt x="286" y="894"/>
                  <a:pt x="285" y="893"/>
                  <a:pt x="285" y="892"/>
                </a:cubicBezTo>
                <a:cubicBezTo>
                  <a:pt x="285" y="891"/>
                  <a:pt x="286" y="890"/>
                  <a:pt x="286" y="890"/>
                </a:cubicBezTo>
                <a:cubicBezTo>
                  <a:pt x="286" y="889"/>
                  <a:pt x="286" y="888"/>
                  <a:pt x="287" y="888"/>
                </a:cubicBezTo>
                <a:cubicBezTo>
                  <a:pt x="287" y="887"/>
                  <a:pt x="288" y="887"/>
                  <a:pt x="288" y="886"/>
                </a:cubicBezTo>
                <a:cubicBezTo>
                  <a:pt x="289" y="885"/>
                  <a:pt x="288" y="886"/>
                  <a:pt x="287" y="885"/>
                </a:cubicBezTo>
                <a:cubicBezTo>
                  <a:pt x="287" y="884"/>
                  <a:pt x="288" y="884"/>
                  <a:pt x="289" y="884"/>
                </a:cubicBezTo>
                <a:cubicBezTo>
                  <a:pt x="289" y="884"/>
                  <a:pt x="290" y="884"/>
                  <a:pt x="290" y="883"/>
                </a:cubicBezTo>
                <a:cubicBezTo>
                  <a:pt x="291" y="882"/>
                  <a:pt x="293" y="883"/>
                  <a:pt x="294" y="882"/>
                </a:cubicBezTo>
                <a:cubicBezTo>
                  <a:pt x="296" y="880"/>
                  <a:pt x="292" y="880"/>
                  <a:pt x="293" y="879"/>
                </a:cubicBezTo>
                <a:cubicBezTo>
                  <a:pt x="293" y="878"/>
                  <a:pt x="295" y="879"/>
                  <a:pt x="295" y="879"/>
                </a:cubicBezTo>
                <a:cubicBezTo>
                  <a:pt x="296" y="878"/>
                  <a:pt x="296" y="878"/>
                  <a:pt x="296" y="877"/>
                </a:cubicBezTo>
                <a:cubicBezTo>
                  <a:pt x="297" y="876"/>
                  <a:pt x="297" y="876"/>
                  <a:pt x="298" y="876"/>
                </a:cubicBezTo>
                <a:cubicBezTo>
                  <a:pt x="299" y="875"/>
                  <a:pt x="299" y="874"/>
                  <a:pt x="299" y="874"/>
                </a:cubicBezTo>
                <a:cubicBezTo>
                  <a:pt x="301" y="872"/>
                  <a:pt x="302" y="873"/>
                  <a:pt x="302" y="875"/>
                </a:cubicBezTo>
                <a:cubicBezTo>
                  <a:pt x="302" y="876"/>
                  <a:pt x="301" y="877"/>
                  <a:pt x="301" y="877"/>
                </a:cubicBezTo>
                <a:cubicBezTo>
                  <a:pt x="302" y="878"/>
                  <a:pt x="303" y="876"/>
                  <a:pt x="303" y="876"/>
                </a:cubicBezTo>
                <a:cubicBezTo>
                  <a:pt x="304" y="876"/>
                  <a:pt x="304" y="876"/>
                  <a:pt x="305" y="876"/>
                </a:cubicBezTo>
                <a:cubicBezTo>
                  <a:pt x="306" y="876"/>
                  <a:pt x="307" y="874"/>
                  <a:pt x="308" y="874"/>
                </a:cubicBezTo>
                <a:cubicBezTo>
                  <a:pt x="309" y="873"/>
                  <a:pt x="311" y="872"/>
                  <a:pt x="310" y="871"/>
                </a:cubicBezTo>
                <a:cubicBezTo>
                  <a:pt x="309" y="870"/>
                  <a:pt x="306" y="871"/>
                  <a:pt x="306" y="870"/>
                </a:cubicBezTo>
                <a:cubicBezTo>
                  <a:pt x="306" y="869"/>
                  <a:pt x="308" y="868"/>
                  <a:pt x="309" y="868"/>
                </a:cubicBezTo>
                <a:cubicBezTo>
                  <a:pt x="311" y="868"/>
                  <a:pt x="312" y="868"/>
                  <a:pt x="313" y="867"/>
                </a:cubicBezTo>
                <a:cubicBezTo>
                  <a:pt x="314" y="866"/>
                  <a:pt x="314" y="866"/>
                  <a:pt x="315" y="865"/>
                </a:cubicBezTo>
                <a:cubicBezTo>
                  <a:pt x="316" y="865"/>
                  <a:pt x="317" y="865"/>
                  <a:pt x="317" y="864"/>
                </a:cubicBezTo>
                <a:cubicBezTo>
                  <a:pt x="319" y="863"/>
                  <a:pt x="317" y="862"/>
                  <a:pt x="316" y="861"/>
                </a:cubicBezTo>
                <a:cubicBezTo>
                  <a:pt x="315" y="861"/>
                  <a:pt x="315" y="859"/>
                  <a:pt x="314" y="858"/>
                </a:cubicBezTo>
                <a:cubicBezTo>
                  <a:pt x="313" y="857"/>
                  <a:pt x="311" y="857"/>
                  <a:pt x="310" y="856"/>
                </a:cubicBezTo>
                <a:cubicBezTo>
                  <a:pt x="311" y="855"/>
                  <a:pt x="313" y="855"/>
                  <a:pt x="314" y="855"/>
                </a:cubicBezTo>
                <a:cubicBezTo>
                  <a:pt x="315" y="855"/>
                  <a:pt x="317" y="855"/>
                  <a:pt x="319" y="855"/>
                </a:cubicBezTo>
                <a:cubicBezTo>
                  <a:pt x="319" y="855"/>
                  <a:pt x="320" y="854"/>
                  <a:pt x="321" y="854"/>
                </a:cubicBezTo>
                <a:cubicBezTo>
                  <a:pt x="321" y="854"/>
                  <a:pt x="322" y="854"/>
                  <a:pt x="323" y="854"/>
                </a:cubicBezTo>
                <a:cubicBezTo>
                  <a:pt x="324" y="854"/>
                  <a:pt x="325" y="854"/>
                  <a:pt x="325" y="853"/>
                </a:cubicBezTo>
                <a:cubicBezTo>
                  <a:pt x="325" y="853"/>
                  <a:pt x="324" y="852"/>
                  <a:pt x="324" y="852"/>
                </a:cubicBezTo>
                <a:cubicBezTo>
                  <a:pt x="323" y="851"/>
                  <a:pt x="324" y="849"/>
                  <a:pt x="325" y="848"/>
                </a:cubicBezTo>
                <a:cubicBezTo>
                  <a:pt x="326" y="848"/>
                  <a:pt x="327" y="848"/>
                  <a:pt x="328" y="847"/>
                </a:cubicBezTo>
                <a:cubicBezTo>
                  <a:pt x="329" y="846"/>
                  <a:pt x="330" y="845"/>
                  <a:pt x="332" y="844"/>
                </a:cubicBezTo>
                <a:cubicBezTo>
                  <a:pt x="333" y="843"/>
                  <a:pt x="334" y="842"/>
                  <a:pt x="334" y="841"/>
                </a:cubicBezTo>
                <a:cubicBezTo>
                  <a:pt x="335" y="840"/>
                  <a:pt x="335" y="838"/>
                  <a:pt x="336" y="837"/>
                </a:cubicBezTo>
                <a:cubicBezTo>
                  <a:pt x="337" y="836"/>
                  <a:pt x="338" y="836"/>
                  <a:pt x="339" y="835"/>
                </a:cubicBezTo>
                <a:cubicBezTo>
                  <a:pt x="342" y="834"/>
                  <a:pt x="345" y="834"/>
                  <a:pt x="348" y="832"/>
                </a:cubicBezTo>
                <a:cubicBezTo>
                  <a:pt x="349" y="831"/>
                  <a:pt x="350" y="830"/>
                  <a:pt x="351" y="829"/>
                </a:cubicBezTo>
                <a:cubicBezTo>
                  <a:pt x="352" y="828"/>
                  <a:pt x="352" y="828"/>
                  <a:pt x="353" y="827"/>
                </a:cubicBezTo>
                <a:cubicBezTo>
                  <a:pt x="354" y="827"/>
                  <a:pt x="354" y="827"/>
                  <a:pt x="355" y="827"/>
                </a:cubicBezTo>
                <a:cubicBezTo>
                  <a:pt x="357" y="827"/>
                  <a:pt x="358" y="825"/>
                  <a:pt x="359" y="824"/>
                </a:cubicBezTo>
                <a:cubicBezTo>
                  <a:pt x="360" y="823"/>
                  <a:pt x="360" y="823"/>
                  <a:pt x="361" y="823"/>
                </a:cubicBezTo>
                <a:cubicBezTo>
                  <a:pt x="362" y="823"/>
                  <a:pt x="362" y="823"/>
                  <a:pt x="363" y="823"/>
                </a:cubicBezTo>
                <a:cubicBezTo>
                  <a:pt x="365" y="823"/>
                  <a:pt x="366" y="824"/>
                  <a:pt x="368" y="824"/>
                </a:cubicBezTo>
                <a:cubicBezTo>
                  <a:pt x="369" y="824"/>
                  <a:pt x="369" y="824"/>
                  <a:pt x="370" y="824"/>
                </a:cubicBezTo>
                <a:cubicBezTo>
                  <a:pt x="371" y="824"/>
                  <a:pt x="371" y="824"/>
                  <a:pt x="372" y="823"/>
                </a:cubicBezTo>
                <a:cubicBezTo>
                  <a:pt x="373" y="823"/>
                  <a:pt x="373" y="824"/>
                  <a:pt x="374" y="823"/>
                </a:cubicBezTo>
                <a:cubicBezTo>
                  <a:pt x="374" y="823"/>
                  <a:pt x="375" y="822"/>
                  <a:pt x="375" y="822"/>
                </a:cubicBezTo>
                <a:cubicBezTo>
                  <a:pt x="376" y="821"/>
                  <a:pt x="377" y="820"/>
                  <a:pt x="379" y="820"/>
                </a:cubicBezTo>
                <a:cubicBezTo>
                  <a:pt x="380" y="820"/>
                  <a:pt x="382" y="819"/>
                  <a:pt x="383" y="819"/>
                </a:cubicBezTo>
                <a:cubicBezTo>
                  <a:pt x="383" y="819"/>
                  <a:pt x="384" y="820"/>
                  <a:pt x="385" y="820"/>
                </a:cubicBezTo>
                <a:cubicBezTo>
                  <a:pt x="383" y="820"/>
                  <a:pt x="382" y="820"/>
                  <a:pt x="381" y="821"/>
                </a:cubicBezTo>
                <a:cubicBezTo>
                  <a:pt x="379" y="821"/>
                  <a:pt x="376" y="823"/>
                  <a:pt x="375" y="826"/>
                </a:cubicBezTo>
                <a:cubicBezTo>
                  <a:pt x="374" y="826"/>
                  <a:pt x="374" y="827"/>
                  <a:pt x="373" y="828"/>
                </a:cubicBezTo>
                <a:cubicBezTo>
                  <a:pt x="372" y="828"/>
                  <a:pt x="372" y="828"/>
                  <a:pt x="371" y="828"/>
                </a:cubicBezTo>
                <a:cubicBezTo>
                  <a:pt x="370" y="829"/>
                  <a:pt x="370" y="830"/>
                  <a:pt x="371" y="830"/>
                </a:cubicBezTo>
                <a:cubicBezTo>
                  <a:pt x="372" y="830"/>
                  <a:pt x="372" y="830"/>
                  <a:pt x="372" y="831"/>
                </a:cubicBezTo>
                <a:cubicBezTo>
                  <a:pt x="373" y="831"/>
                  <a:pt x="373" y="832"/>
                  <a:pt x="375" y="833"/>
                </a:cubicBezTo>
                <a:cubicBezTo>
                  <a:pt x="375" y="833"/>
                  <a:pt x="376" y="833"/>
                  <a:pt x="377" y="833"/>
                </a:cubicBezTo>
                <a:cubicBezTo>
                  <a:pt x="378" y="833"/>
                  <a:pt x="379" y="834"/>
                  <a:pt x="379" y="835"/>
                </a:cubicBezTo>
                <a:cubicBezTo>
                  <a:pt x="380" y="835"/>
                  <a:pt x="381" y="835"/>
                  <a:pt x="382" y="836"/>
                </a:cubicBezTo>
                <a:cubicBezTo>
                  <a:pt x="383" y="836"/>
                  <a:pt x="384" y="836"/>
                  <a:pt x="384" y="837"/>
                </a:cubicBezTo>
                <a:cubicBezTo>
                  <a:pt x="384" y="838"/>
                  <a:pt x="383" y="837"/>
                  <a:pt x="382" y="837"/>
                </a:cubicBezTo>
                <a:cubicBezTo>
                  <a:pt x="382" y="836"/>
                  <a:pt x="381" y="836"/>
                  <a:pt x="381" y="836"/>
                </a:cubicBezTo>
                <a:cubicBezTo>
                  <a:pt x="380" y="836"/>
                  <a:pt x="379" y="836"/>
                  <a:pt x="378" y="836"/>
                </a:cubicBezTo>
                <a:cubicBezTo>
                  <a:pt x="377" y="835"/>
                  <a:pt x="375" y="835"/>
                  <a:pt x="374" y="836"/>
                </a:cubicBezTo>
                <a:cubicBezTo>
                  <a:pt x="373" y="836"/>
                  <a:pt x="372" y="837"/>
                  <a:pt x="371" y="838"/>
                </a:cubicBezTo>
                <a:cubicBezTo>
                  <a:pt x="370" y="838"/>
                  <a:pt x="369" y="837"/>
                  <a:pt x="367" y="837"/>
                </a:cubicBezTo>
                <a:cubicBezTo>
                  <a:pt x="367" y="837"/>
                  <a:pt x="366" y="837"/>
                  <a:pt x="365" y="836"/>
                </a:cubicBezTo>
                <a:cubicBezTo>
                  <a:pt x="364" y="836"/>
                  <a:pt x="363" y="834"/>
                  <a:pt x="362" y="834"/>
                </a:cubicBezTo>
                <a:cubicBezTo>
                  <a:pt x="360" y="834"/>
                  <a:pt x="359" y="835"/>
                  <a:pt x="358" y="836"/>
                </a:cubicBezTo>
                <a:cubicBezTo>
                  <a:pt x="356" y="837"/>
                  <a:pt x="356" y="837"/>
                  <a:pt x="354" y="838"/>
                </a:cubicBezTo>
                <a:cubicBezTo>
                  <a:pt x="351" y="839"/>
                  <a:pt x="349" y="842"/>
                  <a:pt x="345" y="842"/>
                </a:cubicBezTo>
                <a:cubicBezTo>
                  <a:pt x="343" y="842"/>
                  <a:pt x="342" y="842"/>
                  <a:pt x="343" y="844"/>
                </a:cubicBezTo>
                <a:cubicBezTo>
                  <a:pt x="343" y="845"/>
                  <a:pt x="343" y="846"/>
                  <a:pt x="343" y="846"/>
                </a:cubicBezTo>
                <a:cubicBezTo>
                  <a:pt x="344" y="848"/>
                  <a:pt x="346" y="849"/>
                  <a:pt x="345" y="851"/>
                </a:cubicBezTo>
                <a:cubicBezTo>
                  <a:pt x="345" y="852"/>
                  <a:pt x="344" y="853"/>
                  <a:pt x="344" y="853"/>
                </a:cubicBezTo>
                <a:cubicBezTo>
                  <a:pt x="342" y="856"/>
                  <a:pt x="342" y="859"/>
                  <a:pt x="340" y="861"/>
                </a:cubicBezTo>
                <a:cubicBezTo>
                  <a:pt x="339" y="862"/>
                  <a:pt x="337" y="863"/>
                  <a:pt x="337" y="865"/>
                </a:cubicBezTo>
                <a:cubicBezTo>
                  <a:pt x="335" y="867"/>
                  <a:pt x="332" y="870"/>
                  <a:pt x="333" y="873"/>
                </a:cubicBezTo>
                <a:cubicBezTo>
                  <a:pt x="333" y="874"/>
                  <a:pt x="334" y="875"/>
                  <a:pt x="335" y="875"/>
                </a:cubicBezTo>
                <a:cubicBezTo>
                  <a:pt x="336" y="875"/>
                  <a:pt x="337" y="876"/>
                  <a:pt x="338" y="876"/>
                </a:cubicBezTo>
                <a:cubicBezTo>
                  <a:pt x="339" y="876"/>
                  <a:pt x="339" y="876"/>
                  <a:pt x="339" y="876"/>
                </a:cubicBezTo>
                <a:cubicBezTo>
                  <a:pt x="340" y="877"/>
                  <a:pt x="340" y="877"/>
                  <a:pt x="340" y="878"/>
                </a:cubicBezTo>
                <a:cubicBezTo>
                  <a:pt x="342" y="878"/>
                  <a:pt x="343" y="876"/>
                  <a:pt x="344" y="875"/>
                </a:cubicBezTo>
                <a:cubicBezTo>
                  <a:pt x="345" y="875"/>
                  <a:pt x="345" y="875"/>
                  <a:pt x="346" y="875"/>
                </a:cubicBezTo>
                <a:cubicBezTo>
                  <a:pt x="347" y="874"/>
                  <a:pt x="347" y="874"/>
                  <a:pt x="348" y="873"/>
                </a:cubicBezTo>
                <a:cubicBezTo>
                  <a:pt x="349" y="873"/>
                  <a:pt x="349" y="874"/>
                  <a:pt x="349" y="874"/>
                </a:cubicBezTo>
                <a:cubicBezTo>
                  <a:pt x="349" y="875"/>
                  <a:pt x="348" y="876"/>
                  <a:pt x="347" y="876"/>
                </a:cubicBezTo>
                <a:cubicBezTo>
                  <a:pt x="346" y="877"/>
                  <a:pt x="346" y="878"/>
                  <a:pt x="344" y="879"/>
                </a:cubicBezTo>
                <a:cubicBezTo>
                  <a:pt x="343" y="879"/>
                  <a:pt x="341" y="879"/>
                  <a:pt x="342" y="881"/>
                </a:cubicBezTo>
                <a:cubicBezTo>
                  <a:pt x="342" y="882"/>
                  <a:pt x="343" y="882"/>
                  <a:pt x="342" y="883"/>
                </a:cubicBezTo>
                <a:cubicBezTo>
                  <a:pt x="341" y="884"/>
                  <a:pt x="341" y="883"/>
                  <a:pt x="341" y="882"/>
                </a:cubicBezTo>
                <a:cubicBezTo>
                  <a:pt x="340" y="880"/>
                  <a:pt x="338" y="881"/>
                  <a:pt x="337" y="882"/>
                </a:cubicBezTo>
                <a:cubicBezTo>
                  <a:pt x="336" y="883"/>
                  <a:pt x="334" y="882"/>
                  <a:pt x="334" y="884"/>
                </a:cubicBezTo>
                <a:cubicBezTo>
                  <a:pt x="333" y="885"/>
                  <a:pt x="333" y="885"/>
                  <a:pt x="332" y="885"/>
                </a:cubicBezTo>
                <a:cubicBezTo>
                  <a:pt x="331" y="886"/>
                  <a:pt x="331" y="886"/>
                  <a:pt x="331" y="887"/>
                </a:cubicBezTo>
                <a:cubicBezTo>
                  <a:pt x="330" y="889"/>
                  <a:pt x="331" y="889"/>
                  <a:pt x="333" y="889"/>
                </a:cubicBezTo>
                <a:cubicBezTo>
                  <a:pt x="333" y="890"/>
                  <a:pt x="334" y="890"/>
                  <a:pt x="334" y="890"/>
                </a:cubicBezTo>
                <a:cubicBezTo>
                  <a:pt x="335" y="891"/>
                  <a:pt x="335" y="891"/>
                  <a:pt x="336" y="891"/>
                </a:cubicBezTo>
                <a:cubicBezTo>
                  <a:pt x="338" y="890"/>
                  <a:pt x="339" y="890"/>
                  <a:pt x="341" y="890"/>
                </a:cubicBezTo>
                <a:cubicBezTo>
                  <a:pt x="342" y="889"/>
                  <a:pt x="344" y="889"/>
                  <a:pt x="345" y="888"/>
                </a:cubicBezTo>
                <a:cubicBezTo>
                  <a:pt x="347" y="888"/>
                  <a:pt x="349" y="887"/>
                  <a:pt x="350" y="887"/>
                </a:cubicBezTo>
                <a:cubicBezTo>
                  <a:pt x="352" y="886"/>
                  <a:pt x="353" y="885"/>
                  <a:pt x="355" y="884"/>
                </a:cubicBezTo>
                <a:cubicBezTo>
                  <a:pt x="356" y="884"/>
                  <a:pt x="358" y="884"/>
                  <a:pt x="359" y="883"/>
                </a:cubicBezTo>
                <a:cubicBezTo>
                  <a:pt x="360" y="883"/>
                  <a:pt x="361" y="881"/>
                  <a:pt x="361" y="880"/>
                </a:cubicBezTo>
                <a:cubicBezTo>
                  <a:pt x="360" y="880"/>
                  <a:pt x="359" y="880"/>
                  <a:pt x="359" y="879"/>
                </a:cubicBezTo>
                <a:cubicBezTo>
                  <a:pt x="359" y="878"/>
                  <a:pt x="360" y="879"/>
                  <a:pt x="361" y="879"/>
                </a:cubicBezTo>
                <a:cubicBezTo>
                  <a:pt x="362" y="879"/>
                  <a:pt x="362" y="879"/>
                  <a:pt x="362" y="880"/>
                </a:cubicBezTo>
                <a:cubicBezTo>
                  <a:pt x="362" y="881"/>
                  <a:pt x="361" y="882"/>
                  <a:pt x="362" y="882"/>
                </a:cubicBezTo>
                <a:cubicBezTo>
                  <a:pt x="363" y="881"/>
                  <a:pt x="363" y="879"/>
                  <a:pt x="364" y="878"/>
                </a:cubicBezTo>
                <a:cubicBezTo>
                  <a:pt x="364" y="877"/>
                  <a:pt x="365" y="875"/>
                  <a:pt x="366" y="875"/>
                </a:cubicBezTo>
                <a:cubicBezTo>
                  <a:pt x="367" y="876"/>
                  <a:pt x="366" y="876"/>
                  <a:pt x="366" y="877"/>
                </a:cubicBezTo>
                <a:cubicBezTo>
                  <a:pt x="365" y="877"/>
                  <a:pt x="365" y="878"/>
                  <a:pt x="365" y="879"/>
                </a:cubicBezTo>
                <a:cubicBezTo>
                  <a:pt x="364" y="879"/>
                  <a:pt x="365" y="880"/>
                  <a:pt x="364" y="880"/>
                </a:cubicBezTo>
                <a:cubicBezTo>
                  <a:pt x="364" y="881"/>
                  <a:pt x="363" y="881"/>
                  <a:pt x="364" y="882"/>
                </a:cubicBezTo>
                <a:cubicBezTo>
                  <a:pt x="365" y="882"/>
                  <a:pt x="365" y="880"/>
                  <a:pt x="367" y="880"/>
                </a:cubicBezTo>
                <a:cubicBezTo>
                  <a:pt x="368" y="879"/>
                  <a:pt x="369" y="880"/>
                  <a:pt x="369" y="878"/>
                </a:cubicBezTo>
                <a:cubicBezTo>
                  <a:pt x="369" y="876"/>
                  <a:pt x="369" y="875"/>
                  <a:pt x="371" y="875"/>
                </a:cubicBezTo>
                <a:cubicBezTo>
                  <a:pt x="371" y="875"/>
                  <a:pt x="371" y="875"/>
                  <a:pt x="372" y="875"/>
                </a:cubicBezTo>
                <a:cubicBezTo>
                  <a:pt x="372" y="875"/>
                  <a:pt x="372" y="875"/>
                  <a:pt x="372" y="874"/>
                </a:cubicBezTo>
                <a:cubicBezTo>
                  <a:pt x="373" y="874"/>
                  <a:pt x="375" y="873"/>
                  <a:pt x="375" y="874"/>
                </a:cubicBezTo>
                <a:cubicBezTo>
                  <a:pt x="376" y="875"/>
                  <a:pt x="375" y="876"/>
                  <a:pt x="376" y="876"/>
                </a:cubicBezTo>
                <a:cubicBezTo>
                  <a:pt x="376" y="876"/>
                  <a:pt x="376" y="876"/>
                  <a:pt x="376" y="876"/>
                </a:cubicBezTo>
                <a:cubicBezTo>
                  <a:pt x="377" y="877"/>
                  <a:pt x="376" y="875"/>
                  <a:pt x="376" y="874"/>
                </a:cubicBezTo>
                <a:cubicBezTo>
                  <a:pt x="376" y="874"/>
                  <a:pt x="376" y="873"/>
                  <a:pt x="376" y="873"/>
                </a:cubicBezTo>
                <a:cubicBezTo>
                  <a:pt x="376" y="872"/>
                  <a:pt x="376" y="872"/>
                  <a:pt x="376" y="871"/>
                </a:cubicBezTo>
                <a:cubicBezTo>
                  <a:pt x="376" y="871"/>
                  <a:pt x="375" y="871"/>
                  <a:pt x="375" y="871"/>
                </a:cubicBezTo>
                <a:cubicBezTo>
                  <a:pt x="375" y="870"/>
                  <a:pt x="376" y="869"/>
                  <a:pt x="376" y="869"/>
                </a:cubicBezTo>
                <a:cubicBezTo>
                  <a:pt x="378" y="869"/>
                  <a:pt x="379" y="871"/>
                  <a:pt x="379" y="872"/>
                </a:cubicBezTo>
                <a:cubicBezTo>
                  <a:pt x="379" y="873"/>
                  <a:pt x="379" y="874"/>
                  <a:pt x="380" y="873"/>
                </a:cubicBezTo>
                <a:cubicBezTo>
                  <a:pt x="381" y="873"/>
                  <a:pt x="380" y="872"/>
                  <a:pt x="380" y="871"/>
                </a:cubicBezTo>
                <a:cubicBezTo>
                  <a:pt x="380" y="870"/>
                  <a:pt x="381" y="868"/>
                  <a:pt x="382" y="868"/>
                </a:cubicBezTo>
                <a:cubicBezTo>
                  <a:pt x="383" y="867"/>
                  <a:pt x="383" y="867"/>
                  <a:pt x="383" y="866"/>
                </a:cubicBezTo>
                <a:cubicBezTo>
                  <a:pt x="383" y="865"/>
                  <a:pt x="383" y="865"/>
                  <a:pt x="383" y="864"/>
                </a:cubicBezTo>
                <a:cubicBezTo>
                  <a:pt x="383" y="863"/>
                  <a:pt x="384" y="863"/>
                  <a:pt x="384" y="864"/>
                </a:cubicBezTo>
                <a:cubicBezTo>
                  <a:pt x="385" y="864"/>
                  <a:pt x="385" y="865"/>
                  <a:pt x="385" y="866"/>
                </a:cubicBezTo>
                <a:cubicBezTo>
                  <a:pt x="385" y="867"/>
                  <a:pt x="386" y="867"/>
                  <a:pt x="386" y="867"/>
                </a:cubicBezTo>
                <a:cubicBezTo>
                  <a:pt x="387" y="868"/>
                  <a:pt x="386" y="869"/>
                  <a:pt x="387" y="869"/>
                </a:cubicBezTo>
                <a:cubicBezTo>
                  <a:pt x="388" y="870"/>
                  <a:pt x="388" y="866"/>
                  <a:pt x="388" y="865"/>
                </a:cubicBezTo>
                <a:cubicBezTo>
                  <a:pt x="390" y="863"/>
                  <a:pt x="392" y="865"/>
                  <a:pt x="393" y="866"/>
                </a:cubicBezTo>
                <a:cubicBezTo>
                  <a:pt x="394" y="867"/>
                  <a:pt x="394" y="867"/>
                  <a:pt x="395" y="867"/>
                </a:cubicBezTo>
                <a:cubicBezTo>
                  <a:pt x="396" y="867"/>
                  <a:pt x="396" y="868"/>
                  <a:pt x="397" y="868"/>
                </a:cubicBezTo>
                <a:cubicBezTo>
                  <a:pt x="398" y="869"/>
                  <a:pt x="399" y="868"/>
                  <a:pt x="400" y="867"/>
                </a:cubicBezTo>
                <a:cubicBezTo>
                  <a:pt x="401" y="866"/>
                  <a:pt x="402" y="865"/>
                  <a:pt x="404" y="864"/>
                </a:cubicBezTo>
                <a:cubicBezTo>
                  <a:pt x="405" y="864"/>
                  <a:pt x="405" y="863"/>
                  <a:pt x="406" y="862"/>
                </a:cubicBezTo>
                <a:cubicBezTo>
                  <a:pt x="406" y="861"/>
                  <a:pt x="407" y="860"/>
                  <a:pt x="408" y="859"/>
                </a:cubicBezTo>
                <a:cubicBezTo>
                  <a:pt x="408" y="859"/>
                  <a:pt x="409" y="859"/>
                  <a:pt x="410" y="860"/>
                </a:cubicBezTo>
                <a:cubicBezTo>
                  <a:pt x="410" y="860"/>
                  <a:pt x="412" y="860"/>
                  <a:pt x="411" y="859"/>
                </a:cubicBezTo>
                <a:cubicBezTo>
                  <a:pt x="411" y="858"/>
                  <a:pt x="410" y="858"/>
                  <a:pt x="410" y="857"/>
                </a:cubicBezTo>
                <a:cubicBezTo>
                  <a:pt x="409" y="857"/>
                  <a:pt x="408" y="857"/>
                  <a:pt x="408" y="857"/>
                </a:cubicBezTo>
                <a:cubicBezTo>
                  <a:pt x="407" y="857"/>
                  <a:pt x="406" y="858"/>
                  <a:pt x="406" y="857"/>
                </a:cubicBezTo>
                <a:cubicBezTo>
                  <a:pt x="406" y="855"/>
                  <a:pt x="408" y="854"/>
                  <a:pt x="409" y="854"/>
                </a:cubicBezTo>
                <a:cubicBezTo>
                  <a:pt x="410" y="853"/>
                  <a:pt x="410" y="852"/>
                  <a:pt x="411" y="852"/>
                </a:cubicBezTo>
                <a:cubicBezTo>
                  <a:pt x="412" y="851"/>
                  <a:pt x="415" y="852"/>
                  <a:pt x="414" y="850"/>
                </a:cubicBezTo>
                <a:cubicBezTo>
                  <a:pt x="414" y="849"/>
                  <a:pt x="413" y="850"/>
                  <a:pt x="412" y="849"/>
                </a:cubicBezTo>
                <a:cubicBezTo>
                  <a:pt x="412" y="848"/>
                  <a:pt x="412" y="847"/>
                  <a:pt x="412" y="847"/>
                </a:cubicBezTo>
                <a:cubicBezTo>
                  <a:pt x="411" y="845"/>
                  <a:pt x="410" y="849"/>
                  <a:pt x="410" y="849"/>
                </a:cubicBezTo>
                <a:cubicBezTo>
                  <a:pt x="409" y="850"/>
                  <a:pt x="408" y="852"/>
                  <a:pt x="406" y="852"/>
                </a:cubicBezTo>
                <a:cubicBezTo>
                  <a:pt x="405" y="852"/>
                  <a:pt x="404" y="850"/>
                  <a:pt x="403" y="851"/>
                </a:cubicBezTo>
                <a:cubicBezTo>
                  <a:pt x="402" y="851"/>
                  <a:pt x="401" y="852"/>
                  <a:pt x="401" y="850"/>
                </a:cubicBezTo>
                <a:cubicBezTo>
                  <a:pt x="401" y="850"/>
                  <a:pt x="402" y="849"/>
                  <a:pt x="402" y="849"/>
                </a:cubicBezTo>
                <a:cubicBezTo>
                  <a:pt x="403" y="848"/>
                  <a:pt x="403" y="847"/>
                  <a:pt x="403" y="847"/>
                </a:cubicBezTo>
                <a:cubicBezTo>
                  <a:pt x="404" y="846"/>
                  <a:pt x="405" y="847"/>
                  <a:pt x="405" y="847"/>
                </a:cubicBezTo>
                <a:cubicBezTo>
                  <a:pt x="406" y="847"/>
                  <a:pt x="409" y="847"/>
                  <a:pt x="408" y="845"/>
                </a:cubicBezTo>
                <a:cubicBezTo>
                  <a:pt x="408" y="844"/>
                  <a:pt x="408" y="844"/>
                  <a:pt x="408" y="843"/>
                </a:cubicBezTo>
                <a:cubicBezTo>
                  <a:pt x="408" y="843"/>
                  <a:pt x="409" y="842"/>
                  <a:pt x="407" y="842"/>
                </a:cubicBezTo>
                <a:cubicBezTo>
                  <a:pt x="407" y="842"/>
                  <a:pt x="407" y="843"/>
                  <a:pt x="406" y="844"/>
                </a:cubicBezTo>
                <a:cubicBezTo>
                  <a:pt x="405" y="844"/>
                  <a:pt x="404" y="844"/>
                  <a:pt x="405" y="843"/>
                </a:cubicBezTo>
                <a:cubicBezTo>
                  <a:pt x="405" y="842"/>
                  <a:pt x="406" y="842"/>
                  <a:pt x="405" y="841"/>
                </a:cubicBezTo>
                <a:cubicBezTo>
                  <a:pt x="405" y="840"/>
                  <a:pt x="404" y="841"/>
                  <a:pt x="404" y="842"/>
                </a:cubicBezTo>
                <a:cubicBezTo>
                  <a:pt x="403" y="842"/>
                  <a:pt x="403" y="842"/>
                  <a:pt x="402" y="842"/>
                </a:cubicBezTo>
                <a:cubicBezTo>
                  <a:pt x="401" y="843"/>
                  <a:pt x="401" y="844"/>
                  <a:pt x="400" y="843"/>
                </a:cubicBezTo>
                <a:cubicBezTo>
                  <a:pt x="400" y="842"/>
                  <a:pt x="402" y="842"/>
                  <a:pt x="403" y="840"/>
                </a:cubicBezTo>
                <a:cubicBezTo>
                  <a:pt x="403" y="839"/>
                  <a:pt x="403" y="839"/>
                  <a:pt x="404" y="839"/>
                </a:cubicBezTo>
                <a:cubicBezTo>
                  <a:pt x="405" y="838"/>
                  <a:pt x="406" y="839"/>
                  <a:pt x="407" y="838"/>
                </a:cubicBezTo>
                <a:cubicBezTo>
                  <a:pt x="407" y="837"/>
                  <a:pt x="407" y="836"/>
                  <a:pt x="407" y="836"/>
                </a:cubicBezTo>
                <a:cubicBezTo>
                  <a:pt x="408" y="835"/>
                  <a:pt x="409" y="835"/>
                  <a:pt x="410" y="833"/>
                </a:cubicBezTo>
                <a:cubicBezTo>
                  <a:pt x="410" y="833"/>
                  <a:pt x="410" y="832"/>
                  <a:pt x="409" y="832"/>
                </a:cubicBezTo>
                <a:cubicBezTo>
                  <a:pt x="409" y="831"/>
                  <a:pt x="408" y="832"/>
                  <a:pt x="408" y="832"/>
                </a:cubicBezTo>
                <a:cubicBezTo>
                  <a:pt x="407" y="833"/>
                  <a:pt x="406" y="834"/>
                  <a:pt x="405" y="834"/>
                </a:cubicBezTo>
                <a:cubicBezTo>
                  <a:pt x="405" y="833"/>
                  <a:pt x="407" y="831"/>
                  <a:pt x="408" y="831"/>
                </a:cubicBezTo>
                <a:cubicBezTo>
                  <a:pt x="410" y="830"/>
                  <a:pt x="412" y="831"/>
                  <a:pt x="413" y="830"/>
                </a:cubicBezTo>
                <a:cubicBezTo>
                  <a:pt x="414" y="830"/>
                  <a:pt x="415" y="830"/>
                  <a:pt x="415" y="829"/>
                </a:cubicBezTo>
                <a:cubicBezTo>
                  <a:pt x="416" y="829"/>
                  <a:pt x="416" y="827"/>
                  <a:pt x="417" y="827"/>
                </a:cubicBezTo>
                <a:cubicBezTo>
                  <a:pt x="417" y="829"/>
                  <a:pt x="416" y="829"/>
                  <a:pt x="415" y="831"/>
                </a:cubicBezTo>
                <a:cubicBezTo>
                  <a:pt x="415" y="831"/>
                  <a:pt x="415" y="832"/>
                  <a:pt x="414" y="833"/>
                </a:cubicBezTo>
                <a:cubicBezTo>
                  <a:pt x="414" y="833"/>
                  <a:pt x="413" y="834"/>
                  <a:pt x="413" y="834"/>
                </a:cubicBezTo>
                <a:cubicBezTo>
                  <a:pt x="412" y="835"/>
                  <a:pt x="412" y="836"/>
                  <a:pt x="413" y="836"/>
                </a:cubicBezTo>
                <a:cubicBezTo>
                  <a:pt x="413" y="837"/>
                  <a:pt x="414" y="837"/>
                  <a:pt x="414" y="838"/>
                </a:cubicBezTo>
                <a:cubicBezTo>
                  <a:pt x="414" y="838"/>
                  <a:pt x="414" y="839"/>
                  <a:pt x="415" y="839"/>
                </a:cubicBezTo>
                <a:cubicBezTo>
                  <a:pt x="416" y="839"/>
                  <a:pt x="417" y="838"/>
                  <a:pt x="418" y="837"/>
                </a:cubicBezTo>
                <a:cubicBezTo>
                  <a:pt x="418" y="837"/>
                  <a:pt x="418" y="837"/>
                  <a:pt x="418" y="837"/>
                </a:cubicBezTo>
                <a:cubicBezTo>
                  <a:pt x="419" y="836"/>
                  <a:pt x="420" y="837"/>
                  <a:pt x="421" y="836"/>
                </a:cubicBezTo>
                <a:cubicBezTo>
                  <a:pt x="421" y="835"/>
                  <a:pt x="421" y="834"/>
                  <a:pt x="421" y="833"/>
                </a:cubicBezTo>
                <a:cubicBezTo>
                  <a:pt x="422" y="833"/>
                  <a:pt x="422" y="833"/>
                  <a:pt x="422" y="833"/>
                </a:cubicBezTo>
                <a:cubicBezTo>
                  <a:pt x="422" y="832"/>
                  <a:pt x="422" y="832"/>
                  <a:pt x="422" y="832"/>
                </a:cubicBezTo>
                <a:cubicBezTo>
                  <a:pt x="423" y="830"/>
                  <a:pt x="423" y="831"/>
                  <a:pt x="423" y="832"/>
                </a:cubicBezTo>
                <a:cubicBezTo>
                  <a:pt x="423" y="833"/>
                  <a:pt x="422" y="833"/>
                  <a:pt x="422" y="834"/>
                </a:cubicBezTo>
                <a:cubicBezTo>
                  <a:pt x="422" y="834"/>
                  <a:pt x="422" y="835"/>
                  <a:pt x="422" y="836"/>
                </a:cubicBezTo>
                <a:cubicBezTo>
                  <a:pt x="422" y="836"/>
                  <a:pt x="422" y="838"/>
                  <a:pt x="423" y="837"/>
                </a:cubicBezTo>
                <a:cubicBezTo>
                  <a:pt x="423" y="837"/>
                  <a:pt x="423" y="835"/>
                  <a:pt x="424" y="835"/>
                </a:cubicBezTo>
                <a:cubicBezTo>
                  <a:pt x="425" y="835"/>
                  <a:pt x="425" y="837"/>
                  <a:pt x="425" y="837"/>
                </a:cubicBezTo>
                <a:cubicBezTo>
                  <a:pt x="425" y="837"/>
                  <a:pt x="426" y="836"/>
                  <a:pt x="427" y="836"/>
                </a:cubicBezTo>
                <a:cubicBezTo>
                  <a:pt x="427" y="836"/>
                  <a:pt x="428" y="836"/>
                  <a:pt x="428" y="835"/>
                </a:cubicBezTo>
                <a:cubicBezTo>
                  <a:pt x="428" y="835"/>
                  <a:pt x="428" y="835"/>
                  <a:pt x="429" y="834"/>
                </a:cubicBezTo>
                <a:cubicBezTo>
                  <a:pt x="432" y="833"/>
                  <a:pt x="436" y="836"/>
                  <a:pt x="439" y="834"/>
                </a:cubicBezTo>
                <a:cubicBezTo>
                  <a:pt x="439" y="833"/>
                  <a:pt x="440" y="833"/>
                  <a:pt x="440" y="832"/>
                </a:cubicBezTo>
                <a:cubicBezTo>
                  <a:pt x="442" y="830"/>
                  <a:pt x="445" y="832"/>
                  <a:pt x="446" y="829"/>
                </a:cubicBezTo>
                <a:cubicBezTo>
                  <a:pt x="445" y="833"/>
                  <a:pt x="441" y="831"/>
                  <a:pt x="440" y="833"/>
                </a:cubicBezTo>
                <a:cubicBezTo>
                  <a:pt x="440" y="834"/>
                  <a:pt x="440" y="834"/>
                  <a:pt x="440" y="835"/>
                </a:cubicBezTo>
                <a:cubicBezTo>
                  <a:pt x="439" y="835"/>
                  <a:pt x="439" y="836"/>
                  <a:pt x="439" y="836"/>
                </a:cubicBezTo>
                <a:cubicBezTo>
                  <a:pt x="439" y="837"/>
                  <a:pt x="440" y="837"/>
                  <a:pt x="440" y="838"/>
                </a:cubicBezTo>
                <a:cubicBezTo>
                  <a:pt x="440" y="838"/>
                  <a:pt x="440" y="839"/>
                  <a:pt x="440" y="839"/>
                </a:cubicBezTo>
                <a:cubicBezTo>
                  <a:pt x="441" y="840"/>
                  <a:pt x="442" y="840"/>
                  <a:pt x="442" y="840"/>
                </a:cubicBezTo>
                <a:cubicBezTo>
                  <a:pt x="443" y="840"/>
                  <a:pt x="443" y="841"/>
                  <a:pt x="444" y="840"/>
                </a:cubicBezTo>
                <a:cubicBezTo>
                  <a:pt x="444" y="840"/>
                  <a:pt x="445" y="840"/>
                  <a:pt x="445" y="840"/>
                </a:cubicBezTo>
                <a:cubicBezTo>
                  <a:pt x="446" y="839"/>
                  <a:pt x="448" y="839"/>
                  <a:pt x="448" y="841"/>
                </a:cubicBezTo>
                <a:cubicBezTo>
                  <a:pt x="447" y="841"/>
                  <a:pt x="447" y="841"/>
                  <a:pt x="446" y="841"/>
                </a:cubicBezTo>
                <a:cubicBezTo>
                  <a:pt x="445" y="842"/>
                  <a:pt x="444" y="842"/>
                  <a:pt x="444" y="842"/>
                </a:cubicBezTo>
                <a:cubicBezTo>
                  <a:pt x="442" y="842"/>
                  <a:pt x="440" y="842"/>
                  <a:pt x="441" y="844"/>
                </a:cubicBezTo>
                <a:cubicBezTo>
                  <a:pt x="441" y="844"/>
                  <a:pt x="442" y="844"/>
                  <a:pt x="443" y="843"/>
                </a:cubicBezTo>
                <a:cubicBezTo>
                  <a:pt x="444" y="843"/>
                  <a:pt x="446" y="842"/>
                  <a:pt x="447" y="842"/>
                </a:cubicBezTo>
                <a:cubicBezTo>
                  <a:pt x="448" y="842"/>
                  <a:pt x="450" y="841"/>
                  <a:pt x="451" y="842"/>
                </a:cubicBezTo>
                <a:cubicBezTo>
                  <a:pt x="451" y="843"/>
                  <a:pt x="451" y="844"/>
                  <a:pt x="450" y="844"/>
                </a:cubicBezTo>
                <a:cubicBezTo>
                  <a:pt x="450" y="845"/>
                  <a:pt x="449" y="845"/>
                  <a:pt x="449" y="845"/>
                </a:cubicBezTo>
                <a:cubicBezTo>
                  <a:pt x="448" y="846"/>
                  <a:pt x="449" y="846"/>
                  <a:pt x="450" y="846"/>
                </a:cubicBezTo>
                <a:cubicBezTo>
                  <a:pt x="451" y="845"/>
                  <a:pt x="451" y="845"/>
                  <a:pt x="452" y="845"/>
                </a:cubicBezTo>
                <a:cubicBezTo>
                  <a:pt x="453" y="844"/>
                  <a:pt x="453" y="844"/>
                  <a:pt x="454" y="844"/>
                </a:cubicBezTo>
                <a:cubicBezTo>
                  <a:pt x="455" y="844"/>
                  <a:pt x="455" y="844"/>
                  <a:pt x="456" y="844"/>
                </a:cubicBezTo>
                <a:cubicBezTo>
                  <a:pt x="457" y="844"/>
                  <a:pt x="460" y="843"/>
                  <a:pt x="461" y="844"/>
                </a:cubicBezTo>
                <a:cubicBezTo>
                  <a:pt x="462" y="845"/>
                  <a:pt x="460" y="847"/>
                  <a:pt x="460" y="848"/>
                </a:cubicBezTo>
                <a:cubicBezTo>
                  <a:pt x="459" y="849"/>
                  <a:pt x="459" y="849"/>
                  <a:pt x="458" y="849"/>
                </a:cubicBezTo>
                <a:cubicBezTo>
                  <a:pt x="458" y="850"/>
                  <a:pt x="457" y="850"/>
                  <a:pt x="456" y="850"/>
                </a:cubicBezTo>
                <a:cubicBezTo>
                  <a:pt x="455" y="851"/>
                  <a:pt x="458" y="852"/>
                  <a:pt x="459" y="852"/>
                </a:cubicBezTo>
                <a:cubicBezTo>
                  <a:pt x="461" y="852"/>
                  <a:pt x="462" y="852"/>
                  <a:pt x="464" y="852"/>
                </a:cubicBezTo>
                <a:cubicBezTo>
                  <a:pt x="466" y="852"/>
                  <a:pt x="468" y="852"/>
                  <a:pt x="469" y="852"/>
                </a:cubicBezTo>
                <a:cubicBezTo>
                  <a:pt x="470" y="852"/>
                  <a:pt x="471" y="852"/>
                  <a:pt x="472" y="852"/>
                </a:cubicBezTo>
                <a:cubicBezTo>
                  <a:pt x="473" y="851"/>
                  <a:pt x="475" y="850"/>
                  <a:pt x="476" y="849"/>
                </a:cubicBezTo>
                <a:cubicBezTo>
                  <a:pt x="476" y="848"/>
                  <a:pt x="477" y="848"/>
                  <a:pt x="478" y="847"/>
                </a:cubicBezTo>
                <a:cubicBezTo>
                  <a:pt x="479" y="847"/>
                  <a:pt x="479" y="846"/>
                  <a:pt x="479" y="845"/>
                </a:cubicBezTo>
                <a:cubicBezTo>
                  <a:pt x="480" y="846"/>
                  <a:pt x="478" y="849"/>
                  <a:pt x="478" y="850"/>
                </a:cubicBezTo>
                <a:cubicBezTo>
                  <a:pt x="478" y="851"/>
                  <a:pt x="478" y="852"/>
                  <a:pt x="478" y="853"/>
                </a:cubicBezTo>
                <a:cubicBezTo>
                  <a:pt x="477" y="853"/>
                  <a:pt x="476" y="853"/>
                  <a:pt x="476" y="854"/>
                </a:cubicBezTo>
                <a:cubicBezTo>
                  <a:pt x="476" y="855"/>
                  <a:pt x="477" y="856"/>
                  <a:pt x="477" y="856"/>
                </a:cubicBezTo>
                <a:cubicBezTo>
                  <a:pt x="477" y="857"/>
                  <a:pt x="478" y="857"/>
                  <a:pt x="480" y="857"/>
                </a:cubicBezTo>
                <a:cubicBezTo>
                  <a:pt x="481" y="858"/>
                  <a:pt x="482" y="859"/>
                  <a:pt x="483" y="859"/>
                </a:cubicBezTo>
                <a:cubicBezTo>
                  <a:pt x="485" y="860"/>
                  <a:pt x="486" y="860"/>
                  <a:pt x="488" y="860"/>
                </a:cubicBezTo>
                <a:cubicBezTo>
                  <a:pt x="490" y="862"/>
                  <a:pt x="493" y="863"/>
                  <a:pt x="495" y="864"/>
                </a:cubicBezTo>
                <a:cubicBezTo>
                  <a:pt x="498" y="864"/>
                  <a:pt x="501" y="864"/>
                  <a:pt x="504" y="864"/>
                </a:cubicBezTo>
                <a:cubicBezTo>
                  <a:pt x="512" y="863"/>
                  <a:pt x="519" y="862"/>
                  <a:pt x="527" y="863"/>
                </a:cubicBezTo>
                <a:cubicBezTo>
                  <a:pt x="528" y="863"/>
                  <a:pt x="528" y="863"/>
                  <a:pt x="529" y="864"/>
                </a:cubicBezTo>
                <a:cubicBezTo>
                  <a:pt x="530" y="864"/>
                  <a:pt x="531" y="864"/>
                  <a:pt x="531" y="864"/>
                </a:cubicBezTo>
                <a:cubicBezTo>
                  <a:pt x="533" y="863"/>
                  <a:pt x="535" y="864"/>
                  <a:pt x="536" y="864"/>
                </a:cubicBezTo>
                <a:cubicBezTo>
                  <a:pt x="537" y="865"/>
                  <a:pt x="539" y="865"/>
                  <a:pt x="540" y="865"/>
                </a:cubicBezTo>
                <a:cubicBezTo>
                  <a:pt x="542" y="866"/>
                  <a:pt x="544" y="868"/>
                  <a:pt x="546" y="866"/>
                </a:cubicBezTo>
                <a:cubicBezTo>
                  <a:pt x="547" y="865"/>
                  <a:pt x="547" y="865"/>
                  <a:pt x="548" y="865"/>
                </a:cubicBezTo>
                <a:cubicBezTo>
                  <a:pt x="549" y="865"/>
                  <a:pt x="551" y="865"/>
                  <a:pt x="550" y="864"/>
                </a:cubicBezTo>
                <a:cubicBezTo>
                  <a:pt x="549" y="863"/>
                  <a:pt x="548" y="863"/>
                  <a:pt x="548" y="862"/>
                </a:cubicBezTo>
                <a:cubicBezTo>
                  <a:pt x="549" y="862"/>
                  <a:pt x="550" y="863"/>
                  <a:pt x="551" y="863"/>
                </a:cubicBezTo>
                <a:cubicBezTo>
                  <a:pt x="551" y="864"/>
                  <a:pt x="551" y="865"/>
                  <a:pt x="551" y="865"/>
                </a:cubicBezTo>
                <a:cubicBezTo>
                  <a:pt x="551" y="866"/>
                  <a:pt x="552" y="865"/>
                  <a:pt x="552" y="866"/>
                </a:cubicBezTo>
                <a:cubicBezTo>
                  <a:pt x="553" y="867"/>
                  <a:pt x="551" y="867"/>
                  <a:pt x="550" y="868"/>
                </a:cubicBezTo>
                <a:cubicBezTo>
                  <a:pt x="550" y="868"/>
                  <a:pt x="550" y="868"/>
                  <a:pt x="549" y="868"/>
                </a:cubicBezTo>
                <a:cubicBezTo>
                  <a:pt x="549" y="869"/>
                  <a:pt x="548" y="868"/>
                  <a:pt x="548" y="869"/>
                </a:cubicBezTo>
                <a:cubicBezTo>
                  <a:pt x="550" y="870"/>
                  <a:pt x="552" y="871"/>
                  <a:pt x="554" y="871"/>
                </a:cubicBezTo>
                <a:cubicBezTo>
                  <a:pt x="556" y="871"/>
                  <a:pt x="558" y="873"/>
                  <a:pt x="560" y="873"/>
                </a:cubicBezTo>
                <a:cubicBezTo>
                  <a:pt x="562" y="874"/>
                  <a:pt x="563" y="873"/>
                  <a:pt x="565" y="873"/>
                </a:cubicBezTo>
                <a:cubicBezTo>
                  <a:pt x="566" y="874"/>
                  <a:pt x="568" y="874"/>
                  <a:pt x="569" y="874"/>
                </a:cubicBezTo>
                <a:cubicBezTo>
                  <a:pt x="571" y="875"/>
                  <a:pt x="572" y="874"/>
                  <a:pt x="574" y="874"/>
                </a:cubicBezTo>
                <a:cubicBezTo>
                  <a:pt x="575" y="874"/>
                  <a:pt x="575" y="873"/>
                  <a:pt x="576" y="873"/>
                </a:cubicBezTo>
                <a:cubicBezTo>
                  <a:pt x="577" y="873"/>
                  <a:pt x="578" y="873"/>
                  <a:pt x="579" y="872"/>
                </a:cubicBezTo>
                <a:cubicBezTo>
                  <a:pt x="580" y="872"/>
                  <a:pt x="581" y="871"/>
                  <a:pt x="582" y="871"/>
                </a:cubicBezTo>
                <a:cubicBezTo>
                  <a:pt x="583" y="870"/>
                  <a:pt x="584" y="869"/>
                  <a:pt x="585" y="868"/>
                </a:cubicBezTo>
                <a:cubicBezTo>
                  <a:pt x="587" y="866"/>
                  <a:pt x="586" y="870"/>
                  <a:pt x="586" y="871"/>
                </a:cubicBezTo>
                <a:cubicBezTo>
                  <a:pt x="586" y="871"/>
                  <a:pt x="586" y="872"/>
                  <a:pt x="586" y="873"/>
                </a:cubicBezTo>
                <a:cubicBezTo>
                  <a:pt x="587" y="873"/>
                  <a:pt x="588" y="873"/>
                  <a:pt x="588" y="874"/>
                </a:cubicBezTo>
                <a:cubicBezTo>
                  <a:pt x="588" y="876"/>
                  <a:pt x="587" y="876"/>
                  <a:pt x="585" y="877"/>
                </a:cubicBezTo>
                <a:cubicBezTo>
                  <a:pt x="585" y="878"/>
                  <a:pt x="585" y="879"/>
                  <a:pt x="584" y="879"/>
                </a:cubicBezTo>
                <a:cubicBezTo>
                  <a:pt x="583" y="879"/>
                  <a:pt x="583" y="879"/>
                  <a:pt x="582" y="879"/>
                </a:cubicBezTo>
                <a:cubicBezTo>
                  <a:pt x="582" y="881"/>
                  <a:pt x="585" y="881"/>
                  <a:pt x="586" y="881"/>
                </a:cubicBezTo>
                <a:cubicBezTo>
                  <a:pt x="586" y="882"/>
                  <a:pt x="587" y="882"/>
                  <a:pt x="587" y="883"/>
                </a:cubicBezTo>
                <a:cubicBezTo>
                  <a:pt x="589" y="883"/>
                  <a:pt x="591" y="884"/>
                  <a:pt x="593" y="885"/>
                </a:cubicBezTo>
                <a:cubicBezTo>
                  <a:pt x="594" y="886"/>
                  <a:pt x="595" y="887"/>
                  <a:pt x="596" y="888"/>
                </a:cubicBezTo>
                <a:cubicBezTo>
                  <a:pt x="598" y="888"/>
                  <a:pt x="599" y="888"/>
                  <a:pt x="601" y="889"/>
                </a:cubicBezTo>
                <a:cubicBezTo>
                  <a:pt x="602" y="890"/>
                  <a:pt x="603" y="891"/>
                  <a:pt x="604" y="891"/>
                </a:cubicBezTo>
                <a:cubicBezTo>
                  <a:pt x="606" y="891"/>
                  <a:pt x="607" y="890"/>
                  <a:pt x="608" y="891"/>
                </a:cubicBezTo>
                <a:cubicBezTo>
                  <a:pt x="609" y="893"/>
                  <a:pt x="606" y="891"/>
                  <a:pt x="607" y="892"/>
                </a:cubicBezTo>
                <a:cubicBezTo>
                  <a:pt x="607" y="893"/>
                  <a:pt x="608" y="893"/>
                  <a:pt x="609" y="894"/>
                </a:cubicBezTo>
                <a:cubicBezTo>
                  <a:pt x="610" y="894"/>
                  <a:pt x="611" y="896"/>
                  <a:pt x="612" y="896"/>
                </a:cubicBezTo>
                <a:cubicBezTo>
                  <a:pt x="615" y="898"/>
                  <a:pt x="617" y="900"/>
                  <a:pt x="619" y="902"/>
                </a:cubicBezTo>
                <a:cubicBezTo>
                  <a:pt x="621" y="902"/>
                  <a:pt x="622" y="903"/>
                  <a:pt x="623" y="904"/>
                </a:cubicBezTo>
                <a:cubicBezTo>
                  <a:pt x="624" y="904"/>
                  <a:pt x="625" y="906"/>
                  <a:pt x="626" y="907"/>
                </a:cubicBezTo>
                <a:cubicBezTo>
                  <a:pt x="627" y="907"/>
                  <a:pt x="629" y="908"/>
                  <a:pt x="630" y="909"/>
                </a:cubicBezTo>
                <a:cubicBezTo>
                  <a:pt x="631" y="909"/>
                  <a:pt x="632" y="910"/>
                  <a:pt x="634" y="911"/>
                </a:cubicBezTo>
                <a:cubicBezTo>
                  <a:pt x="635" y="912"/>
                  <a:pt x="636" y="913"/>
                  <a:pt x="638" y="913"/>
                </a:cubicBezTo>
                <a:cubicBezTo>
                  <a:pt x="638" y="914"/>
                  <a:pt x="639" y="915"/>
                  <a:pt x="640" y="916"/>
                </a:cubicBezTo>
                <a:cubicBezTo>
                  <a:pt x="641" y="916"/>
                  <a:pt x="642" y="918"/>
                  <a:pt x="644" y="918"/>
                </a:cubicBezTo>
                <a:cubicBezTo>
                  <a:pt x="644" y="918"/>
                  <a:pt x="645" y="918"/>
                  <a:pt x="645" y="919"/>
                </a:cubicBezTo>
                <a:cubicBezTo>
                  <a:pt x="646" y="919"/>
                  <a:pt x="646" y="919"/>
                  <a:pt x="646" y="920"/>
                </a:cubicBezTo>
                <a:cubicBezTo>
                  <a:pt x="647" y="920"/>
                  <a:pt x="648" y="919"/>
                  <a:pt x="648" y="918"/>
                </a:cubicBezTo>
                <a:cubicBezTo>
                  <a:pt x="648" y="918"/>
                  <a:pt x="647" y="917"/>
                  <a:pt x="647" y="917"/>
                </a:cubicBezTo>
                <a:cubicBezTo>
                  <a:pt x="647" y="916"/>
                  <a:pt x="648" y="916"/>
                  <a:pt x="648" y="916"/>
                </a:cubicBezTo>
                <a:cubicBezTo>
                  <a:pt x="649" y="916"/>
                  <a:pt x="649" y="917"/>
                  <a:pt x="650" y="918"/>
                </a:cubicBezTo>
                <a:cubicBezTo>
                  <a:pt x="651" y="918"/>
                  <a:pt x="651" y="917"/>
                  <a:pt x="652" y="917"/>
                </a:cubicBezTo>
                <a:cubicBezTo>
                  <a:pt x="652" y="917"/>
                  <a:pt x="653" y="917"/>
                  <a:pt x="654" y="917"/>
                </a:cubicBezTo>
                <a:cubicBezTo>
                  <a:pt x="654" y="917"/>
                  <a:pt x="655" y="917"/>
                  <a:pt x="654" y="916"/>
                </a:cubicBezTo>
                <a:cubicBezTo>
                  <a:pt x="654" y="916"/>
                  <a:pt x="653" y="916"/>
                  <a:pt x="652" y="916"/>
                </a:cubicBezTo>
                <a:cubicBezTo>
                  <a:pt x="651" y="915"/>
                  <a:pt x="651" y="915"/>
                  <a:pt x="652" y="914"/>
                </a:cubicBezTo>
                <a:cubicBezTo>
                  <a:pt x="652" y="914"/>
                  <a:pt x="653" y="915"/>
                  <a:pt x="654" y="915"/>
                </a:cubicBezTo>
                <a:cubicBezTo>
                  <a:pt x="655" y="915"/>
                  <a:pt x="655" y="915"/>
                  <a:pt x="656" y="915"/>
                </a:cubicBezTo>
                <a:cubicBezTo>
                  <a:pt x="656" y="915"/>
                  <a:pt x="657" y="916"/>
                  <a:pt x="658" y="916"/>
                </a:cubicBezTo>
                <a:cubicBezTo>
                  <a:pt x="659" y="916"/>
                  <a:pt x="661" y="915"/>
                  <a:pt x="660" y="913"/>
                </a:cubicBezTo>
                <a:cubicBezTo>
                  <a:pt x="660" y="913"/>
                  <a:pt x="660" y="913"/>
                  <a:pt x="659" y="912"/>
                </a:cubicBezTo>
                <a:cubicBezTo>
                  <a:pt x="659" y="912"/>
                  <a:pt x="659" y="911"/>
                  <a:pt x="658" y="910"/>
                </a:cubicBezTo>
                <a:cubicBezTo>
                  <a:pt x="658" y="909"/>
                  <a:pt x="657" y="908"/>
                  <a:pt x="656" y="907"/>
                </a:cubicBezTo>
                <a:cubicBezTo>
                  <a:pt x="655" y="907"/>
                  <a:pt x="655" y="907"/>
                  <a:pt x="654" y="906"/>
                </a:cubicBezTo>
                <a:cubicBezTo>
                  <a:pt x="654" y="905"/>
                  <a:pt x="654" y="905"/>
                  <a:pt x="653" y="905"/>
                </a:cubicBezTo>
                <a:cubicBezTo>
                  <a:pt x="652" y="904"/>
                  <a:pt x="651" y="903"/>
                  <a:pt x="650" y="902"/>
                </a:cubicBezTo>
                <a:cubicBezTo>
                  <a:pt x="650" y="901"/>
                  <a:pt x="649" y="901"/>
                  <a:pt x="648" y="901"/>
                </a:cubicBezTo>
                <a:cubicBezTo>
                  <a:pt x="648" y="901"/>
                  <a:pt x="647" y="900"/>
                  <a:pt x="647" y="900"/>
                </a:cubicBezTo>
                <a:cubicBezTo>
                  <a:pt x="646" y="899"/>
                  <a:pt x="644" y="899"/>
                  <a:pt x="643" y="900"/>
                </a:cubicBezTo>
                <a:cubicBezTo>
                  <a:pt x="642" y="900"/>
                  <a:pt x="641" y="900"/>
                  <a:pt x="641" y="899"/>
                </a:cubicBezTo>
                <a:cubicBezTo>
                  <a:pt x="640" y="899"/>
                  <a:pt x="641" y="899"/>
                  <a:pt x="642" y="898"/>
                </a:cubicBezTo>
                <a:cubicBezTo>
                  <a:pt x="643" y="897"/>
                  <a:pt x="640" y="896"/>
                  <a:pt x="640" y="894"/>
                </a:cubicBezTo>
                <a:cubicBezTo>
                  <a:pt x="641" y="894"/>
                  <a:pt x="642" y="896"/>
                  <a:pt x="642" y="896"/>
                </a:cubicBezTo>
                <a:cubicBezTo>
                  <a:pt x="643" y="897"/>
                  <a:pt x="644" y="897"/>
                  <a:pt x="645" y="897"/>
                </a:cubicBezTo>
                <a:cubicBezTo>
                  <a:pt x="646" y="898"/>
                  <a:pt x="646" y="899"/>
                  <a:pt x="647" y="898"/>
                </a:cubicBezTo>
                <a:cubicBezTo>
                  <a:pt x="647" y="897"/>
                  <a:pt x="647" y="896"/>
                  <a:pt x="649" y="897"/>
                </a:cubicBezTo>
                <a:cubicBezTo>
                  <a:pt x="651" y="898"/>
                  <a:pt x="650" y="899"/>
                  <a:pt x="650" y="901"/>
                </a:cubicBezTo>
                <a:cubicBezTo>
                  <a:pt x="651" y="902"/>
                  <a:pt x="653" y="902"/>
                  <a:pt x="654" y="902"/>
                </a:cubicBezTo>
                <a:cubicBezTo>
                  <a:pt x="655" y="902"/>
                  <a:pt x="657" y="903"/>
                  <a:pt x="658" y="902"/>
                </a:cubicBezTo>
                <a:cubicBezTo>
                  <a:pt x="659" y="902"/>
                  <a:pt x="660" y="901"/>
                  <a:pt x="661" y="900"/>
                </a:cubicBezTo>
                <a:cubicBezTo>
                  <a:pt x="661" y="899"/>
                  <a:pt x="663" y="898"/>
                  <a:pt x="664" y="899"/>
                </a:cubicBezTo>
                <a:cubicBezTo>
                  <a:pt x="663" y="899"/>
                  <a:pt x="662" y="899"/>
                  <a:pt x="661" y="900"/>
                </a:cubicBezTo>
                <a:cubicBezTo>
                  <a:pt x="660" y="901"/>
                  <a:pt x="660" y="902"/>
                  <a:pt x="660" y="903"/>
                </a:cubicBezTo>
                <a:cubicBezTo>
                  <a:pt x="660" y="905"/>
                  <a:pt x="661" y="905"/>
                  <a:pt x="662" y="906"/>
                </a:cubicBezTo>
                <a:cubicBezTo>
                  <a:pt x="663" y="907"/>
                  <a:pt x="662" y="909"/>
                  <a:pt x="663" y="910"/>
                </a:cubicBezTo>
                <a:cubicBezTo>
                  <a:pt x="664" y="910"/>
                  <a:pt x="665" y="911"/>
                  <a:pt x="664" y="912"/>
                </a:cubicBezTo>
                <a:cubicBezTo>
                  <a:pt x="664" y="913"/>
                  <a:pt x="663" y="912"/>
                  <a:pt x="663" y="912"/>
                </a:cubicBezTo>
                <a:cubicBezTo>
                  <a:pt x="662" y="913"/>
                  <a:pt x="662" y="914"/>
                  <a:pt x="663" y="915"/>
                </a:cubicBezTo>
                <a:cubicBezTo>
                  <a:pt x="664" y="915"/>
                  <a:pt x="665" y="914"/>
                  <a:pt x="666" y="914"/>
                </a:cubicBezTo>
                <a:cubicBezTo>
                  <a:pt x="667" y="914"/>
                  <a:pt x="668" y="914"/>
                  <a:pt x="669" y="914"/>
                </a:cubicBezTo>
                <a:cubicBezTo>
                  <a:pt x="669" y="914"/>
                  <a:pt x="670" y="915"/>
                  <a:pt x="671" y="915"/>
                </a:cubicBezTo>
                <a:cubicBezTo>
                  <a:pt x="671" y="915"/>
                  <a:pt x="672" y="915"/>
                  <a:pt x="672" y="915"/>
                </a:cubicBezTo>
                <a:cubicBezTo>
                  <a:pt x="673" y="916"/>
                  <a:pt x="673" y="916"/>
                  <a:pt x="673" y="917"/>
                </a:cubicBezTo>
                <a:cubicBezTo>
                  <a:pt x="674" y="917"/>
                  <a:pt x="674" y="918"/>
                  <a:pt x="674" y="918"/>
                </a:cubicBezTo>
                <a:cubicBezTo>
                  <a:pt x="675" y="918"/>
                  <a:pt x="676" y="918"/>
                  <a:pt x="676" y="918"/>
                </a:cubicBezTo>
                <a:cubicBezTo>
                  <a:pt x="678" y="919"/>
                  <a:pt x="678" y="919"/>
                  <a:pt x="679" y="918"/>
                </a:cubicBezTo>
                <a:cubicBezTo>
                  <a:pt x="679" y="917"/>
                  <a:pt x="680" y="917"/>
                  <a:pt x="680" y="916"/>
                </a:cubicBezTo>
                <a:cubicBezTo>
                  <a:pt x="680" y="914"/>
                  <a:pt x="679" y="913"/>
                  <a:pt x="678" y="911"/>
                </a:cubicBezTo>
                <a:cubicBezTo>
                  <a:pt x="678" y="910"/>
                  <a:pt x="678" y="908"/>
                  <a:pt x="678" y="907"/>
                </a:cubicBezTo>
                <a:cubicBezTo>
                  <a:pt x="678" y="905"/>
                  <a:pt x="678" y="905"/>
                  <a:pt x="677" y="903"/>
                </a:cubicBezTo>
                <a:cubicBezTo>
                  <a:pt x="676" y="902"/>
                  <a:pt x="676" y="901"/>
                  <a:pt x="676" y="900"/>
                </a:cubicBezTo>
                <a:cubicBezTo>
                  <a:pt x="675" y="898"/>
                  <a:pt x="674" y="897"/>
                  <a:pt x="674" y="896"/>
                </a:cubicBezTo>
                <a:cubicBezTo>
                  <a:pt x="673" y="895"/>
                  <a:pt x="674" y="893"/>
                  <a:pt x="673" y="892"/>
                </a:cubicBezTo>
                <a:cubicBezTo>
                  <a:pt x="672" y="891"/>
                  <a:pt x="672" y="891"/>
                  <a:pt x="671" y="891"/>
                </a:cubicBezTo>
                <a:cubicBezTo>
                  <a:pt x="671" y="890"/>
                  <a:pt x="671" y="889"/>
                  <a:pt x="672" y="889"/>
                </a:cubicBezTo>
                <a:cubicBezTo>
                  <a:pt x="673" y="889"/>
                  <a:pt x="673" y="890"/>
                  <a:pt x="673" y="891"/>
                </a:cubicBezTo>
                <a:cubicBezTo>
                  <a:pt x="674" y="892"/>
                  <a:pt x="674" y="891"/>
                  <a:pt x="674" y="890"/>
                </a:cubicBezTo>
                <a:cubicBezTo>
                  <a:pt x="674" y="889"/>
                  <a:pt x="674" y="888"/>
                  <a:pt x="673" y="888"/>
                </a:cubicBezTo>
                <a:cubicBezTo>
                  <a:pt x="673" y="887"/>
                  <a:pt x="672" y="886"/>
                  <a:pt x="673" y="886"/>
                </a:cubicBezTo>
                <a:cubicBezTo>
                  <a:pt x="674" y="886"/>
                  <a:pt x="674" y="889"/>
                  <a:pt x="675" y="889"/>
                </a:cubicBezTo>
                <a:cubicBezTo>
                  <a:pt x="675" y="890"/>
                  <a:pt x="676" y="890"/>
                  <a:pt x="676" y="891"/>
                </a:cubicBezTo>
                <a:cubicBezTo>
                  <a:pt x="676" y="892"/>
                  <a:pt x="676" y="893"/>
                  <a:pt x="676" y="893"/>
                </a:cubicBezTo>
                <a:cubicBezTo>
                  <a:pt x="677" y="894"/>
                  <a:pt x="677" y="894"/>
                  <a:pt x="678" y="894"/>
                </a:cubicBezTo>
                <a:cubicBezTo>
                  <a:pt x="678" y="896"/>
                  <a:pt x="678" y="897"/>
                  <a:pt x="678" y="899"/>
                </a:cubicBezTo>
                <a:cubicBezTo>
                  <a:pt x="678" y="899"/>
                  <a:pt x="678" y="899"/>
                  <a:pt x="678" y="900"/>
                </a:cubicBezTo>
                <a:cubicBezTo>
                  <a:pt x="678" y="900"/>
                  <a:pt x="679" y="900"/>
                  <a:pt x="679" y="901"/>
                </a:cubicBezTo>
                <a:cubicBezTo>
                  <a:pt x="679" y="902"/>
                  <a:pt x="679" y="905"/>
                  <a:pt x="680" y="904"/>
                </a:cubicBezTo>
                <a:cubicBezTo>
                  <a:pt x="681" y="903"/>
                  <a:pt x="681" y="903"/>
                  <a:pt x="682" y="903"/>
                </a:cubicBezTo>
                <a:cubicBezTo>
                  <a:pt x="683" y="903"/>
                  <a:pt x="683" y="903"/>
                  <a:pt x="684" y="904"/>
                </a:cubicBezTo>
                <a:cubicBezTo>
                  <a:pt x="684" y="905"/>
                  <a:pt x="684" y="906"/>
                  <a:pt x="683" y="906"/>
                </a:cubicBezTo>
                <a:cubicBezTo>
                  <a:pt x="682" y="906"/>
                  <a:pt x="682" y="905"/>
                  <a:pt x="682" y="906"/>
                </a:cubicBezTo>
                <a:cubicBezTo>
                  <a:pt x="682" y="906"/>
                  <a:pt x="682" y="907"/>
                  <a:pt x="682" y="907"/>
                </a:cubicBezTo>
                <a:cubicBezTo>
                  <a:pt x="682" y="907"/>
                  <a:pt x="683" y="907"/>
                  <a:pt x="683" y="908"/>
                </a:cubicBezTo>
                <a:cubicBezTo>
                  <a:pt x="683" y="908"/>
                  <a:pt x="683" y="908"/>
                  <a:pt x="683" y="909"/>
                </a:cubicBezTo>
                <a:cubicBezTo>
                  <a:pt x="683" y="909"/>
                  <a:pt x="684" y="909"/>
                  <a:pt x="684" y="910"/>
                </a:cubicBezTo>
                <a:cubicBezTo>
                  <a:pt x="685" y="910"/>
                  <a:pt x="685" y="912"/>
                  <a:pt x="686" y="913"/>
                </a:cubicBezTo>
                <a:cubicBezTo>
                  <a:pt x="686" y="914"/>
                  <a:pt x="687" y="914"/>
                  <a:pt x="687" y="915"/>
                </a:cubicBezTo>
                <a:cubicBezTo>
                  <a:pt x="688" y="916"/>
                  <a:pt x="690" y="916"/>
                  <a:pt x="691" y="917"/>
                </a:cubicBezTo>
                <a:cubicBezTo>
                  <a:pt x="691" y="917"/>
                  <a:pt x="691" y="918"/>
                  <a:pt x="692" y="918"/>
                </a:cubicBezTo>
                <a:cubicBezTo>
                  <a:pt x="692" y="919"/>
                  <a:pt x="694" y="919"/>
                  <a:pt x="695" y="919"/>
                </a:cubicBezTo>
                <a:cubicBezTo>
                  <a:pt x="696" y="919"/>
                  <a:pt x="697" y="919"/>
                  <a:pt x="697" y="919"/>
                </a:cubicBezTo>
                <a:cubicBezTo>
                  <a:pt x="698" y="920"/>
                  <a:pt x="699" y="920"/>
                  <a:pt x="699" y="920"/>
                </a:cubicBezTo>
                <a:cubicBezTo>
                  <a:pt x="700" y="919"/>
                  <a:pt x="699" y="918"/>
                  <a:pt x="700" y="918"/>
                </a:cubicBezTo>
                <a:cubicBezTo>
                  <a:pt x="700" y="917"/>
                  <a:pt x="701" y="917"/>
                  <a:pt x="701" y="916"/>
                </a:cubicBezTo>
                <a:cubicBezTo>
                  <a:pt x="701" y="916"/>
                  <a:pt x="701" y="915"/>
                  <a:pt x="701" y="914"/>
                </a:cubicBezTo>
                <a:cubicBezTo>
                  <a:pt x="701" y="913"/>
                  <a:pt x="701" y="913"/>
                  <a:pt x="702" y="912"/>
                </a:cubicBezTo>
                <a:cubicBezTo>
                  <a:pt x="703" y="912"/>
                  <a:pt x="703" y="912"/>
                  <a:pt x="703" y="911"/>
                </a:cubicBezTo>
                <a:cubicBezTo>
                  <a:pt x="703" y="911"/>
                  <a:pt x="703" y="911"/>
                  <a:pt x="704" y="911"/>
                </a:cubicBezTo>
                <a:cubicBezTo>
                  <a:pt x="704" y="911"/>
                  <a:pt x="703" y="912"/>
                  <a:pt x="703" y="913"/>
                </a:cubicBezTo>
                <a:cubicBezTo>
                  <a:pt x="703" y="913"/>
                  <a:pt x="702" y="913"/>
                  <a:pt x="702" y="914"/>
                </a:cubicBezTo>
                <a:cubicBezTo>
                  <a:pt x="702" y="915"/>
                  <a:pt x="702" y="916"/>
                  <a:pt x="702" y="916"/>
                </a:cubicBezTo>
                <a:cubicBezTo>
                  <a:pt x="702" y="918"/>
                  <a:pt x="700" y="918"/>
                  <a:pt x="700" y="919"/>
                </a:cubicBezTo>
                <a:cubicBezTo>
                  <a:pt x="700" y="920"/>
                  <a:pt x="701" y="921"/>
                  <a:pt x="701" y="921"/>
                </a:cubicBezTo>
                <a:cubicBezTo>
                  <a:pt x="701" y="922"/>
                  <a:pt x="701" y="923"/>
                  <a:pt x="701" y="923"/>
                </a:cubicBezTo>
                <a:cubicBezTo>
                  <a:pt x="701" y="924"/>
                  <a:pt x="702" y="925"/>
                  <a:pt x="703" y="925"/>
                </a:cubicBezTo>
                <a:cubicBezTo>
                  <a:pt x="704" y="925"/>
                  <a:pt x="705" y="926"/>
                  <a:pt x="706" y="925"/>
                </a:cubicBezTo>
                <a:cubicBezTo>
                  <a:pt x="706" y="925"/>
                  <a:pt x="706" y="923"/>
                  <a:pt x="707" y="924"/>
                </a:cubicBezTo>
                <a:cubicBezTo>
                  <a:pt x="708" y="924"/>
                  <a:pt x="707" y="925"/>
                  <a:pt x="707" y="926"/>
                </a:cubicBezTo>
                <a:cubicBezTo>
                  <a:pt x="708" y="926"/>
                  <a:pt x="709" y="927"/>
                  <a:pt x="709" y="928"/>
                </a:cubicBezTo>
                <a:cubicBezTo>
                  <a:pt x="708" y="929"/>
                  <a:pt x="704" y="926"/>
                  <a:pt x="706" y="929"/>
                </a:cubicBezTo>
                <a:cubicBezTo>
                  <a:pt x="706" y="929"/>
                  <a:pt x="707" y="929"/>
                  <a:pt x="707" y="930"/>
                </a:cubicBezTo>
                <a:cubicBezTo>
                  <a:pt x="708" y="931"/>
                  <a:pt x="708" y="931"/>
                  <a:pt x="708" y="932"/>
                </a:cubicBezTo>
                <a:cubicBezTo>
                  <a:pt x="709" y="934"/>
                  <a:pt x="709" y="930"/>
                  <a:pt x="710" y="930"/>
                </a:cubicBezTo>
                <a:cubicBezTo>
                  <a:pt x="711" y="929"/>
                  <a:pt x="711" y="932"/>
                  <a:pt x="711" y="933"/>
                </a:cubicBezTo>
                <a:cubicBezTo>
                  <a:pt x="711" y="934"/>
                  <a:pt x="711" y="934"/>
                  <a:pt x="712" y="934"/>
                </a:cubicBezTo>
                <a:cubicBezTo>
                  <a:pt x="713" y="934"/>
                  <a:pt x="714" y="935"/>
                  <a:pt x="713" y="936"/>
                </a:cubicBezTo>
                <a:cubicBezTo>
                  <a:pt x="713" y="938"/>
                  <a:pt x="711" y="935"/>
                  <a:pt x="710" y="935"/>
                </a:cubicBezTo>
                <a:cubicBezTo>
                  <a:pt x="708" y="934"/>
                  <a:pt x="709" y="937"/>
                  <a:pt x="710" y="938"/>
                </a:cubicBezTo>
                <a:cubicBezTo>
                  <a:pt x="710" y="938"/>
                  <a:pt x="712" y="938"/>
                  <a:pt x="712" y="938"/>
                </a:cubicBezTo>
                <a:cubicBezTo>
                  <a:pt x="713" y="939"/>
                  <a:pt x="713" y="939"/>
                  <a:pt x="713" y="940"/>
                </a:cubicBezTo>
                <a:cubicBezTo>
                  <a:pt x="712" y="941"/>
                  <a:pt x="712" y="941"/>
                  <a:pt x="712" y="942"/>
                </a:cubicBezTo>
                <a:cubicBezTo>
                  <a:pt x="712" y="943"/>
                  <a:pt x="712" y="943"/>
                  <a:pt x="713" y="944"/>
                </a:cubicBezTo>
                <a:cubicBezTo>
                  <a:pt x="713" y="944"/>
                  <a:pt x="714" y="944"/>
                  <a:pt x="714" y="944"/>
                </a:cubicBezTo>
                <a:cubicBezTo>
                  <a:pt x="714" y="945"/>
                  <a:pt x="714" y="945"/>
                  <a:pt x="714" y="946"/>
                </a:cubicBezTo>
                <a:cubicBezTo>
                  <a:pt x="715" y="947"/>
                  <a:pt x="717" y="945"/>
                  <a:pt x="718" y="946"/>
                </a:cubicBezTo>
                <a:cubicBezTo>
                  <a:pt x="720" y="948"/>
                  <a:pt x="716" y="948"/>
                  <a:pt x="715" y="948"/>
                </a:cubicBezTo>
                <a:cubicBezTo>
                  <a:pt x="715" y="948"/>
                  <a:pt x="714" y="947"/>
                  <a:pt x="713" y="948"/>
                </a:cubicBezTo>
                <a:cubicBezTo>
                  <a:pt x="713" y="948"/>
                  <a:pt x="713" y="949"/>
                  <a:pt x="713" y="949"/>
                </a:cubicBezTo>
                <a:cubicBezTo>
                  <a:pt x="713" y="949"/>
                  <a:pt x="712" y="949"/>
                  <a:pt x="712" y="950"/>
                </a:cubicBezTo>
                <a:cubicBezTo>
                  <a:pt x="712" y="951"/>
                  <a:pt x="715" y="950"/>
                  <a:pt x="716" y="950"/>
                </a:cubicBezTo>
                <a:cubicBezTo>
                  <a:pt x="718" y="951"/>
                  <a:pt x="719" y="951"/>
                  <a:pt x="720" y="952"/>
                </a:cubicBezTo>
                <a:cubicBezTo>
                  <a:pt x="721" y="952"/>
                  <a:pt x="721" y="952"/>
                  <a:pt x="722" y="952"/>
                </a:cubicBezTo>
                <a:cubicBezTo>
                  <a:pt x="723" y="953"/>
                  <a:pt x="724" y="954"/>
                  <a:pt x="725" y="954"/>
                </a:cubicBezTo>
                <a:cubicBezTo>
                  <a:pt x="726" y="954"/>
                  <a:pt x="727" y="954"/>
                  <a:pt x="727" y="954"/>
                </a:cubicBezTo>
                <a:cubicBezTo>
                  <a:pt x="727" y="955"/>
                  <a:pt x="727" y="956"/>
                  <a:pt x="727" y="956"/>
                </a:cubicBezTo>
                <a:cubicBezTo>
                  <a:pt x="726" y="957"/>
                  <a:pt x="726" y="956"/>
                  <a:pt x="725" y="956"/>
                </a:cubicBezTo>
                <a:cubicBezTo>
                  <a:pt x="724" y="956"/>
                  <a:pt x="726" y="959"/>
                  <a:pt x="726" y="959"/>
                </a:cubicBezTo>
                <a:cubicBezTo>
                  <a:pt x="727" y="960"/>
                  <a:pt x="727" y="960"/>
                  <a:pt x="728" y="960"/>
                </a:cubicBezTo>
                <a:cubicBezTo>
                  <a:pt x="728" y="961"/>
                  <a:pt x="729" y="961"/>
                  <a:pt x="729" y="961"/>
                </a:cubicBezTo>
                <a:cubicBezTo>
                  <a:pt x="730" y="962"/>
                  <a:pt x="730" y="963"/>
                  <a:pt x="731" y="962"/>
                </a:cubicBezTo>
                <a:cubicBezTo>
                  <a:pt x="732" y="962"/>
                  <a:pt x="732" y="961"/>
                  <a:pt x="733" y="961"/>
                </a:cubicBezTo>
                <a:cubicBezTo>
                  <a:pt x="735" y="962"/>
                  <a:pt x="734" y="963"/>
                  <a:pt x="733" y="964"/>
                </a:cubicBezTo>
                <a:cubicBezTo>
                  <a:pt x="732" y="965"/>
                  <a:pt x="732" y="965"/>
                  <a:pt x="732" y="966"/>
                </a:cubicBezTo>
                <a:cubicBezTo>
                  <a:pt x="732" y="967"/>
                  <a:pt x="733" y="967"/>
                  <a:pt x="733" y="967"/>
                </a:cubicBezTo>
                <a:cubicBezTo>
                  <a:pt x="734" y="968"/>
                  <a:pt x="734" y="968"/>
                  <a:pt x="735" y="968"/>
                </a:cubicBezTo>
                <a:cubicBezTo>
                  <a:pt x="736" y="969"/>
                  <a:pt x="736" y="970"/>
                  <a:pt x="737" y="971"/>
                </a:cubicBezTo>
                <a:cubicBezTo>
                  <a:pt x="738" y="971"/>
                  <a:pt x="739" y="971"/>
                  <a:pt x="739" y="972"/>
                </a:cubicBezTo>
                <a:cubicBezTo>
                  <a:pt x="739" y="974"/>
                  <a:pt x="737" y="971"/>
                  <a:pt x="737" y="973"/>
                </a:cubicBezTo>
                <a:cubicBezTo>
                  <a:pt x="736" y="973"/>
                  <a:pt x="736" y="974"/>
                  <a:pt x="736" y="975"/>
                </a:cubicBezTo>
                <a:cubicBezTo>
                  <a:pt x="736" y="975"/>
                  <a:pt x="736" y="976"/>
                  <a:pt x="736" y="977"/>
                </a:cubicBezTo>
                <a:cubicBezTo>
                  <a:pt x="737" y="978"/>
                  <a:pt x="737" y="980"/>
                  <a:pt x="738" y="980"/>
                </a:cubicBezTo>
                <a:cubicBezTo>
                  <a:pt x="739" y="980"/>
                  <a:pt x="740" y="980"/>
                  <a:pt x="741" y="980"/>
                </a:cubicBezTo>
                <a:cubicBezTo>
                  <a:pt x="741" y="980"/>
                  <a:pt x="741" y="981"/>
                  <a:pt x="742" y="982"/>
                </a:cubicBezTo>
                <a:cubicBezTo>
                  <a:pt x="743" y="983"/>
                  <a:pt x="743" y="981"/>
                  <a:pt x="744" y="980"/>
                </a:cubicBezTo>
                <a:cubicBezTo>
                  <a:pt x="744" y="979"/>
                  <a:pt x="744" y="979"/>
                  <a:pt x="744" y="978"/>
                </a:cubicBezTo>
                <a:cubicBezTo>
                  <a:pt x="744" y="977"/>
                  <a:pt x="743" y="977"/>
                  <a:pt x="743" y="976"/>
                </a:cubicBezTo>
                <a:cubicBezTo>
                  <a:pt x="742" y="976"/>
                  <a:pt x="742" y="975"/>
                  <a:pt x="743" y="975"/>
                </a:cubicBezTo>
                <a:cubicBezTo>
                  <a:pt x="743" y="975"/>
                  <a:pt x="744" y="976"/>
                  <a:pt x="744" y="977"/>
                </a:cubicBezTo>
                <a:cubicBezTo>
                  <a:pt x="745" y="977"/>
                  <a:pt x="746" y="978"/>
                  <a:pt x="746" y="979"/>
                </a:cubicBezTo>
                <a:cubicBezTo>
                  <a:pt x="745" y="980"/>
                  <a:pt x="745" y="980"/>
                  <a:pt x="744" y="981"/>
                </a:cubicBezTo>
                <a:cubicBezTo>
                  <a:pt x="744" y="981"/>
                  <a:pt x="744" y="982"/>
                  <a:pt x="744" y="983"/>
                </a:cubicBezTo>
                <a:cubicBezTo>
                  <a:pt x="744" y="984"/>
                  <a:pt x="744" y="984"/>
                  <a:pt x="744" y="985"/>
                </a:cubicBezTo>
                <a:cubicBezTo>
                  <a:pt x="744" y="986"/>
                  <a:pt x="743" y="986"/>
                  <a:pt x="743" y="986"/>
                </a:cubicBezTo>
                <a:cubicBezTo>
                  <a:pt x="742" y="987"/>
                  <a:pt x="743" y="988"/>
                  <a:pt x="743" y="989"/>
                </a:cubicBezTo>
                <a:cubicBezTo>
                  <a:pt x="742" y="990"/>
                  <a:pt x="742" y="990"/>
                  <a:pt x="741" y="990"/>
                </a:cubicBezTo>
                <a:cubicBezTo>
                  <a:pt x="741" y="991"/>
                  <a:pt x="741" y="991"/>
                  <a:pt x="740" y="991"/>
                </a:cubicBezTo>
                <a:cubicBezTo>
                  <a:pt x="740" y="991"/>
                  <a:pt x="740" y="992"/>
                  <a:pt x="740" y="992"/>
                </a:cubicBezTo>
                <a:cubicBezTo>
                  <a:pt x="739" y="992"/>
                  <a:pt x="739" y="992"/>
                  <a:pt x="738" y="993"/>
                </a:cubicBezTo>
                <a:cubicBezTo>
                  <a:pt x="738" y="993"/>
                  <a:pt x="739" y="994"/>
                  <a:pt x="739" y="995"/>
                </a:cubicBezTo>
                <a:cubicBezTo>
                  <a:pt x="739" y="995"/>
                  <a:pt x="739" y="996"/>
                  <a:pt x="739" y="996"/>
                </a:cubicBezTo>
                <a:cubicBezTo>
                  <a:pt x="740" y="998"/>
                  <a:pt x="742" y="998"/>
                  <a:pt x="742" y="999"/>
                </a:cubicBezTo>
                <a:cubicBezTo>
                  <a:pt x="743" y="999"/>
                  <a:pt x="744" y="1000"/>
                  <a:pt x="744" y="999"/>
                </a:cubicBezTo>
                <a:cubicBezTo>
                  <a:pt x="745" y="998"/>
                  <a:pt x="744" y="996"/>
                  <a:pt x="745" y="995"/>
                </a:cubicBezTo>
                <a:cubicBezTo>
                  <a:pt x="745" y="994"/>
                  <a:pt x="745" y="994"/>
                  <a:pt x="746" y="994"/>
                </a:cubicBezTo>
                <a:cubicBezTo>
                  <a:pt x="746" y="994"/>
                  <a:pt x="746" y="993"/>
                  <a:pt x="746" y="993"/>
                </a:cubicBezTo>
                <a:cubicBezTo>
                  <a:pt x="747" y="992"/>
                  <a:pt x="748" y="993"/>
                  <a:pt x="749" y="992"/>
                </a:cubicBezTo>
                <a:cubicBezTo>
                  <a:pt x="750" y="991"/>
                  <a:pt x="749" y="990"/>
                  <a:pt x="748" y="990"/>
                </a:cubicBezTo>
                <a:cubicBezTo>
                  <a:pt x="747" y="990"/>
                  <a:pt x="746" y="989"/>
                  <a:pt x="747" y="989"/>
                </a:cubicBezTo>
                <a:cubicBezTo>
                  <a:pt x="747" y="988"/>
                  <a:pt x="748" y="988"/>
                  <a:pt x="749" y="988"/>
                </a:cubicBezTo>
                <a:cubicBezTo>
                  <a:pt x="750" y="988"/>
                  <a:pt x="750" y="988"/>
                  <a:pt x="751" y="987"/>
                </a:cubicBezTo>
                <a:cubicBezTo>
                  <a:pt x="752" y="987"/>
                  <a:pt x="752" y="987"/>
                  <a:pt x="753" y="986"/>
                </a:cubicBezTo>
                <a:cubicBezTo>
                  <a:pt x="754" y="986"/>
                  <a:pt x="754" y="986"/>
                  <a:pt x="755" y="986"/>
                </a:cubicBezTo>
                <a:cubicBezTo>
                  <a:pt x="756" y="986"/>
                  <a:pt x="756" y="985"/>
                  <a:pt x="757" y="985"/>
                </a:cubicBezTo>
                <a:cubicBezTo>
                  <a:pt x="758" y="985"/>
                  <a:pt x="758" y="985"/>
                  <a:pt x="759" y="985"/>
                </a:cubicBezTo>
                <a:cubicBezTo>
                  <a:pt x="760" y="984"/>
                  <a:pt x="760" y="983"/>
                  <a:pt x="761" y="984"/>
                </a:cubicBezTo>
                <a:cubicBezTo>
                  <a:pt x="761" y="984"/>
                  <a:pt x="761" y="984"/>
                  <a:pt x="761" y="985"/>
                </a:cubicBezTo>
                <a:cubicBezTo>
                  <a:pt x="760" y="985"/>
                  <a:pt x="760" y="986"/>
                  <a:pt x="760" y="986"/>
                </a:cubicBezTo>
                <a:cubicBezTo>
                  <a:pt x="760" y="988"/>
                  <a:pt x="758" y="987"/>
                  <a:pt x="756" y="987"/>
                </a:cubicBezTo>
                <a:cubicBezTo>
                  <a:pt x="756" y="987"/>
                  <a:pt x="755" y="987"/>
                  <a:pt x="754" y="987"/>
                </a:cubicBezTo>
                <a:cubicBezTo>
                  <a:pt x="753" y="987"/>
                  <a:pt x="754" y="988"/>
                  <a:pt x="753" y="989"/>
                </a:cubicBezTo>
                <a:cubicBezTo>
                  <a:pt x="753" y="989"/>
                  <a:pt x="752" y="989"/>
                  <a:pt x="751" y="989"/>
                </a:cubicBezTo>
                <a:cubicBezTo>
                  <a:pt x="750" y="990"/>
                  <a:pt x="752" y="990"/>
                  <a:pt x="752" y="991"/>
                </a:cubicBezTo>
                <a:cubicBezTo>
                  <a:pt x="753" y="991"/>
                  <a:pt x="753" y="992"/>
                  <a:pt x="752" y="992"/>
                </a:cubicBezTo>
                <a:cubicBezTo>
                  <a:pt x="751" y="992"/>
                  <a:pt x="751" y="992"/>
                  <a:pt x="751" y="991"/>
                </a:cubicBezTo>
                <a:cubicBezTo>
                  <a:pt x="750" y="990"/>
                  <a:pt x="750" y="991"/>
                  <a:pt x="750" y="992"/>
                </a:cubicBezTo>
                <a:cubicBezTo>
                  <a:pt x="750" y="993"/>
                  <a:pt x="749" y="993"/>
                  <a:pt x="749" y="993"/>
                </a:cubicBezTo>
                <a:cubicBezTo>
                  <a:pt x="749" y="994"/>
                  <a:pt x="749" y="994"/>
                  <a:pt x="749" y="995"/>
                </a:cubicBezTo>
                <a:cubicBezTo>
                  <a:pt x="749" y="996"/>
                  <a:pt x="749" y="996"/>
                  <a:pt x="750" y="997"/>
                </a:cubicBezTo>
                <a:cubicBezTo>
                  <a:pt x="751" y="997"/>
                  <a:pt x="751" y="998"/>
                  <a:pt x="751" y="998"/>
                </a:cubicBezTo>
                <a:cubicBezTo>
                  <a:pt x="750" y="999"/>
                  <a:pt x="749" y="999"/>
                  <a:pt x="748" y="1000"/>
                </a:cubicBezTo>
                <a:cubicBezTo>
                  <a:pt x="746" y="1000"/>
                  <a:pt x="747" y="1003"/>
                  <a:pt x="746" y="1005"/>
                </a:cubicBezTo>
                <a:cubicBezTo>
                  <a:pt x="746" y="1005"/>
                  <a:pt x="746" y="1006"/>
                  <a:pt x="746" y="1007"/>
                </a:cubicBezTo>
                <a:cubicBezTo>
                  <a:pt x="746" y="1008"/>
                  <a:pt x="747" y="1008"/>
                  <a:pt x="748" y="1008"/>
                </a:cubicBezTo>
                <a:cubicBezTo>
                  <a:pt x="748" y="1009"/>
                  <a:pt x="748" y="1010"/>
                  <a:pt x="748" y="1010"/>
                </a:cubicBezTo>
                <a:cubicBezTo>
                  <a:pt x="749" y="1011"/>
                  <a:pt x="749" y="1010"/>
                  <a:pt x="749" y="1010"/>
                </a:cubicBezTo>
                <a:cubicBezTo>
                  <a:pt x="750" y="1008"/>
                  <a:pt x="749" y="1007"/>
                  <a:pt x="751" y="1006"/>
                </a:cubicBezTo>
                <a:cubicBezTo>
                  <a:pt x="751" y="1005"/>
                  <a:pt x="751" y="1005"/>
                  <a:pt x="752" y="1004"/>
                </a:cubicBezTo>
                <a:cubicBezTo>
                  <a:pt x="752" y="1003"/>
                  <a:pt x="753" y="1003"/>
                  <a:pt x="753" y="1002"/>
                </a:cubicBezTo>
                <a:cubicBezTo>
                  <a:pt x="754" y="1002"/>
                  <a:pt x="754" y="1001"/>
                  <a:pt x="754" y="1001"/>
                </a:cubicBezTo>
                <a:cubicBezTo>
                  <a:pt x="754" y="1000"/>
                  <a:pt x="755" y="1001"/>
                  <a:pt x="755" y="1001"/>
                </a:cubicBezTo>
                <a:cubicBezTo>
                  <a:pt x="756" y="1002"/>
                  <a:pt x="757" y="1002"/>
                  <a:pt x="757" y="1001"/>
                </a:cubicBezTo>
                <a:cubicBezTo>
                  <a:pt x="758" y="1001"/>
                  <a:pt x="759" y="1000"/>
                  <a:pt x="759" y="1001"/>
                </a:cubicBezTo>
                <a:cubicBezTo>
                  <a:pt x="759" y="1002"/>
                  <a:pt x="758" y="1002"/>
                  <a:pt x="758" y="1002"/>
                </a:cubicBezTo>
                <a:cubicBezTo>
                  <a:pt x="758" y="1002"/>
                  <a:pt x="758" y="1002"/>
                  <a:pt x="757" y="1003"/>
                </a:cubicBezTo>
                <a:cubicBezTo>
                  <a:pt x="757" y="1003"/>
                  <a:pt x="757" y="1004"/>
                  <a:pt x="757" y="1004"/>
                </a:cubicBezTo>
                <a:cubicBezTo>
                  <a:pt x="757" y="1004"/>
                  <a:pt x="757" y="1004"/>
                  <a:pt x="757" y="1004"/>
                </a:cubicBezTo>
                <a:cubicBezTo>
                  <a:pt x="756" y="1006"/>
                  <a:pt x="758" y="1007"/>
                  <a:pt x="759" y="1005"/>
                </a:cubicBezTo>
                <a:cubicBezTo>
                  <a:pt x="759" y="1004"/>
                  <a:pt x="759" y="1003"/>
                  <a:pt x="760" y="1005"/>
                </a:cubicBezTo>
                <a:cubicBezTo>
                  <a:pt x="760" y="1005"/>
                  <a:pt x="760" y="1006"/>
                  <a:pt x="760" y="1006"/>
                </a:cubicBezTo>
                <a:cubicBezTo>
                  <a:pt x="761" y="1007"/>
                  <a:pt x="761" y="1007"/>
                  <a:pt x="761" y="1007"/>
                </a:cubicBezTo>
                <a:cubicBezTo>
                  <a:pt x="761" y="1007"/>
                  <a:pt x="761" y="1008"/>
                  <a:pt x="761" y="1008"/>
                </a:cubicBezTo>
                <a:cubicBezTo>
                  <a:pt x="762" y="1009"/>
                  <a:pt x="762" y="1008"/>
                  <a:pt x="762" y="1008"/>
                </a:cubicBezTo>
                <a:cubicBezTo>
                  <a:pt x="762" y="1007"/>
                  <a:pt x="763" y="1006"/>
                  <a:pt x="763" y="1006"/>
                </a:cubicBezTo>
                <a:cubicBezTo>
                  <a:pt x="764" y="1005"/>
                  <a:pt x="764" y="1005"/>
                  <a:pt x="764" y="1005"/>
                </a:cubicBezTo>
                <a:cubicBezTo>
                  <a:pt x="764" y="1004"/>
                  <a:pt x="764" y="1003"/>
                  <a:pt x="764" y="1002"/>
                </a:cubicBezTo>
                <a:cubicBezTo>
                  <a:pt x="765" y="1002"/>
                  <a:pt x="765" y="1001"/>
                  <a:pt x="765" y="1001"/>
                </a:cubicBezTo>
                <a:cubicBezTo>
                  <a:pt x="765" y="1000"/>
                  <a:pt x="765" y="999"/>
                  <a:pt x="765" y="998"/>
                </a:cubicBezTo>
                <a:cubicBezTo>
                  <a:pt x="765" y="998"/>
                  <a:pt x="765" y="997"/>
                  <a:pt x="765" y="997"/>
                </a:cubicBezTo>
                <a:cubicBezTo>
                  <a:pt x="764" y="996"/>
                  <a:pt x="765" y="995"/>
                  <a:pt x="765" y="995"/>
                </a:cubicBezTo>
                <a:cubicBezTo>
                  <a:pt x="765" y="994"/>
                  <a:pt x="765" y="993"/>
                  <a:pt x="764" y="993"/>
                </a:cubicBezTo>
                <a:cubicBezTo>
                  <a:pt x="763" y="991"/>
                  <a:pt x="763" y="990"/>
                  <a:pt x="762" y="990"/>
                </a:cubicBezTo>
                <a:cubicBezTo>
                  <a:pt x="761" y="989"/>
                  <a:pt x="761" y="988"/>
                  <a:pt x="762" y="988"/>
                </a:cubicBezTo>
                <a:cubicBezTo>
                  <a:pt x="763" y="988"/>
                  <a:pt x="763" y="989"/>
                  <a:pt x="763" y="989"/>
                </a:cubicBezTo>
                <a:cubicBezTo>
                  <a:pt x="763" y="990"/>
                  <a:pt x="764" y="990"/>
                  <a:pt x="764" y="991"/>
                </a:cubicBezTo>
                <a:cubicBezTo>
                  <a:pt x="765" y="991"/>
                  <a:pt x="765" y="992"/>
                  <a:pt x="765" y="993"/>
                </a:cubicBezTo>
                <a:cubicBezTo>
                  <a:pt x="765" y="993"/>
                  <a:pt x="766" y="994"/>
                  <a:pt x="766" y="995"/>
                </a:cubicBezTo>
                <a:cubicBezTo>
                  <a:pt x="766" y="995"/>
                  <a:pt x="766" y="996"/>
                  <a:pt x="766" y="997"/>
                </a:cubicBezTo>
                <a:cubicBezTo>
                  <a:pt x="766" y="998"/>
                  <a:pt x="767" y="998"/>
                  <a:pt x="767" y="999"/>
                </a:cubicBezTo>
                <a:cubicBezTo>
                  <a:pt x="767" y="1001"/>
                  <a:pt x="766" y="1002"/>
                  <a:pt x="766" y="1003"/>
                </a:cubicBezTo>
                <a:cubicBezTo>
                  <a:pt x="766" y="1004"/>
                  <a:pt x="768" y="1006"/>
                  <a:pt x="767" y="1006"/>
                </a:cubicBezTo>
                <a:cubicBezTo>
                  <a:pt x="766" y="1006"/>
                  <a:pt x="766" y="1006"/>
                  <a:pt x="766" y="1006"/>
                </a:cubicBezTo>
                <a:cubicBezTo>
                  <a:pt x="765" y="1006"/>
                  <a:pt x="765" y="1006"/>
                  <a:pt x="765" y="1006"/>
                </a:cubicBezTo>
                <a:cubicBezTo>
                  <a:pt x="765" y="1007"/>
                  <a:pt x="764" y="1007"/>
                  <a:pt x="764" y="1007"/>
                </a:cubicBezTo>
                <a:cubicBezTo>
                  <a:pt x="763" y="1008"/>
                  <a:pt x="763" y="1010"/>
                  <a:pt x="764" y="1011"/>
                </a:cubicBezTo>
                <a:cubicBezTo>
                  <a:pt x="764" y="1012"/>
                  <a:pt x="765" y="1012"/>
                  <a:pt x="765" y="1012"/>
                </a:cubicBezTo>
                <a:cubicBezTo>
                  <a:pt x="765" y="1013"/>
                  <a:pt x="764" y="1013"/>
                  <a:pt x="764" y="1014"/>
                </a:cubicBezTo>
                <a:cubicBezTo>
                  <a:pt x="764" y="1015"/>
                  <a:pt x="765" y="1015"/>
                  <a:pt x="765" y="1016"/>
                </a:cubicBezTo>
                <a:cubicBezTo>
                  <a:pt x="765" y="1016"/>
                  <a:pt x="765" y="1017"/>
                  <a:pt x="765" y="1017"/>
                </a:cubicBezTo>
                <a:cubicBezTo>
                  <a:pt x="765" y="1017"/>
                  <a:pt x="765" y="1017"/>
                  <a:pt x="766" y="1018"/>
                </a:cubicBezTo>
                <a:cubicBezTo>
                  <a:pt x="766" y="1019"/>
                  <a:pt x="766" y="1020"/>
                  <a:pt x="767" y="1021"/>
                </a:cubicBezTo>
                <a:cubicBezTo>
                  <a:pt x="767" y="1021"/>
                  <a:pt x="768" y="1021"/>
                  <a:pt x="768" y="1021"/>
                </a:cubicBezTo>
                <a:cubicBezTo>
                  <a:pt x="769" y="1021"/>
                  <a:pt x="770" y="1021"/>
                  <a:pt x="771" y="1021"/>
                </a:cubicBezTo>
                <a:cubicBezTo>
                  <a:pt x="772" y="1021"/>
                  <a:pt x="774" y="1020"/>
                  <a:pt x="774" y="1019"/>
                </a:cubicBezTo>
                <a:cubicBezTo>
                  <a:pt x="775" y="1018"/>
                  <a:pt x="776" y="1017"/>
                  <a:pt x="777" y="1016"/>
                </a:cubicBezTo>
                <a:cubicBezTo>
                  <a:pt x="777" y="1016"/>
                  <a:pt x="778" y="1015"/>
                  <a:pt x="778" y="1015"/>
                </a:cubicBezTo>
                <a:cubicBezTo>
                  <a:pt x="779" y="1014"/>
                  <a:pt x="779" y="1014"/>
                  <a:pt x="779" y="1013"/>
                </a:cubicBezTo>
                <a:cubicBezTo>
                  <a:pt x="779" y="1012"/>
                  <a:pt x="780" y="1013"/>
                  <a:pt x="780" y="1013"/>
                </a:cubicBezTo>
                <a:cubicBezTo>
                  <a:pt x="782" y="1013"/>
                  <a:pt x="781" y="1013"/>
                  <a:pt x="782" y="1014"/>
                </a:cubicBezTo>
                <a:cubicBezTo>
                  <a:pt x="783" y="1015"/>
                  <a:pt x="783" y="1014"/>
                  <a:pt x="783" y="1014"/>
                </a:cubicBezTo>
                <a:cubicBezTo>
                  <a:pt x="784" y="1013"/>
                  <a:pt x="784" y="1014"/>
                  <a:pt x="785" y="1014"/>
                </a:cubicBezTo>
                <a:cubicBezTo>
                  <a:pt x="785" y="1014"/>
                  <a:pt x="787" y="1014"/>
                  <a:pt x="787" y="1014"/>
                </a:cubicBezTo>
                <a:cubicBezTo>
                  <a:pt x="787" y="1018"/>
                  <a:pt x="782" y="1014"/>
                  <a:pt x="782" y="1017"/>
                </a:cubicBezTo>
                <a:cubicBezTo>
                  <a:pt x="782" y="1018"/>
                  <a:pt x="782" y="1019"/>
                  <a:pt x="782" y="1019"/>
                </a:cubicBezTo>
                <a:cubicBezTo>
                  <a:pt x="782" y="1020"/>
                  <a:pt x="781" y="1020"/>
                  <a:pt x="781" y="1020"/>
                </a:cubicBezTo>
                <a:cubicBezTo>
                  <a:pt x="780" y="1021"/>
                  <a:pt x="781" y="1022"/>
                  <a:pt x="780" y="1023"/>
                </a:cubicBezTo>
                <a:cubicBezTo>
                  <a:pt x="779" y="1024"/>
                  <a:pt x="778" y="1022"/>
                  <a:pt x="777" y="1024"/>
                </a:cubicBezTo>
                <a:cubicBezTo>
                  <a:pt x="777" y="1026"/>
                  <a:pt x="778" y="1026"/>
                  <a:pt x="779" y="1027"/>
                </a:cubicBezTo>
                <a:cubicBezTo>
                  <a:pt x="780" y="1027"/>
                  <a:pt x="781" y="1028"/>
                  <a:pt x="781" y="1028"/>
                </a:cubicBezTo>
                <a:cubicBezTo>
                  <a:pt x="782" y="1028"/>
                  <a:pt x="783" y="1028"/>
                  <a:pt x="783" y="1028"/>
                </a:cubicBezTo>
                <a:cubicBezTo>
                  <a:pt x="784" y="1029"/>
                  <a:pt x="783" y="1030"/>
                  <a:pt x="783" y="1030"/>
                </a:cubicBezTo>
                <a:cubicBezTo>
                  <a:pt x="783" y="1031"/>
                  <a:pt x="784" y="1031"/>
                  <a:pt x="783" y="1032"/>
                </a:cubicBezTo>
                <a:cubicBezTo>
                  <a:pt x="783" y="1032"/>
                  <a:pt x="783" y="1032"/>
                  <a:pt x="783" y="1032"/>
                </a:cubicBezTo>
                <a:cubicBezTo>
                  <a:pt x="782" y="1032"/>
                  <a:pt x="782" y="1031"/>
                  <a:pt x="782" y="1031"/>
                </a:cubicBezTo>
                <a:cubicBezTo>
                  <a:pt x="781" y="1030"/>
                  <a:pt x="781" y="1030"/>
                  <a:pt x="780" y="1029"/>
                </a:cubicBezTo>
                <a:cubicBezTo>
                  <a:pt x="780" y="1029"/>
                  <a:pt x="780" y="1028"/>
                  <a:pt x="779" y="1028"/>
                </a:cubicBezTo>
                <a:cubicBezTo>
                  <a:pt x="778" y="1027"/>
                  <a:pt x="778" y="1027"/>
                  <a:pt x="778" y="1026"/>
                </a:cubicBezTo>
                <a:cubicBezTo>
                  <a:pt x="777" y="1026"/>
                  <a:pt x="777" y="1025"/>
                  <a:pt x="776" y="1025"/>
                </a:cubicBezTo>
                <a:cubicBezTo>
                  <a:pt x="776" y="1025"/>
                  <a:pt x="776" y="1026"/>
                  <a:pt x="775" y="1027"/>
                </a:cubicBezTo>
                <a:cubicBezTo>
                  <a:pt x="775" y="1028"/>
                  <a:pt x="775" y="1030"/>
                  <a:pt x="775" y="1032"/>
                </a:cubicBezTo>
                <a:cubicBezTo>
                  <a:pt x="775" y="1032"/>
                  <a:pt x="775" y="1032"/>
                  <a:pt x="776" y="1033"/>
                </a:cubicBezTo>
                <a:cubicBezTo>
                  <a:pt x="777" y="1034"/>
                  <a:pt x="778" y="1032"/>
                  <a:pt x="780" y="1033"/>
                </a:cubicBezTo>
                <a:cubicBezTo>
                  <a:pt x="781" y="1034"/>
                  <a:pt x="778" y="1035"/>
                  <a:pt x="779" y="1036"/>
                </a:cubicBezTo>
                <a:cubicBezTo>
                  <a:pt x="779" y="1037"/>
                  <a:pt x="780" y="1037"/>
                  <a:pt x="781" y="1037"/>
                </a:cubicBezTo>
                <a:cubicBezTo>
                  <a:pt x="781" y="1037"/>
                  <a:pt x="782" y="1038"/>
                  <a:pt x="782" y="1038"/>
                </a:cubicBezTo>
                <a:cubicBezTo>
                  <a:pt x="783" y="1038"/>
                  <a:pt x="784" y="1038"/>
                  <a:pt x="784" y="1038"/>
                </a:cubicBezTo>
                <a:cubicBezTo>
                  <a:pt x="785" y="1037"/>
                  <a:pt x="786" y="1038"/>
                  <a:pt x="786" y="1038"/>
                </a:cubicBezTo>
                <a:cubicBezTo>
                  <a:pt x="786" y="1040"/>
                  <a:pt x="786" y="1039"/>
                  <a:pt x="785" y="1039"/>
                </a:cubicBezTo>
                <a:cubicBezTo>
                  <a:pt x="784" y="1038"/>
                  <a:pt x="783" y="1039"/>
                  <a:pt x="783" y="1040"/>
                </a:cubicBezTo>
                <a:cubicBezTo>
                  <a:pt x="782" y="1041"/>
                  <a:pt x="782" y="1042"/>
                  <a:pt x="782" y="1043"/>
                </a:cubicBezTo>
                <a:cubicBezTo>
                  <a:pt x="783" y="1044"/>
                  <a:pt x="783" y="1044"/>
                  <a:pt x="784" y="1044"/>
                </a:cubicBezTo>
                <a:cubicBezTo>
                  <a:pt x="785" y="1046"/>
                  <a:pt x="782" y="1046"/>
                  <a:pt x="781" y="1046"/>
                </a:cubicBezTo>
                <a:cubicBezTo>
                  <a:pt x="778" y="1046"/>
                  <a:pt x="780" y="1047"/>
                  <a:pt x="779" y="1049"/>
                </a:cubicBezTo>
                <a:cubicBezTo>
                  <a:pt x="779" y="1049"/>
                  <a:pt x="778" y="1049"/>
                  <a:pt x="778" y="1050"/>
                </a:cubicBezTo>
                <a:cubicBezTo>
                  <a:pt x="777" y="1050"/>
                  <a:pt x="777" y="1051"/>
                  <a:pt x="777" y="1052"/>
                </a:cubicBezTo>
                <a:cubicBezTo>
                  <a:pt x="777" y="1053"/>
                  <a:pt x="776" y="1053"/>
                  <a:pt x="775" y="1053"/>
                </a:cubicBezTo>
                <a:cubicBezTo>
                  <a:pt x="775" y="1053"/>
                  <a:pt x="774" y="1053"/>
                  <a:pt x="774" y="1054"/>
                </a:cubicBezTo>
                <a:cubicBezTo>
                  <a:pt x="774" y="1054"/>
                  <a:pt x="775" y="1054"/>
                  <a:pt x="776" y="1055"/>
                </a:cubicBezTo>
                <a:cubicBezTo>
                  <a:pt x="776" y="1055"/>
                  <a:pt x="777" y="1056"/>
                  <a:pt x="777" y="1056"/>
                </a:cubicBezTo>
                <a:cubicBezTo>
                  <a:pt x="778" y="1057"/>
                  <a:pt x="778" y="1058"/>
                  <a:pt x="778" y="1058"/>
                </a:cubicBezTo>
                <a:cubicBezTo>
                  <a:pt x="779" y="1059"/>
                  <a:pt x="780" y="1059"/>
                  <a:pt x="780" y="1060"/>
                </a:cubicBezTo>
                <a:cubicBezTo>
                  <a:pt x="781" y="1060"/>
                  <a:pt x="781" y="1061"/>
                  <a:pt x="781" y="1061"/>
                </a:cubicBezTo>
                <a:cubicBezTo>
                  <a:pt x="782" y="1062"/>
                  <a:pt x="783" y="1062"/>
                  <a:pt x="784" y="1063"/>
                </a:cubicBezTo>
                <a:cubicBezTo>
                  <a:pt x="785" y="1064"/>
                  <a:pt x="786" y="1066"/>
                  <a:pt x="789" y="1066"/>
                </a:cubicBezTo>
                <a:cubicBezTo>
                  <a:pt x="791" y="1066"/>
                  <a:pt x="789" y="1063"/>
                  <a:pt x="788" y="1062"/>
                </a:cubicBezTo>
                <a:cubicBezTo>
                  <a:pt x="788" y="1061"/>
                  <a:pt x="787" y="1061"/>
                  <a:pt x="787" y="1060"/>
                </a:cubicBezTo>
                <a:cubicBezTo>
                  <a:pt x="786" y="1060"/>
                  <a:pt x="786" y="1059"/>
                  <a:pt x="786" y="1058"/>
                </a:cubicBezTo>
                <a:cubicBezTo>
                  <a:pt x="785" y="1057"/>
                  <a:pt x="783" y="1057"/>
                  <a:pt x="782" y="1056"/>
                </a:cubicBezTo>
                <a:cubicBezTo>
                  <a:pt x="782" y="1055"/>
                  <a:pt x="782" y="1055"/>
                  <a:pt x="782" y="1054"/>
                </a:cubicBezTo>
                <a:cubicBezTo>
                  <a:pt x="782" y="1053"/>
                  <a:pt x="781" y="1053"/>
                  <a:pt x="781" y="1052"/>
                </a:cubicBezTo>
                <a:cubicBezTo>
                  <a:pt x="781" y="1051"/>
                  <a:pt x="781" y="1051"/>
                  <a:pt x="782" y="1051"/>
                </a:cubicBezTo>
                <a:cubicBezTo>
                  <a:pt x="782" y="1051"/>
                  <a:pt x="783" y="1052"/>
                  <a:pt x="783" y="1053"/>
                </a:cubicBezTo>
                <a:cubicBezTo>
                  <a:pt x="783" y="1053"/>
                  <a:pt x="783" y="1054"/>
                  <a:pt x="784" y="1055"/>
                </a:cubicBezTo>
                <a:cubicBezTo>
                  <a:pt x="785" y="1055"/>
                  <a:pt x="785" y="1054"/>
                  <a:pt x="786" y="1054"/>
                </a:cubicBezTo>
                <a:cubicBezTo>
                  <a:pt x="788" y="1054"/>
                  <a:pt x="787" y="1056"/>
                  <a:pt x="788" y="1057"/>
                </a:cubicBezTo>
                <a:cubicBezTo>
                  <a:pt x="788" y="1058"/>
                  <a:pt x="789" y="1060"/>
                  <a:pt x="790" y="1061"/>
                </a:cubicBezTo>
                <a:cubicBezTo>
                  <a:pt x="790" y="1062"/>
                  <a:pt x="791" y="1062"/>
                  <a:pt x="792" y="1062"/>
                </a:cubicBezTo>
                <a:cubicBezTo>
                  <a:pt x="793" y="1063"/>
                  <a:pt x="793" y="1063"/>
                  <a:pt x="793" y="1064"/>
                </a:cubicBezTo>
                <a:cubicBezTo>
                  <a:pt x="793" y="1065"/>
                  <a:pt x="794" y="1065"/>
                  <a:pt x="794" y="1065"/>
                </a:cubicBezTo>
                <a:cubicBezTo>
                  <a:pt x="795" y="1064"/>
                  <a:pt x="795" y="1063"/>
                  <a:pt x="795" y="1063"/>
                </a:cubicBezTo>
                <a:cubicBezTo>
                  <a:pt x="796" y="1061"/>
                  <a:pt x="797" y="1060"/>
                  <a:pt x="796" y="1059"/>
                </a:cubicBezTo>
                <a:cubicBezTo>
                  <a:pt x="795" y="1057"/>
                  <a:pt x="795" y="1056"/>
                  <a:pt x="794" y="1055"/>
                </a:cubicBezTo>
                <a:cubicBezTo>
                  <a:pt x="793" y="1054"/>
                  <a:pt x="791" y="1053"/>
                  <a:pt x="791" y="1052"/>
                </a:cubicBezTo>
                <a:cubicBezTo>
                  <a:pt x="793" y="1052"/>
                  <a:pt x="794" y="1053"/>
                  <a:pt x="795" y="1054"/>
                </a:cubicBezTo>
                <a:cubicBezTo>
                  <a:pt x="795" y="1054"/>
                  <a:pt x="796" y="1055"/>
                  <a:pt x="797" y="1056"/>
                </a:cubicBezTo>
                <a:cubicBezTo>
                  <a:pt x="797" y="1056"/>
                  <a:pt x="798" y="1056"/>
                  <a:pt x="799" y="1056"/>
                </a:cubicBezTo>
                <a:cubicBezTo>
                  <a:pt x="800" y="1057"/>
                  <a:pt x="800" y="1058"/>
                  <a:pt x="800" y="1058"/>
                </a:cubicBezTo>
                <a:cubicBezTo>
                  <a:pt x="800" y="1059"/>
                  <a:pt x="801" y="1060"/>
                  <a:pt x="801" y="1059"/>
                </a:cubicBezTo>
                <a:cubicBezTo>
                  <a:pt x="802" y="1059"/>
                  <a:pt x="801" y="1057"/>
                  <a:pt x="801" y="1056"/>
                </a:cubicBezTo>
                <a:cubicBezTo>
                  <a:pt x="803" y="1056"/>
                  <a:pt x="802" y="1059"/>
                  <a:pt x="802" y="1060"/>
                </a:cubicBezTo>
                <a:cubicBezTo>
                  <a:pt x="804" y="1060"/>
                  <a:pt x="804" y="1058"/>
                  <a:pt x="804" y="1057"/>
                </a:cubicBezTo>
                <a:cubicBezTo>
                  <a:pt x="805" y="1057"/>
                  <a:pt x="806" y="1056"/>
                  <a:pt x="806" y="1055"/>
                </a:cubicBezTo>
                <a:cubicBezTo>
                  <a:pt x="807" y="1055"/>
                  <a:pt x="806" y="1054"/>
                  <a:pt x="807" y="1053"/>
                </a:cubicBezTo>
                <a:cubicBezTo>
                  <a:pt x="807" y="1053"/>
                  <a:pt x="808" y="1053"/>
                  <a:pt x="808" y="1052"/>
                </a:cubicBezTo>
                <a:cubicBezTo>
                  <a:pt x="808" y="1050"/>
                  <a:pt x="805" y="1051"/>
                  <a:pt x="805" y="1052"/>
                </a:cubicBezTo>
                <a:cubicBezTo>
                  <a:pt x="804" y="1052"/>
                  <a:pt x="802" y="1052"/>
                  <a:pt x="803" y="1051"/>
                </a:cubicBezTo>
                <a:cubicBezTo>
                  <a:pt x="803" y="1051"/>
                  <a:pt x="804" y="1051"/>
                  <a:pt x="804" y="1050"/>
                </a:cubicBezTo>
                <a:cubicBezTo>
                  <a:pt x="804" y="1050"/>
                  <a:pt x="804" y="1048"/>
                  <a:pt x="805" y="1049"/>
                </a:cubicBezTo>
                <a:cubicBezTo>
                  <a:pt x="806" y="1049"/>
                  <a:pt x="806" y="1050"/>
                  <a:pt x="806" y="1049"/>
                </a:cubicBezTo>
                <a:cubicBezTo>
                  <a:pt x="806" y="1048"/>
                  <a:pt x="806" y="1046"/>
                  <a:pt x="807" y="1046"/>
                </a:cubicBezTo>
                <a:cubicBezTo>
                  <a:pt x="808" y="1047"/>
                  <a:pt x="807" y="1047"/>
                  <a:pt x="808" y="1047"/>
                </a:cubicBezTo>
                <a:cubicBezTo>
                  <a:pt x="808" y="1047"/>
                  <a:pt x="809" y="1047"/>
                  <a:pt x="809" y="1046"/>
                </a:cubicBezTo>
                <a:cubicBezTo>
                  <a:pt x="811" y="1045"/>
                  <a:pt x="812" y="1044"/>
                  <a:pt x="813" y="1042"/>
                </a:cubicBezTo>
                <a:cubicBezTo>
                  <a:pt x="814" y="1042"/>
                  <a:pt x="813" y="1044"/>
                  <a:pt x="812" y="1045"/>
                </a:cubicBezTo>
                <a:cubicBezTo>
                  <a:pt x="812" y="1045"/>
                  <a:pt x="811" y="1046"/>
                  <a:pt x="811" y="1046"/>
                </a:cubicBezTo>
                <a:cubicBezTo>
                  <a:pt x="812" y="1046"/>
                  <a:pt x="813" y="1046"/>
                  <a:pt x="813" y="1046"/>
                </a:cubicBezTo>
                <a:cubicBezTo>
                  <a:pt x="813" y="1047"/>
                  <a:pt x="810" y="1048"/>
                  <a:pt x="810" y="1049"/>
                </a:cubicBezTo>
                <a:cubicBezTo>
                  <a:pt x="809" y="1050"/>
                  <a:pt x="810" y="1052"/>
                  <a:pt x="810" y="1053"/>
                </a:cubicBezTo>
                <a:cubicBezTo>
                  <a:pt x="810" y="1055"/>
                  <a:pt x="811" y="1056"/>
                  <a:pt x="812" y="1056"/>
                </a:cubicBezTo>
                <a:cubicBezTo>
                  <a:pt x="813" y="1057"/>
                  <a:pt x="814" y="1057"/>
                  <a:pt x="814" y="1057"/>
                </a:cubicBezTo>
                <a:cubicBezTo>
                  <a:pt x="815" y="1057"/>
                  <a:pt x="815" y="1058"/>
                  <a:pt x="815" y="1058"/>
                </a:cubicBezTo>
                <a:cubicBezTo>
                  <a:pt x="817" y="1059"/>
                  <a:pt x="818" y="1058"/>
                  <a:pt x="819" y="1057"/>
                </a:cubicBezTo>
                <a:cubicBezTo>
                  <a:pt x="821" y="1057"/>
                  <a:pt x="822" y="1057"/>
                  <a:pt x="823" y="1059"/>
                </a:cubicBezTo>
                <a:cubicBezTo>
                  <a:pt x="822" y="1059"/>
                  <a:pt x="821" y="1058"/>
                  <a:pt x="820" y="1058"/>
                </a:cubicBezTo>
                <a:cubicBezTo>
                  <a:pt x="819" y="1058"/>
                  <a:pt x="818" y="1059"/>
                  <a:pt x="817" y="1059"/>
                </a:cubicBezTo>
                <a:cubicBezTo>
                  <a:pt x="815" y="1060"/>
                  <a:pt x="815" y="1059"/>
                  <a:pt x="813" y="1058"/>
                </a:cubicBezTo>
                <a:cubicBezTo>
                  <a:pt x="812" y="1057"/>
                  <a:pt x="811" y="1058"/>
                  <a:pt x="809" y="1057"/>
                </a:cubicBezTo>
                <a:cubicBezTo>
                  <a:pt x="808" y="1056"/>
                  <a:pt x="807" y="1055"/>
                  <a:pt x="807" y="1057"/>
                </a:cubicBezTo>
                <a:cubicBezTo>
                  <a:pt x="806" y="1057"/>
                  <a:pt x="807" y="1058"/>
                  <a:pt x="807" y="1059"/>
                </a:cubicBezTo>
                <a:cubicBezTo>
                  <a:pt x="807" y="1059"/>
                  <a:pt x="807" y="1060"/>
                  <a:pt x="807" y="1060"/>
                </a:cubicBezTo>
                <a:cubicBezTo>
                  <a:pt x="807" y="1062"/>
                  <a:pt x="809" y="1062"/>
                  <a:pt x="810" y="1063"/>
                </a:cubicBezTo>
                <a:cubicBezTo>
                  <a:pt x="810" y="1064"/>
                  <a:pt x="810" y="1065"/>
                  <a:pt x="809" y="1064"/>
                </a:cubicBezTo>
                <a:cubicBezTo>
                  <a:pt x="809" y="1064"/>
                  <a:pt x="809" y="1063"/>
                  <a:pt x="808" y="1063"/>
                </a:cubicBezTo>
                <a:cubicBezTo>
                  <a:pt x="807" y="1063"/>
                  <a:pt x="806" y="1063"/>
                  <a:pt x="806" y="1063"/>
                </a:cubicBezTo>
                <a:cubicBezTo>
                  <a:pt x="805" y="1063"/>
                  <a:pt x="804" y="1063"/>
                  <a:pt x="804" y="1064"/>
                </a:cubicBezTo>
                <a:cubicBezTo>
                  <a:pt x="803" y="1065"/>
                  <a:pt x="804" y="1067"/>
                  <a:pt x="804" y="1068"/>
                </a:cubicBezTo>
                <a:cubicBezTo>
                  <a:pt x="803" y="1069"/>
                  <a:pt x="802" y="1070"/>
                  <a:pt x="802" y="1072"/>
                </a:cubicBezTo>
                <a:cubicBezTo>
                  <a:pt x="802" y="1073"/>
                  <a:pt x="803" y="1074"/>
                  <a:pt x="803" y="1075"/>
                </a:cubicBezTo>
                <a:cubicBezTo>
                  <a:pt x="803" y="1076"/>
                  <a:pt x="803" y="1077"/>
                  <a:pt x="803" y="1077"/>
                </a:cubicBezTo>
                <a:cubicBezTo>
                  <a:pt x="804" y="1078"/>
                  <a:pt x="804" y="1078"/>
                  <a:pt x="805" y="1078"/>
                </a:cubicBezTo>
                <a:cubicBezTo>
                  <a:pt x="805" y="1079"/>
                  <a:pt x="806" y="1080"/>
                  <a:pt x="807" y="1081"/>
                </a:cubicBezTo>
                <a:cubicBezTo>
                  <a:pt x="808" y="1081"/>
                  <a:pt x="809" y="1080"/>
                  <a:pt x="810" y="1080"/>
                </a:cubicBezTo>
                <a:cubicBezTo>
                  <a:pt x="811" y="1080"/>
                  <a:pt x="811" y="1080"/>
                  <a:pt x="812" y="1080"/>
                </a:cubicBezTo>
                <a:cubicBezTo>
                  <a:pt x="812" y="1080"/>
                  <a:pt x="813" y="1080"/>
                  <a:pt x="813" y="1081"/>
                </a:cubicBezTo>
                <a:cubicBezTo>
                  <a:pt x="813" y="1081"/>
                  <a:pt x="813" y="1081"/>
                  <a:pt x="812" y="1082"/>
                </a:cubicBezTo>
                <a:cubicBezTo>
                  <a:pt x="812" y="1082"/>
                  <a:pt x="812" y="1083"/>
                  <a:pt x="811" y="1083"/>
                </a:cubicBezTo>
                <a:cubicBezTo>
                  <a:pt x="811" y="1083"/>
                  <a:pt x="810" y="1083"/>
                  <a:pt x="810" y="1084"/>
                </a:cubicBezTo>
                <a:cubicBezTo>
                  <a:pt x="809" y="1085"/>
                  <a:pt x="810" y="1085"/>
                  <a:pt x="811" y="1085"/>
                </a:cubicBezTo>
                <a:cubicBezTo>
                  <a:pt x="812" y="1085"/>
                  <a:pt x="813" y="1085"/>
                  <a:pt x="813" y="1086"/>
                </a:cubicBezTo>
                <a:cubicBezTo>
                  <a:pt x="814" y="1086"/>
                  <a:pt x="814" y="1086"/>
                  <a:pt x="814" y="1086"/>
                </a:cubicBezTo>
                <a:cubicBezTo>
                  <a:pt x="814" y="1087"/>
                  <a:pt x="814" y="1087"/>
                  <a:pt x="814" y="1087"/>
                </a:cubicBezTo>
                <a:cubicBezTo>
                  <a:pt x="816" y="1088"/>
                  <a:pt x="815" y="1084"/>
                  <a:pt x="815" y="1083"/>
                </a:cubicBezTo>
                <a:cubicBezTo>
                  <a:pt x="816" y="1083"/>
                  <a:pt x="816" y="1082"/>
                  <a:pt x="816" y="1081"/>
                </a:cubicBezTo>
                <a:cubicBezTo>
                  <a:pt x="816" y="1081"/>
                  <a:pt x="815" y="1080"/>
                  <a:pt x="815" y="1080"/>
                </a:cubicBezTo>
                <a:cubicBezTo>
                  <a:pt x="815" y="1079"/>
                  <a:pt x="815" y="1079"/>
                  <a:pt x="815" y="1078"/>
                </a:cubicBezTo>
                <a:cubicBezTo>
                  <a:pt x="816" y="1077"/>
                  <a:pt x="815" y="1077"/>
                  <a:pt x="815" y="1076"/>
                </a:cubicBezTo>
                <a:cubicBezTo>
                  <a:pt x="815" y="1075"/>
                  <a:pt x="816" y="1074"/>
                  <a:pt x="816" y="1075"/>
                </a:cubicBezTo>
                <a:cubicBezTo>
                  <a:pt x="817" y="1075"/>
                  <a:pt x="816" y="1076"/>
                  <a:pt x="817" y="1076"/>
                </a:cubicBezTo>
                <a:cubicBezTo>
                  <a:pt x="817" y="1078"/>
                  <a:pt x="818" y="1077"/>
                  <a:pt x="818" y="1076"/>
                </a:cubicBezTo>
                <a:cubicBezTo>
                  <a:pt x="819" y="1076"/>
                  <a:pt x="820" y="1076"/>
                  <a:pt x="820" y="1077"/>
                </a:cubicBezTo>
                <a:cubicBezTo>
                  <a:pt x="821" y="1077"/>
                  <a:pt x="821" y="1076"/>
                  <a:pt x="822" y="1076"/>
                </a:cubicBezTo>
                <a:cubicBezTo>
                  <a:pt x="823" y="1075"/>
                  <a:pt x="823" y="1076"/>
                  <a:pt x="823" y="1077"/>
                </a:cubicBezTo>
                <a:cubicBezTo>
                  <a:pt x="823" y="1078"/>
                  <a:pt x="822" y="1080"/>
                  <a:pt x="821" y="1081"/>
                </a:cubicBezTo>
                <a:cubicBezTo>
                  <a:pt x="821" y="1082"/>
                  <a:pt x="821" y="1084"/>
                  <a:pt x="821" y="1085"/>
                </a:cubicBezTo>
                <a:cubicBezTo>
                  <a:pt x="821" y="1085"/>
                  <a:pt x="821" y="1087"/>
                  <a:pt x="820" y="1087"/>
                </a:cubicBezTo>
                <a:cubicBezTo>
                  <a:pt x="820" y="1086"/>
                  <a:pt x="820" y="1085"/>
                  <a:pt x="820" y="1085"/>
                </a:cubicBezTo>
                <a:cubicBezTo>
                  <a:pt x="820" y="1083"/>
                  <a:pt x="821" y="1081"/>
                  <a:pt x="820" y="1080"/>
                </a:cubicBezTo>
                <a:cubicBezTo>
                  <a:pt x="820" y="1080"/>
                  <a:pt x="819" y="1080"/>
                  <a:pt x="819" y="1080"/>
                </a:cubicBezTo>
                <a:cubicBezTo>
                  <a:pt x="819" y="1079"/>
                  <a:pt x="819" y="1079"/>
                  <a:pt x="819" y="1079"/>
                </a:cubicBezTo>
                <a:cubicBezTo>
                  <a:pt x="819" y="1078"/>
                  <a:pt x="819" y="1077"/>
                  <a:pt x="818" y="1077"/>
                </a:cubicBezTo>
                <a:cubicBezTo>
                  <a:pt x="818" y="1078"/>
                  <a:pt x="818" y="1079"/>
                  <a:pt x="818" y="1080"/>
                </a:cubicBezTo>
                <a:cubicBezTo>
                  <a:pt x="818" y="1080"/>
                  <a:pt x="817" y="1080"/>
                  <a:pt x="817" y="1081"/>
                </a:cubicBezTo>
                <a:cubicBezTo>
                  <a:pt x="816" y="1083"/>
                  <a:pt x="818" y="1083"/>
                  <a:pt x="818" y="1084"/>
                </a:cubicBezTo>
                <a:cubicBezTo>
                  <a:pt x="818" y="1085"/>
                  <a:pt x="816" y="1086"/>
                  <a:pt x="816" y="1087"/>
                </a:cubicBezTo>
                <a:cubicBezTo>
                  <a:pt x="817" y="1088"/>
                  <a:pt x="819" y="1088"/>
                  <a:pt x="818" y="1089"/>
                </a:cubicBezTo>
                <a:cubicBezTo>
                  <a:pt x="818" y="1090"/>
                  <a:pt x="817" y="1090"/>
                  <a:pt x="818" y="1090"/>
                </a:cubicBezTo>
                <a:cubicBezTo>
                  <a:pt x="819" y="1091"/>
                  <a:pt x="820" y="1090"/>
                  <a:pt x="820" y="1090"/>
                </a:cubicBezTo>
                <a:cubicBezTo>
                  <a:pt x="821" y="1090"/>
                  <a:pt x="821" y="1089"/>
                  <a:pt x="821" y="1089"/>
                </a:cubicBezTo>
                <a:cubicBezTo>
                  <a:pt x="822" y="1088"/>
                  <a:pt x="823" y="1089"/>
                  <a:pt x="823" y="1088"/>
                </a:cubicBezTo>
                <a:cubicBezTo>
                  <a:pt x="824" y="1087"/>
                  <a:pt x="823" y="1087"/>
                  <a:pt x="823" y="1086"/>
                </a:cubicBezTo>
                <a:cubicBezTo>
                  <a:pt x="823" y="1085"/>
                  <a:pt x="824" y="1085"/>
                  <a:pt x="825" y="1086"/>
                </a:cubicBezTo>
                <a:cubicBezTo>
                  <a:pt x="825" y="1086"/>
                  <a:pt x="824" y="1086"/>
                  <a:pt x="824" y="1086"/>
                </a:cubicBezTo>
                <a:cubicBezTo>
                  <a:pt x="824" y="1087"/>
                  <a:pt x="824" y="1087"/>
                  <a:pt x="825" y="1087"/>
                </a:cubicBezTo>
                <a:cubicBezTo>
                  <a:pt x="825" y="1088"/>
                  <a:pt x="825" y="1089"/>
                  <a:pt x="826" y="1089"/>
                </a:cubicBezTo>
                <a:cubicBezTo>
                  <a:pt x="827" y="1090"/>
                  <a:pt x="828" y="1089"/>
                  <a:pt x="828" y="1088"/>
                </a:cubicBezTo>
                <a:cubicBezTo>
                  <a:pt x="828" y="1088"/>
                  <a:pt x="829" y="1089"/>
                  <a:pt x="828" y="1089"/>
                </a:cubicBezTo>
                <a:cubicBezTo>
                  <a:pt x="828" y="1090"/>
                  <a:pt x="828" y="1090"/>
                  <a:pt x="828" y="1090"/>
                </a:cubicBezTo>
                <a:cubicBezTo>
                  <a:pt x="828" y="1091"/>
                  <a:pt x="828" y="1091"/>
                  <a:pt x="828" y="1092"/>
                </a:cubicBezTo>
                <a:cubicBezTo>
                  <a:pt x="828" y="1092"/>
                  <a:pt x="828" y="1093"/>
                  <a:pt x="828" y="1093"/>
                </a:cubicBezTo>
                <a:cubicBezTo>
                  <a:pt x="830" y="1093"/>
                  <a:pt x="830" y="1091"/>
                  <a:pt x="831" y="1090"/>
                </a:cubicBezTo>
                <a:cubicBezTo>
                  <a:pt x="831" y="1090"/>
                  <a:pt x="832" y="1090"/>
                  <a:pt x="833" y="1090"/>
                </a:cubicBezTo>
                <a:cubicBezTo>
                  <a:pt x="833" y="1090"/>
                  <a:pt x="833" y="1091"/>
                  <a:pt x="833" y="1091"/>
                </a:cubicBezTo>
                <a:cubicBezTo>
                  <a:pt x="832" y="1092"/>
                  <a:pt x="832" y="1091"/>
                  <a:pt x="832" y="1092"/>
                </a:cubicBezTo>
                <a:cubicBezTo>
                  <a:pt x="831" y="1092"/>
                  <a:pt x="831" y="1092"/>
                  <a:pt x="831" y="1092"/>
                </a:cubicBezTo>
                <a:cubicBezTo>
                  <a:pt x="830" y="1093"/>
                  <a:pt x="830" y="1093"/>
                  <a:pt x="829" y="1094"/>
                </a:cubicBezTo>
                <a:cubicBezTo>
                  <a:pt x="828" y="1094"/>
                  <a:pt x="828" y="1097"/>
                  <a:pt x="828" y="1098"/>
                </a:cubicBezTo>
                <a:cubicBezTo>
                  <a:pt x="829" y="1099"/>
                  <a:pt x="829" y="1099"/>
                  <a:pt x="829" y="1100"/>
                </a:cubicBezTo>
                <a:cubicBezTo>
                  <a:pt x="829" y="1100"/>
                  <a:pt x="829" y="1101"/>
                  <a:pt x="828" y="1101"/>
                </a:cubicBezTo>
                <a:cubicBezTo>
                  <a:pt x="828" y="1103"/>
                  <a:pt x="828" y="1104"/>
                  <a:pt x="828" y="1106"/>
                </a:cubicBezTo>
                <a:cubicBezTo>
                  <a:pt x="828" y="1107"/>
                  <a:pt x="828" y="1109"/>
                  <a:pt x="829" y="1110"/>
                </a:cubicBezTo>
                <a:cubicBezTo>
                  <a:pt x="829" y="1110"/>
                  <a:pt x="830" y="1110"/>
                  <a:pt x="830" y="1111"/>
                </a:cubicBezTo>
                <a:cubicBezTo>
                  <a:pt x="830" y="1112"/>
                  <a:pt x="831" y="1113"/>
                  <a:pt x="832" y="1113"/>
                </a:cubicBezTo>
                <a:cubicBezTo>
                  <a:pt x="833" y="1113"/>
                  <a:pt x="835" y="1113"/>
                  <a:pt x="835" y="1111"/>
                </a:cubicBezTo>
                <a:cubicBezTo>
                  <a:pt x="835" y="1113"/>
                  <a:pt x="833" y="1115"/>
                  <a:pt x="832" y="1116"/>
                </a:cubicBezTo>
                <a:cubicBezTo>
                  <a:pt x="831" y="1116"/>
                  <a:pt x="829" y="1116"/>
                  <a:pt x="830" y="1117"/>
                </a:cubicBezTo>
                <a:cubicBezTo>
                  <a:pt x="831" y="1118"/>
                  <a:pt x="832" y="1118"/>
                  <a:pt x="833" y="1118"/>
                </a:cubicBezTo>
                <a:cubicBezTo>
                  <a:pt x="835" y="1118"/>
                  <a:pt x="836" y="1117"/>
                  <a:pt x="837" y="1118"/>
                </a:cubicBezTo>
                <a:cubicBezTo>
                  <a:pt x="837" y="1119"/>
                  <a:pt x="834" y="1118"/>
                  <a:pt x="833" y="1119"/>
                </a:cubicBezTo>
                <a:cubicBezTo>
                  <a:pt x="832" y="1119"/>
                  <a:pt x="832" y="1119"/>
                  <a:pt x="831" y="1119"/>
                </a:cubicBezTo>
                <a:cubicBezTo>
                  <a:pt x="828" y="1120"/>
                  <a:pt x="831" y="1121"/>
                  <a:pt x="832" y="1122"/>
                </a:cubicBezTo>
                <a:cubicBezTo>
                  <a:pt x="833" y="1123"/>
                  <a:pt x="833" y="1123"/>
                  <a:pt x="834" y="1123"/>
                </a:cubicBezTo>
                <a:cubicBezTo>
                  <a:pt x="835" y="1123"/>
                  <a:pt x="836" y="1123"/>
                  <a:pt x="836" y="1124"/>
                </a:cubicBezTo>
                <a:cubicBezTo>
                  <a:pt x="836" y="1125"/>
                  <a:pt x="835" y="1125"/>
                  <a:pt x="835" y="1126"/>
                </a:cubicBezTo>
                <a:cubicBezTo>
                  <a:pt x="836" y="1126"/>
                  <a:pt x="837" y="1127"/>
                  <a:pt x="837" y="1127"/>
                </a:cubicBezTo>
                <a:cubicBezTo>
                  <a:pt x="838" y="1127"/>
                  <a:pt x="840" y="1128"/>
                  <a:pt x="841" y="1128"/>
                </a:cubicBezTo>
                <a:cubicBezTo>
                  <a:pt x="842" y="1129"/>
                  <a:pt x="842" y="1128"/>
                  <a:pt x="843" y="1129"/>
                </a:cubicBezTo>
                <a:cubicBezTo>
                  <a:pt x="844" y="1129"/>
                  <a:pt x="845" y="1130"/>
                  <a:pt x="846" y="1130"/>
                </a:cubicBezTo>
                <a:cubicBezTo>
                  <a:pt x="847" y="1129"/>
                  <a:pt x="847" y="1129"/>
                  <a:pt x="848" y="1128"/>
                </a:cubicBezTo>
                <a:cubicBezTo>
                  <a:pt x="849" y="1128"/>
                  <a:pt x="850" y="1128"/>
                  <a:pt x="850" y="1128"/>
                </a:cubicBezTo>
                <a:cubicBezTo>
                  <a:pt x="851" y="1128"/>
                  <a:pt x="851" y="1128"/>
                  <a:pt x="852" y="1129"/>
                </a:cubicBezTo>
                <a:cubicBezTo>
                  <a:pt x="853" y="1129"/>
                  <a:pt x="853" y="1129"/>
                  <a:pt x="854" y="1129"/>
                </a:cubicBezTo>
                <a:cubicBezTo>
                  <a:pt x="855" y="1129"/>
                  <a:pt x="855" y="1130"/>
                  <a:pt x="856" y="1130"/>
                </a:cubicBezTo>
                <a:cubicBezTo>
                  <a:pt x="857" y="1130"/>
                  <a:pt x="857" y="1130"/>
                  <a:pt x="858" y="1130"/>
                </a:cubicBezTo>
                <a:cubicBezTo>
                  <a:pt x="859" y="1130"/>
                  <a:pt x="859" y="1130"/>
                  <a:pt x="860" y="1130"/>
                </a:cubicBezTo>
                <a:cubicBezTo>
                  <a:pt x="861" y="1130"/>
                  <a:pt x="862" y="1131"/>
                  <a:pt x="862" y="1131"/>
                </a:cubicBezTo>
                <a:cubicBezTo>
                  <a:pt x="863" y="1131"/>
                  <a:pt x="864" y="1131"/>
                  <a:pt x="864" y="1131"/>
                </a:cubicBezTo>
                <a:cubicBezTo>
                  <a:pt x="866" y="1131"/>
                  <a:pt x="866" y="1132"/>
                  <a:pt x="865" y="1133"/>
                </a:cubicBezTo>
                <a:cubicBezTo>
                  <a:pt x="864" y="1133"/>
                  <a:pt x="863" y="1133"/>
                  <a:pt x="863" y="1134"/>
                </a:cubicBezTo>
                <a:cubicBezTo>
                  <a:pt x="863" y="1135"/>
                  <a:pt x="863" y="1136"/>
                  <a:pt x="863" y="1136"/>
                </a:cubicBezTo>
                <a:cubicBezTo>
                  <a:pt x="863" y="1136"/>
                  <a:pt x="864" y="1136"/>
                  <a:pt x="864" y="1136"/>
                </a:cubicBezTo>
                <a:cubicBezTo>
                  <a:pt x="864" y="1136"/>
                  <a:pt x="865" y="1136"/>
                  <a:pt x="865" y="1136"/>
                </a:cubicBezTo>
                <a:cubicBezTo>
                  <a:pt x="865" y="1137"/>
                  <a:pt x="863" y="1138"/>
                  <a:pt x="862" y="1139"/>
                </a:cubicBezTo>
                <a:cubicBezTo>
                  <a:pt x="861" y="1141"/>
                  <a:pt x="863" y="1139"/>
                  <a:pt x="864" y="1140"/>
                </a:cubicBezTo>
                <a:cubicBezTo>
                  <a:pt x="865" y="1140"/>
                  <a:pt x="865" y="1140"/>
                  <a:pt x="866" y="1140"/>
                </a:cubicBezTo>
                <a:cubicBezTo>
                  <a:pt x="866" y="1140"/>
                  <a:pt x="867" y="1140"/>
                  <a:pt x="867" y="1140"/>
                </a:cubicBezTo>
                <a:cubicBezTo>
                  <a:pt x="869" y="1140"/>
                  <a:pt x="871" y="1140"/>
                  <a:pt x="872" y="1140"/>
                </a:cubicBezTo>
                <a:cubicBezTo>
                  <a:pt x="874" y="1140"/>
                  <a:pt x="874" y="1140"/>
                  <a:pt x="874" y="1140"/>
                </a:cubicBezTo>
                <a:cubicBezTo>
                  <a:pt x="876" y="1142"/>
                  <a:pt x="875" y="1139"/>
                  <a:pt x="876" y="1138"/>
                </a:cubicBezTo>
                <a:cubicBezTo>
                  <a:pt x="877" y="1138"/>
                  <a:pt x="876" y="1140"/>
                  <a:pt x="877" y="1141"/>
                </a:cubicBezTo>
                <a:cubicBezTo>
                  <a:pt x="878" y="1141"/>
                  <a:pt x="879" y="1140"/>
                  <a:pt x="879" y="1140"/>
                </a:cubicBezTo>
                <a:cubicBezTo>
                  <a:pt x="880" y="1140"/>
                  <a:pt x="881" y="1139"/>
                  <a:pt x="882" y="1140"/>
                </a:cubicBezTo>
                <a:cubicBezTo>
                  <a:pt x="882" y="1140"/>
                  <a:pt x="883" y="1140"/>
                  <a:pt x="883" y="1141"/>
                </a:cubicBezTo>
                <a:cubicBezTo>
                  <a:pt x="884" y="1141"/>
                  <a:pt x="884" y="1140"/>
                  <a:pt x="884" y="1140"/>
                </a:cubicBezTo>
                <a:cubicBezTo>
                  <a:pt x="886" y="1141"/>
                  <a:pt x="886" y="1141"/>
                  <a:pt x="887" y="1140"/>
                </a:cubicBezTo>
                <a:cubicBezTo>
                  <a:pt x="887" y="1140"/>
                  <a:pt x="888" y="1138"/>
                  <a:pt x="888" y="1138"/>
                </a:cubicBezTo>
                <a:cubicBezTo>
                  <a:pt x="889" y="1138"/>
                  <a:pt x="889" y="1139"/>
                  <a:pt x="888" y="1139"/>
                </a:cubicBezTo>
                <a:cubicBezTo>
                  <a:pt x="888" y="1140"/>
                  <a:pt x="887" y="1140"/>
                  <a:pt x="887" y="1141"/>
                </a:cubicBezTo>
                <a:cubicBezTo>
                  <a:pt x="887" y="1141"/>
                  <a:pt x="887" y="1143"/>
                  <a:pt x="887" y="1143"/>
                </a:cubicBezTo>
                <a:cubicBezTo>
                  <a:pt x="887" y="1144"/>
                  <a:pt x="887" y="1144"/>
                  <a:pt x="888" y="1144"/>
                </a:cubicBezTo>
                <a:cubicBezTo>
                  <a:pt x="888" y="1143"/>
                  <a:pt x="888" y="1143"/>
                  <a:pt x="889" y="1143"/>
                </a:cubicBezTo>
                <a:cubicBezTo>
                  <a:pt x="890" y="1143"/>
                  <a:pt x="890" y="1143"/>
                  <a:pt x="891" y="1144"/>
                </a:cubicBezTo>
                <a:cubicBezTo>
                  <a:pt x="892" y="1145"/>
                  <a:pt x="894" y="1144"/>
                  <a:pt x="895" y="1144"/>
                </a:cubicBezTo>
                <a:cubicBezTo>
                  <a:pt x="894" y="1144"/>
                  <a:pt x="894" y="1145"/>
                  <a:pt x="894" y="1146"/>
                </a:cubicBezTo>
                <a:cubicBezTo>
                  <a:pt x="895" y="1146"/>
                  <a:pt x="895" y="1146"/>
                  <a:pt x="895" y="1147"/>
                </a:cubicBezTo>
                <a:cubicBezTo>
                  <a:pt x="895" y="1148"/>
                  <a:pt x="895" y="1149"/>
                  <a:pt x="895" y="1149"/>
                </a:cubicBezTo>
                <a:cubicBezTo>
                  <a:pt x="895" y="1150"/>
                  <a:pt x="895" y="1150"/>
                  <a:pt x="895" y="1151"/>
                </a:cubicBezTo>
                <a:cubicBezTo>
                  <a:pt x="895" y="1154"/>
                  <a:pt x="893" y="1151"/>
                  <a:pt x="892" y="1152"/>
                </a:cubicBezTo>
                <a:cubicBezTo>
                  <a:pt x="891" y="1153"/>
                  <a:pt x="894" y="1153"/>
                  <a:pt x="894" y="1154"/>
                </a:cubicBezTo>
                <a:cubicBezTo>
                  <a:pt x="894" y="1154"/>
                  <a:pt x="894" y="1155"/>
                  <a:pt x="895" y="1155"/>
                </a:cubicBezTo>
                <a:cubicBezTo>
                  <a:pt x="895" y="1155"/>
                  <a:pt x="895" y="1155"/>
                  <a:pt x="896" y="1155"/>
                </a:cubicBezTo>
                <a:cubicBezTo>
                  <a:pt x="896" y="1155"/>
                  <a:pt x="897" y="1156"/>
                  <a:pt x="898" y="1156"/>
                </a:cubicBezTo>
                <a:cubicBezTo>
                  <a:pt x="898" y="1156"/>
                  <a:pt x="899" y="1157"/>
                  <a:pt x="899" y="1157"/>
                </a:cubicBezTo>
                <a:cubicBezTo>
                  <a:pt x="900" y="1158"/>
                  <a:pt x="901" y="1158"/>
                  <a:pt x="901" y="1158"/>
                </a:cubicBezTo>
                <a:cubicBezTo>
                  <a:pt x="903" y="1158"/>
                  <a:pt x="904" y="1160"/>
                  <a:pt x="905" y="1159"/>
                </a:cubicBezTo>
                <a:cubicBezTo>
                  <a:pt x="905" y="1159"/>
                  <a:pt x="906" y="1159"/>
                  <a:pt x="907" y="1159"/>
                </a:cubicBezTo>
                <a:cubicBezTo>
                  <a:pt x="907" y="1158"/>
                  <a:pt x="907" y="1157"/>
                  <a:pt x="907" y="1157"/>
                </a:cubicBezTo>
                <a:cubicBezTo>
                  <a:pt x="908" y="1156"/>
                  <a:pt x="908" y="1156"/>
                  <a:pt x="909" y="1156"/>
                </a:cubicBezTo>
                <a:cubicBezTo>
                  <a:pt x="909" y="1156"/>
                  <a:pt x="910" y="1158"/>
                  <a:pt x="911" y="1158"/>
                </a:cubicBezTo>
                <a:cubicBezTo>
                  <a:pt x="911" y="1159"/>
                  <a:pt x="910" y="1160"/>
                  <a:pt x="911" y="1161"/>
                </a:cubicBezTo>
                <a:cubicBezTo>
                  <a:pt x="911" y="1161"/>
                  <a:pt x="912" y="1161"/>
                  <a:pt x="913" y="1162"/>
                </a:cubicBezTo>
                <a:cubicBezTo>
                  <a:pt x="913" y="1162"/>
                  <a:pt x="914" y="1161"/>
                  <a:pt x="915" y="1161"/>
                </a:cubicBezTo>
                <a:cubicBezTo>
                  <a:pt x="915" y="1162"/>
                  <a:pt x="914" y="1162"/>
                  <a:pt x="914" y="1163"/>
                </a:cubicBezTo>
                <a:cubicBezTo>
                  <a:pt x="914" y="1163"/>
                  <a:pt x="914" y="1164"/>
                  <a:pt x="914" y="1164"/>
                </a:cubicBezTo>
                <a:cubicBezTo>
                  <a:pt x="914" y="1164"/>
                  <a:pt x="914" y="1164"/>
                  <a:pt x="913" y="1165"/>
                </a:cubicBezTo>
                <a:cubicBezTo>
                  <a:pt x="913" y="1165"/>
                  <a:pt x="913" y="1166"/>
                  <a:pt x="914" y="1167"/>
                </a:cubicBezTo>
                <a:cubicBezTo>
                  <a:pt x="914" y="1167"/>
                  <a:pt x="914" y="1167"/>
                  <a:pt x="915" y="1167"/>
                </a:cubicBezTo>
                <a:cubicBezTo>
                  <a:pt x="915" y="1167"/>
                  <a:pt x="915" y="1168"/>
                  <a:pt x="915" y="1168"/>
                </a:cubicBezTo>
                <a:cubicBezTo>
                  <a:pt x="915" y="1168"/>
                  <a:pt x="916" y="1168"/>
                  <a:pt x="917" y="1168"/>
                </a:cubicBezTo>
                <a:cubicBezTo>
                  <a:pt x="917" y="1169"/>
                  <a:pt x="917" y="1170"/>
                  <a:pt x="918" y="1170"/>
                </a:cubicBezTo>
                <a:cubicBezTo>
                  <a:pt x="919" y="1170"/>
                  <a:pt x="919" y="1169"/>
                  <a:pt x="920" y="1169"/>
                </a:cubicBezTo>
                <a:cubicBezTo>
                  <a:pt x="920" y="1167"/>
                  <a:pt x="920" y="1166"/>
                  <a:pt x="922" y="1165"/>
                </a:cubicBezTo>
                <a:cubicBezTo>
                  <a:pt x="923" y="1165"/>
                  <a:pt x="924" y="1165"/>
                  <a:pt x="924" y="1164"/>
                </a:cubicBezTo>
                <a:cubicBezTo>
                  <a:pt x="924" y="1164"/>
                  <a:pt x="924" y="1162"/>
                  <a:pt x="925" y="1163"/>
                </a:cubicBezTo>
                <a:cubicBezTo>
                  <a:pt x="926" y="1163"/>
                  <a:pt x="925" y="1166"/>
                  <a:pt x="924" y="1166"/>
                </a:cubicBezTo>
                <a:cubicBezTo>
                  <a:pt x="924" y="1167"/>
                  <a:pt x="924" y="1167"/>
                  <a:pt x="924" y="1168"/>
                </a:cubicBezTo>
                <a:cubicBezTo>
                  <a:pt x="924" y="1168"/>
                  <a:pt x="924" y="1168"/>
                  <a:pt x="923" y="1169"/>
                </a:cubicBezTo>
                <a:cubicBezTo>
                  <a:pt x="923" y="1170"/>
                  <a:pt x="923" y="1170"/>
                  <a:pt x="924" y="1170"/>
                </a:cubicBezTo>
                <a:cubicBezTo>
                  <a:pt x="925" y="1170"/>
                  <a:pt x="925" y="1170"/>
                  <a:pt x="925" y="1171"/>
                </a:cubicBezTo>
                <a:cubicBezTo>
                  <a:pt x="926" y="1171"/>
                  <a:pt x="927" y="1172"/>
                  <a:pt x="926" y="1173"/>
                </a:cubicBezTo>
                <a:cubicBezTo>
                  <a:pt x="925" y="1173"/>
                  <a:pt x="925" y="1172"/>
                  <a:pt x="924" y="1173"/>
                </a:cubicBezTo>
                <a:cubicBezTo>
                  <a:pt x="924" y="1174"/>
                  <a:pt x="925" y="1174"/>
                  <a:pt x="925" y="1174"/>
                </a:cubicBezTo>
                <a:cubicBezTo>
                  <a:pt x="926" y="1174"/>
                  <a:pt x="926" y="1175"/>
                  <a:pt x="926" y="1175"/>
                </a:cubicBezTo>
                <a:cubicBezTo>
                  <a:pt x="927" y="1176"/>
                  <a:pt x="928" y="1176"/>
                  <a:pt x="928" y="1176"/>
                </a:cubicBezTo>
                <a:cubicBezTo>
                  <a:pt x="929" y="1177"/>
                  <a:pt x="927" y="1180"/>
                  <a:pt x="928" y="1180"/>
                </a:cubicBezTo>
                <a:cubicBezTo>
                  <a:pt x="929" y="1180"/>
                  <a:pt x="930" y="1178"/>
                  <a:pt x="931" y="1179"/>
                </a:cubicBezTo>
                <a:cubicBezTo>
                  <a:pt x="932" y="1179"/>
                  <a:pt x="932" y="1180"/>
                  <a:pt x="933" y="1180"/>
                </a:cubicBezTo>
                <a:cubicBezTo>
                  <a:pt x="935" y="1181"/>
                  <a:pt x="933" y="1184"/>
                  <a:pt x="935" y="1185"/>
                </a:cubicBezTo>
                <a:cubicBezTo>
                  <a:pt x="936" y="1185"/>
                  <a:pt x="936" y="1185"/>
                  <a:pt x="936" y="1187"/>
                </a:cubicBezTo>
                <a:cubicBezTo>
                  <a:pt x="936" y="1187"/>
                  <a:pt x="936" y="1188"/>
                  <a:pt x="937" y="1188"/>
                </a:cubicBezTo>
                <a:cubicBezTo>
                  <a:pt x="938" y="1188"/>
                  <a:pt x="938" y="1187"/>
                  <a:pt x="939" y="1187"/>
                </a:cubicBezTo>
                <a:cubicBezTo>
                  <a:pt x="940" y="1187"/>
                  <a:pt x="939" y="1188"/>
                  <a:pt x="940" y="1188"/>
                </a:cubicBezTo>
                <a:cubicBezTo>
                  <a:pt x="940" y="1189"/>
                  <a:pt x="940" y="1190"/>
                  <a:pt x="941" y="1191"/>
                </a:cubicBezTo>
                <a:cubicBezTo>
                  <a:pt x="941" y="1191"/>
                  <a:pt x="940" y="1192"/>
                  <a:pt x="940" y="1192"/>
                </a:cubicBezTo>
                <a:cubicBezTo>
                  <a:pt x="940" y="1193"/>
                  <a:pt x="940" y="1194"/>
                  <a:pt x="940" y="1195"/>
                </a:cubicBezTo>
                <a:cubicBezTo>
                  <a:pt x="940" y="1195"/>
                  <a:pt x="939" y="1195"/>
                  <a:pt x="938" y="1195"/>
                </a:cubicBezTo>
                <a:cubicBezTo>
                  <a:pt x="938" y="1196"/>
                  <a:pt x="937" y="1196"/>
                  <a:pt x="936" y="1197"/>
                </a:cubicBezTo>
                <a:cubicBezTo>
                  <a:pt x="936" y="1197"/>
                  <a:pt x="936" y="1198"/>
                  <a:pt x="935" y="1198"/>
                </a:cubicBezTo>
                <a:cubicBezTo>
                  <a:pt x="935" y="1199"/>
                  <a:pt x="934" y="1199"/>
                  <a:pt x="934" y="1200"/>
                </a:cubicBezTo>
                <a:cubicBezTo>
                  <a:pt x="934" y="1200"/>
                  <a:pt x="935" y="1201"/>
                  <a:pt x="935" y="1201"/>
                </a:cubicBezTo>
                <a:cubicBezTo>
                  <a:pt x="936" y="1202"/>
                  <a:pt x="936" y="1202"/>
                  <a:pt x="936" y="1203"/>
                </a:cubicBezTo>
                <a:cubicBezTo>
                  <a:pt x="936" y="1203"/>
                  <a:pt x="937" y="1204"/>
                  <a:pt x="938" y="1204"/>
                </a:cubicBezTo>
                <a:cubicBezTo>
                  <a:pt x="938" y="1205"/>
                  <a:pt x="938" y="1205"/>
                  <a:pt x="938" y="1206"/>
                </a:cubicBezTo>
                <a:cubicBezTo>
                  <a:pt x="938" y="1207"/>
                  <a:pt x="939" y="1207"/>
                  <a:pt x="940" y="1207"/>
                </a:cubicBezTo>
                <a:cubicBezTo>
                  <a:pt x="940" y="1207"/>
                  <a:pt x="941" y="1206"/>
                  <a:pt x="940" y="1206"/>
                </a:cubicBezTo>
                <a:cubicBezTo>
                  <a:pt x="939" y="1205"/>
                  <a:pt x="939" y="1205"/>
                  <a:pt x="939" y="1204"/>
                </a:cubicBezTo>
                <a:cubicBezTo>
                  <a:pt x="939" y="1203"/>
                  <a:pt x="939" y="1203"/>
                  <a:pt x="938" y="1202"/>
                </a:cubicBezTo>
                <a:cubicBezTo>
                  <a:pt x="937" y="1202"/>
                  <a:pt x="937" y="1201"/>
                  <a:pt x="937" y="1200"/>
                </a:cubicBezTo>
                <a:cubicBezTo>
                  <a:pt x="937" y="1200"/>
                  <a:pt x="938" y="1200"/>
                  <a:pt x="938" y="1199"/>
                </a:cubicBezTo>
                <a:cubicBezTo>
                  <a:pt x="939" y="1199"/>
                  <a:pt x="939" y="1197"/>
                  <a:pt x="941" y="1198"/>
                </a:cubicBezTo>
                <a:cubicBezTo>
                  <a:pt x="942" y="1199"/>
                  <a:pt x="942" y="1200"/>
                  <a:pt x="942" y="1201"/>
                </a:cubicBezTo>
                <a:cubicBezTo>
                  <a:pt x="942" y="1202"/>
                  <a:pt x="942" y="1203"/>
                  <a:pt x="942" y="1204"/>
                </a:cubicBezTo>
                <a:cubicBezTo>
                  <a:pt x="943" y="1204"/>
                  <a:pt x="943" y="1204"/>
                  <a:pt x="944" y="1205"/>
                </a:cubicBezTo>
                <a:cubicBezTo>
                  <a:pt x="945" y="1205"/>
                  <a:pt x="945" y="1206"/>
                  <a:pt x="945" y="1206"/>
                </a:cubicBezTo>
                <a:cubicBezTo>
                  <a:pt x="945" y="1207"/>
                  <a:pt x="944" y="1207"/>
                  <a:pt x="944" y="1208"/>
                </a:cubicBezTo>
                <a:cubicBezTo>
                  <a:pt x="943" y="1209"/>
                  <a:pt x="943" y="1209"/>
                  <a:pt x="943" y="1210"/>
                </a:cubicBezTo>
                <a:cubicBezTo>
                  <a:pt x="942" y="1211"/>
                  <a:pt x="942" y="1211"/>
                  <a:pt x="942" y="1212"/>
                </a:cubicBezTo>
                <a:cubicBezTo>
                  <a:pt x="942" y="1213"/>
                  <a:pt x="943" y="1213"/>
                  <a:pt x="942" y="1214"/>
                </a:cubicBezTo>
                <a:cubicBezTo>
                  <a:pt x="942" y="1214"/>
                  <a:pt x="941" y="1214"/>
                  <a:pt x="942" y="1215"/>
                </a:cubicBezTo>
                <a:cubicBezTo>
                  <a:pt x="942" y="1216"/>
                  <a:pt x="943" y="1216"/>
                  <a:pt x="943" y="1217"/>
                </a:cubicBezTo>
                <a:cubicBezTo>
                  <a:pt x="943" y="1217"/>
                  <a:pt x="942" y="1218"/>
                  <a:pt x="942" y="1219"/>
                </a:cubicBezTo>
                <a:cubicBezTo>
                  <a:pt x="942" y="1220"/>
                  <a:pt x="943" y="1220"/>
                  <a:pt x="943" y="1220"/>
                </a:cubicBezTo>
                <a:cubicBezTo>
                  <a:pt x="943" y="1221"/>
                  <a:pt x="943" y="1222"/>
                  <a:pt x="943" y="1223"/>
                </a:cubicBezTo>
                <a:cubicBezTo>
                  <a:pt x="942" y="1224"/>
                  <a:pt x="941" y="1225"/>
                  <a:pt x="940" y="1226"/>
                </a:cubicBezTo>
                <a:cubicBezTo>
                  <a:pt x="939" y="1226"/>
                  <a:pt x="939" y="1226"/>
                  <a:pt x="938" y="1227"/>
                </a:cubicBezTo>
                <a:cubicBezTo>
                  <a:pt x="938" y="1228"/>
                  <a:pt x="937" y="1228"/>
                  <a:pt x="937" y="1229"/>
                </a:cubicBezTo>
                <a:cubicBezTo>
                  <a:pt x="935" y="1229"/>
                  <a:pt x="934" y="1229"/>
                  <a:pt x="933" y="1230"/>
                </a:cubicBezTo>
                <a:cubicBezTo>
                  <a:pt x="932" y="1230"/>
                  <a:pt x="932" y="1231"/>
                  <a:pt x="931" y="1231"/>
                </a:cubicBezTo>
                <a:cubicBezTo>
                  <a:pt x="930" y="1230"/>
                  <a:pt x="931" y="1230"/>
                  <a:pt x="931" y="1229"/>
                </a:cubicBezTo>
                <a:cubicBezTo>
                  <a:pt x="931" y="1228"/>
                  <a:pt x="931" y="1226"/>
                  <a:pt x="932" y="1225"/>
                </a:cubicBezTo>
                <a:cubicBezTo>
                  <a:pt x="932" y="1224"/>
                  <a:pt x="933" y="1224"/>
                  <a:pt x="933" y="1225"/>
                </a:cubicBezTo>
                <a:cubicBezTo>
                  <a:pt x="934" y="1225"/>
                  <a:pt x="933" y="1226"/>
                  <a:pt x="933" y="1227"/>
                </a:cubicBezTo>
                <a:cubicBezTo>
                  <a:pt x="933" y="1228"/>
                  <a:pt x="934" y="1227"/>
                  <a:pt x="934" y="1227"/>
                </a:cubicBezTo>
                <a:cubicBezTo>
                  <a:pt x="935" y="1226"/>
                  <a:pt x="935" y="1225"/>
                  <a:pt x="935" y="1225"/>
                </a:cubicBezTo>
                <a:cubicBezTo>
                  <a:pt x="936" y="1224"/>
                  <a:pt x="937" y="1225"/>
                  <a:pt x="937" y="1224"/>
                </a:cubicBezTo>
                <a:cubicBezTo>
                  <a:pt x="938" y="1224"/>
                  <a:pt x="938" y="1223"/>
                  <a:pt x="939" y="1223"/>
                </a:cubicBezTo>
                <a:cubicBezTo>
                  <a:pt x="940" y="1222"/>
                  <a:pt x="940" y="1220"/>
                  <a:pt x="939" y="1219"/>
                </a:cubicBezTo>
                <a:cubicBezTo>
                  <a:pt x="939" y="1218"/>
                  <a:pt x="939" y="1218"/>
                  <a:pt x="939" y="1217"/>
                </a:cubicBezTo>
                <a:cubicBezTo>
                  <a:pt x="939" y="1216"/>
                  <a:pt x="938" y="1216"/>
                  <a:pt x="938" y="1216"/>
                </a:cubicBezTo>
                <a:cubicBezTo>
                  <a:pt x="937" y="1215"/>
                  <a:pt x="937" y="1214"/>
                  <a:pt x="938" y="1214"/>
                </a:cubicBezTo>
                <a:cubicBezTo>
                  <a:pt x="938" y="1213"/>
                  <a:pt x="938" y="1213"/>
                  <a:pt x="939" y="1213"/>
                </a:cubicBezTo>
                <a:cubicBezTo>
                  <a:pt x="939" y="1213"/>
                  <a:pt x="940" y="1213"/>
                  <a:pt x="940" y="1213"/>
                </a:cubicBezTo>
                <a:cubicBezTo>
                  <a:pt x="942" y="1213"/>
                  <a:pt x="940" y="1211"/>
                  <a:pt x="939" y="1210"/>
                </a:cubicBezTo>
                <a:cubicBezTo>
                  <a:pt x="939" y="1210"/>
                  <a:pt x="940" y="1209"/>
                  <a:pt x="939" y="1209"/>
                </a:cubicBezTo>
                <a:cubicBezTo>
                  <a:pt x="938" y="1209"/>
                  <a:pt x="939" y="1210"/>
                  <a:pt x="938" y="1210"/>
                </a:cubicBezTo>
                <a:cubicBezTo>
                  <a:pt x="938" y="1211"/>
                  <a:pt x="937" y="1211"/>
                  <a:pt x="937" y="1211"/>
                </a:cubicBezTo>
                <a:cubicBezTo>
                  <a:pt x="937" y="1212"/>
                  <a:pt x="936" y="1214"/>
                  <a:pt x="936" y="1213"/>
                </a:cubicBezTo>
                <a:cubicBezTo>
                  <a:pt x="935" y="1213"/>
                  <a:pt x="936" y="1211"/>
                  <a:pt x="936" y="1211"/>
                </a:cubicBezTo>
                <a:cubicBezTo>
                  <a:pt x="936" y="1210"/>
                  <a:pt x="937" y="1210"/>
                  <a:pt x="937" y="1210"/>
                </a:cubicBezTo>
                <a:cubicBezTo>
                  <a:pt x="938" y="1209"/>
                  <a:pt x="937" y="1208"/>
                  <a:pt x="936" y="1208"/>
                </a:cubicBezTo>
                <a:cubicBezTo>
                  <a:pt x="936" y="1207"/>
                  <a:pt x="935" y="1206"/>
                  <a:pt x="935" y="1205"/>
                </a:cubicBezTo>
                <a:cubicBezTo>
                  <a:pt x="935" y="1204"/>
                  <a:pt x="934" y="1203"/>
                  <a:pt x="933" y="1203"/>
                </a:cubicBezTo>
                <a:cubicBezTo>
                  <a:pt x="933" y="1204"/>
                  <a:pt x="934" y="1205"/>
                  <a:pt x="933" y="1206"/>
                </a:cubicBezTo>
                <a:cubicBezTo>
                  <a:pt x="932" y="1206"/>
                  <a:pt x="931" y="1206"/>
                  <a:pt x="931" y="1206"/>
                </a:cubicBezTo>
                <a:cubicBezTo>
                  <a:pt x="930" y="1205"/>
                  <a:pt x="930" y="1205"/>
                  <a:pt x="929" y="1204"/>
                </a:cubicBezTo>
                <a:cubicBezTo>
                  <a:pt x="928" y="1203"/>
                  <a:pt x="928" y="1202"/>
                  <a:pt x="926" y="1202"/>
                </a:cubicBezTo>
                <a:cubicBezTo>
                  <a:pt x="925" y="1202"/>
                  <a:pt x="923" y="1202"/>
                  <a:pt x="922" y="1202"/>
                </a:cubicBezTo>
                <a:cubicBezTo>
                  <a:pt x="921" y="1202"/>
                  <a:pt x="919" y="1202"/>
                  <a:pt x="918" y="1202"/>
                </a:cubicBezTo>
                <a:cubicBezTo>
                  <a:pt x="916" y="1202"/>
                  <a:pt x="915" y="1202"/>
                  <a:pt x="913" y="1202"/>
                </a:cubicBezTo>
                <a:cubicBezTo>
                  <a:pt x="913" y="1202"/>
                  <a:pt x="912" y="1201"/>
                  <a:pt x="912" y="1201"/>
                </a:cubicBezTo>
                <a:cubicBezTo>
                  <a:pt x="911" y="1201"/>
                  <a:pt x="910" y="1201"/>
                  <a:pt x="909" y="1201"/>
                </a:cubicBezTo>
                <a:cubicBezTo>
                  <a:pt x="908" y="1201"/>
                  <a:pt x="907" y="1201"/>
                  <a:pt x="905" y="1200"/>
                </a:cubicBezTo>
                <a:cubicBezTo>
                  <a:pt x="904" y="1200"/>
                  <a:pt x="903" y="1199"/>
                  <a:pt x="901" y="1198"/>
                </a:cubicBezTo>
                <a:cubicBezTo>
                  <a:pt x="900" y="1198"/>
                  <a:pt x="898" y="1198"/>
                  <a:pt x="897" y="1198"/>
                </a:cubicBezTo>
                <a:cubicBezTo>
                  <a:pt x="896" y="1197"/>
                  <a:pt x="895" y="1195"/>
                  <a:pt x="894" y="1196"/>
                </a:cubicBezTo>
                <a:cubicBezTo>
                  <a:pt x="893" y="1197"/>
                  <a:pt x="894" y="1200"/>
                  <a:pt x="894" y="1201"/>
                </a:cubicBezTo>
                <a:cubicBezTo>
                  <a:pt x="894" y="1203"/>
                  <a:pt x="894" y="1206"/>
                  <a:pt x="895" y="1207"/>
                </a:cubicBezTo>
                <a:cubicBezTo>
                  <a:pt x="896" y="1208"/>
                  <a:pt x="896" y="1209"/>
                  <a:pt x="897" y="1210"/>
                </a:cubicBezTo>
                <a:cubicBezTo>
                  <a:pt x="897" y="1212"/>
                  <a:pt x="897" y="1212"/>
                  <a:pt x="898" y="1213"/>
                </a:cubicBezTo>
                <a:cubicBezTo>
                  <a:pt x="899" y="1214"/>
                  <a:pt x="899" y="1215"/>
                  <a:pt x="899" y="1216"/>
                </a:cubicBezTo>
                <a:cubicBezTo>
                  <a:pt x="900" y="1217"/>
                  <a:pt x="900" y="1218"/>
                  <a:pt x="901" y="1218"/>
                </a:cubicBezTo>
                <a:cubicBezTo>
                  <a:pt x="901" y="1219"/>
                  <a:pt x="901" y="1220"/>
                  <a:pt x="902" y="1221"/>
                </a:cubicBezTo>
                <a:cubicBezTo>
                  <a:pt x="902" y="1222"/>
                  <a:pt x="903" y="1223"/>
                  <a:pt x="903" y="1225"/>
                </a:cubicBezTo>
                <a:cubicBezTo>
                  <a:pt x="904" y="1226"/>
                  <a:pt x="904" y="1227"/>
                  <a:pt x="905" y="1228"/>
                </a:cubicBezTo>
                <a:cubicBezTo>
                  <a:pt x="905" y="1229"/>
                  <a:pt x="905" y="1231"/>
                  <a:pt x="905" y="1233"/>
                </a:cubicBezTo>
                <a:cubicBezTo>
                  <a:pt x="905" y="1233"/>
                  <a:pt x="905" y="1235"/>
                  <a:pt x="906" y="1234"/>
                </a:cubicBezTo>
                <a:cubicBezTo>
                  <a:pt x="906" y="1234"/>
                  <a:pt x="906" y="1233"/>
                  <a:pt x="906" y="1232"/>
                </a:cubicBezTo>
                <a:cubicBezTo>
                  <a:pt x="907" y="1231"/>
                  <a:pt x="908" y="1233"/>
                  <a:pt x="909" y="1233"/>
                </a:cubicBezTo>
                <a:cubicBezTo>
                  <a:pt x="910" y="1233"/>
                  <a:pt x="910" y="1233"/>
                  <a:pt x="910" y="1233"/>
                </a:cubicBezTo>
                <a:cubicBezTo>
                  <a:pt x="911" y="1234"/>
                  <a:pt x="910" y="1234"/>
                  <a:pt x="910" y="1234"/>
                </a:cubicBezTo>
                <a:cubicBezTo>
                  <a:pt x="910" y="1235"/>
                  <a:pt x="909" y="1235"/>
                  <a:pt x="909" y="1235"/>
                </a:cubicBezTo>
                <a:cubicBezTo>
                  <a:pt x="908" y="1235"/>
                  <a:pt x="908" y="1236"/>
                  <a:pt x="908" y="1236"/>
                </a:cubicBezTo>
                <a:cubicBezTo>
                  <a:pt x="907" y="1236"/>
                  <a:pt x="907" y="1236"/>
                  <a:pt x="907" y="1236"/>
                </a:cubicBezTo>
                <a:cubicBezTo>
                  <a:pt x="906" y="1236"/>
                  <a:pt x="906" y="1236"/>
                  <a:pt x="906" y="1237"/>
                </a:cubicBezTo>
                <a:cubicBezTo>
                  <a:pt x="907" y="1238"/>
                  <a:pt x="907" y="1239"/>
                  <a:pt x="909" y="1239"/>
                </a:cubicBezTo>
                <a:cubicBezTo>
                  <a:pt x="909" y="1239"/>
                  <a:pt x="912" y="1239"/>
                  <a:pt x="912" y="1240"/>
                </a:cubicBezTo>
                <a:cubicBezTo>
                  <a:pt x="912" y="1240"/>
                  <a:pt x="911" y="1240"/>
                  <a:pt x="911" y="1240"/>
                </a:cubicBezTo>
                <a:cubicBezTo>
                  <a:pt x="911" y="1241"/>
                  <a:pt x="911" y="1241"/>
                  <a:pt x="911" y="1241"/>
                </a:cubicBezTo>
                <a:cubicBezTo>
                  <a:pt x="911" y="1241"/>
                  <a:pt x="911" y="1242"/>
                  <a:pt x="911" y="1242"/>
                </a:cubicBezTo>
                <a:cubicBezTo>
                  <a:pt x="911" y="1242"/>
                  <a:pt x="910" y="1242"/>
                  <a:pt x="910" y="1242"/>
                </a:cubicBezTo>
                <a:cubicBezTo>
                  <a:pt x="910" y="1242"/>
                  <a:pt x="910" y="1242"/>
                  <a:pt x="910" y="1243"/>
                </a:cubicBezTo>
                <a:cubicBezTo>
                  <a:pt x="910" y="1243"/>
                  <a:pt x="911" y="1243"/>
                  <a:pt x="911" y="1244"/>
                </a:cubicBezTo>
                <a:cubicBezTo>
                  <a:pt x="911" y="1245"/>
                  <a:pt x="911" y="1245"/>
                  <a:pt x="911" y="1246"/>
                </a:cubicBezTo>
                <a:cubicBezTo>
                  <a:pt x="910" y="1247"/>
                  <a:pt x="910" y="1247"/>
                  <a:pt x="910" y="1247"/>
                </a:cubicBezTo>
                <a:cubicBezTo>
                  <a:pt x="910" y="1248"/>
                  <a:pt x="910" y="1249"/>
                  <a:pt x="909" y="1248"/>
                </a:cubicBezTo>
                <a:cubicBezTo>
                  <a:pt x="909" y="1248"/>
                  <a:pt x="909" y="1247"/>
                  <a:pt x="909" y="1247"/>
                </a:cubicBezTo>
                <a:cubicBezTo>
                  <a:pt x="909" y="1246"/>
                  <a:pt x="909" y="1246"/>
                  <a:pt x="908" y="1245"/>
                </a:cubicBezTo>
                <a:cubicBezTo>
                  <a:pt x="908" y="1244"/>
                  <a:pt x="909" y="1243"/>
                  <a:pt x="908" y="1242"/>
                </a:cubicBezTo>
                <a:cubicBezTo>
                  <a:pt x="907" y="1243"/>
                  <a:pt x="908" y="1244"/>
                  <a:pt x="908" y="1245"/>
                </a:cubicBezTo>
                <a:cubicBezTo>
                  <a:pt x="908" y="1246"/>
                  <a:pt x="908" y="1247"/>
                  <a:pt x="908" y="1248"/>
                </a:cubicBezTo>
                <a:cubicBezTo>
                  <a:pt x="908" y="1249"/>
                  <a:pt x="907" y="1251"/>
                  <a:pt x="908" y="1251"/>
                </a:cubicBezTo>
                <a:cubicBezTo>
                  <a:pt x="909" y="1252"/>
                  <a:pt x="910" y="1251"/>
                  <a:pt x="911" y="1251"/>
                </a:cubicBezTo>
                <a:cubicBezTo>
                  <a:pt x="912" y="1252"/>
                  <a:pt x="913" y="1251"/>
                  <a:pt x="914" y="1252"/>
                </a:cubicBezTo>
                <a:cubicBezTo>
                  <a:pt x="914" y="1252"/>
                  <a:pt x="915" y="1252"/>
                  <a:pt x="916" y="1252"/>
                </a:cubicBezTo>
                <a:cubicBezTo>
                  <a:pt x="917" y="1253"/>
                  <a:pt x="918" y="1253"/>
                  <a:pt x="920" y="1253"/>
                </a:cubicBezTo>
                <a:cubicBezTo>
                  <a:pt x="921" y="1253"/>
                  <a:pt x="921" y="1253"/>
                  <a:pt x="922" y="1253"/>
                </a:cubicBezTo>
                <a:cubicBezTo>
                  <a:pt x="923" y="1253"/>
                  <a:pt x="924" y="1253"/>
                  <a:pt x="923" y="1254"/>
                </a:cubicBezTo>
                <a:cubicBezTo>
                  <a:pt x="922" y="1254"/>
                  <a:pt x="921" y="1254"/>
                  <a:pt x="921" y="1254"/>
                </a:cubicBezTo>
                <a:cubicBezTo>
                  <a:pt x="919" y="1255"/>
                  <a:pt x="919" y="1255"/>
                  <a:pt x="918" y="1255"/>
                </a:cubicBezTo>
                <a:cubicBezTo>
                  <a:pt x="917" y="1255"/>
                  <a:pt x="916" y="1255"/>
                  <a:pt x="915" y="1255"/>
                </a:cubicBezTo>
                <a:cubicBezTo>
                  <a:pt x="914" y="1255"/>
                  <a:pt x="912" y="1254"/>
                  <a:pt x="911" y="1254"/>
                </a:cubicBezTo>
                <a:cubicBezTo>
                  <a:pt x="911" y="1253"/>
                  <a:pt x="911" y="1252"/>
                  <a:pt x="910" y="1253"/>
                </a:cubicBezTo>
                <a:cubicBezTo>
                  <a:pt x="909" y="1253"/>
                  <a:pt x="910" y="1254"/>
                  <a:pt x="910" y="1255"/>
                </a:cubicBezTo>
                <a:cubicBezTo>
                  <a:pt x="910" y="1256"/>
                  <a:pt x="909" y="1258"/>
                  <a:pt x="909" y="1259"/>
                </a:cubicBezTo>
                <a:cubicBezTo>
                  <a:pt x="909" y="1261"/>
                  <a:pt x="909" y="1262"/>
                  <a:pt x="909" y="1264"/>
                </a:cubicBezTo>
                <a:cubicBezTo>
                  <a:pt x="909" y="1265"/>
                  <a:pt x="909" y="1267"/>
                  <a:pt x="909" y="1269"/>
                </a:cubicBezTo>
                <a:cubicBezTo>
                  <a:pt x="909" y="1270"/>
                  <a:pt x="910" y="1272"/>
                  <a:pt x="910" y="1273"/>
                </a:cubicBezTo>
                <a:cubicBezTo>
                  <a:pt x="910" y="1275"/>
                  <a:pt x="910" y="1276"/>
                  <a:pt x="910" y="1278"/>
                </a:cubicBezTo>
                <a:cubicBezTo>
                  <a:pt x="910" y="1281"/>
                  <a:pt x="908" y="1284"/>
                  <a:pt x="908" y="1287"/>
                </a:cubicBezTo>
                <a:cubicBezTo>
                  <a:pt x="908" y="1289"/>
                  <a:pt x="908" y="1291"/>
                  <a:pt x="908" y="1293"/>
                </a:cubicBezTo>
                <a:cubicBezTo>
                  <a:pt x="908" y="1294"/>
                  <a:pt x="908" y="1296"/>
                  <a:pt x="908" y="1298"/>
                </a:cubicBezTo>
                <a:cubicBezTo>
                  <a:pt x="908" y="1303"/>
                  <a:pt x="906" y="1308"/>
                  <a:pt x="906" y="1313"/>
                </a:cubicBezTo>
                <a:cubicBezTo>
                  <a:pt x="906" y="1314"/>
                  <a:pt x="906" y="1315"/>
                  <a:pt x="905" y="1316"/>
                </a:cubicBezTo>
                <a:cubicBezTo>
                  <a:pt x="905" y="1318"/>
                  <a:pt x="905" y="1320"/>
                  <a:pt x="904" y="1321"/>
                </a:cubicBezTo>
                <a:cubicBezTo>
                  <a:pt x="904" y="1322"/>
                  <a:pt x="903" y="1323"/>
                  <a:pt x="903" y="1324"/>
                </a:cubicBezTo>
                <a:cubicBezTo>
                  <a:pt x="903" y="1325"/>
                  <a:pt x="906" y="1323"/>
                  <a:pt x="905" y="1325"/>
                </a:cubicBezTo>
                <a:cubicBezTo>
                  <a:pt x="905" y="1326"/>
                  <a:pt x="904" y="1327"/>
                  <a:pt x="903" y="1328"/>
                </a:cubicBezTo>
                <a:cubicBezTo>
                  <a:pt x="902" y="1329"/>
                  <a:pt x="901" y="1330"/>
                  <a:pt x="900" y="1331"/>
                </a:cubicBezTo>
                <a:cubicBezTo>
                  <a:pt x="899" y="1332"/>
                  <a:pt x="900" y="1334"/>
                  <a:pt x="899" y="1335"/>
                </a:cubicBezTo>
                <a:cubicBezTo>
                  <a:pt x="898" y="1337"/>
                  <a:pt x="897" y="1338"/>
                  <a:pt x="898" y="1339"/>
                </a:cubicBezTo>
                <a:cubicBezTo>
                  <a:pt x="898" y="1340"/>
                  <a:pt x="899" y="1341"/>
                  <a:pt x="899" y="1342"/>
                </a:cubicBezTo>
                <a:cubicBezTo>
                  <a:pt x="900" y="1342"/>
                  <a:pt x="900" y="1343"/>
                  <a:pt x="901" y="1344"/>
                </a:cubicBezTo>
                <a:cubicBezTo>
                  <a:pt x="901" y="1344"/>
                  <a:pt x="901" y="1345"/>
                  <a:pt x="901" y="1345"/>
                </a:cubicBezTo>
                <a:cubicBezTo>
                  <a:pt x="900" y="1347"/>
                  <a:pt x="900" y="1347"/>
                  <a:pt x="900" y="1349"/>
                </a:cubicBezTo>
                <a:cubicBezTo>
                  <a:pt x="900" y="1350"/>
                  <a:pt x="901" y="1352"/>
                  <a:pt x="901" y="1353"/>
                </a:cubicBezTo>
                <a:cubicBezTo>
                  <a:pt x="901" y="1355"/>
                  <a:pt x="901" y="1356"/>
                  <a:pt x="902" y="1357"/>
                </a:cubicBezTo>
                <a:cubicBezTo>
                  <a:pt x="903" y="1358"/>
                  <a:pt x="904" y="1359"/>
                  <a:pt x="905" y="1361"/>
                </a:cubicBezTo>
                <a:cubicBezTo>
                  <a:pt x="905" y="1362"/>
                  <a:pt x="905" y="1363"/>
                  <a:pt x="905" y="1364"/>
                </a:cubicBezTo>
                <a:cubicBezTo>
                  <a:pt x="905" y="1364"/>
                  <a:pt x="905" y="1365"/>
                  <a:pt x="905" y="1366"/>
                </a:cubicBezTo>
                <a:cubicBezTo>
                  <a:pt x="905" y="1369"/>
                  <a:pt x="905" y="1372"/>
                  <a:pt x="905" y="1375"/>
                </a:cubicBezTo>
                <a:cubicBezTo>
                  <a:pt x="905" y="1377"/>
                  <a:pt x="905" y="1378"/>
                  <a:pt x="905" y="1379"/>
                </a:cubicBezTo>
                <a:cubicBezTo>
                  <a:pt x="905" y="1381"/>
                  <a:pt x="904" y="1383"/>
                  <a:pt x="904" y="1384"/>
                </a:cubicBezTo>
                <a:cubicBezTo>
                  <a:pt x="904" y="1386"/>
                  <a:pt x="904" y="1387"/>
                  <a:pt x="904" y="1388"/>
                </a:cubicBezTo>
                <a:cubicBezTo>
                  <a:pt x="905" y="1389"/>
                  <a:pt x="905" y="1388"/>
                  <a:pt x="906" y="1389"/>
                </a:cubicBezTo>
                <a:cubicBezTo>
                  <a:pt x="906" y="1389"/>
                  <a:pt x="905" y="1390"/>
                  <a:pt x="905" y="1390"/>
                </a:cubicBezTo>
                <a:cubicBezTo>
                  <a:pt x="904" y="1391"/>
                  <a:pt x="903" y="1392"/>
                  <a:pt x="903" y="1393"/>
                </a:cubicBezTo>
                <a:cubicBezTo>
                  <a:pt x="902" y="1394"/>
                  <a:pt x="901" y="1395"/>
                  <a:pt x="901" y="1397"/>
                </a:cubicBezTo>
                <a:cubicBezTo>
                  <a:pt x="901" y="1400"/>
                  <a:pt x="903" y="1402"/>
                  <a:pt x="905" y="1404"/>
                </a:cubicBezTo>
                <a:cubicBezTo>
                  <a:pt x="905" y="1406"/>
                  <a:pt x="907" y="1406"/>
                  <a:pt x="908" y="1408"/>
                </a:cubicBezTo>
                <a:cubicBezTo>
                  <a:pt x="909" y="1409"/>
                  <a:pt x="909" y="1410"/>
                  <a:pt x="910" y="1411"/>
                </a:cubicBezTo>
                <a:cubicBezTo>
                  <a:pt x="910" y="1412"/>
                  <a:pt x="911" y="1413"/>
                  <a:pt x="912" y="1414"/>
                </a:cubicBezTo>
                <a:cubicBezTo>
                  <a:pt x="913" y="1416"/>
                  <a:pt x="914" y="1419"/>
                  <a:pt x="914" y="1421"/>
                </a:cubicBezTo>
                <a:cubicBezTo>
                  <a:pt x="913" y="1422"/>
                  <a:pt x="913" y="1422"/>
                  <a:pt x="913" y="1424"/>
                </a:cubicBezTo>
                <a:cubicBezTo>
                  <a:pt x="913" y="1426"/>
                  <a:pt x="914" y="1428"/>
                  <a:pt x="915" y="1429"/>
                </a:cubicBezTo>
                <a:cubicBezTo>
                  <a:pt x="916" y="1432"/>
                  <a:pt x="914" y="1435"/>
                  <a:pt x="916" y="1437"/>
                </a:cubicBezTo>
                <a:cubicBezTo>
                  <a:pt x="917" y="1438"/>
                  <a:pt x="918" y="1438"/>
                  <a:pt x="918" y="1439"/>
                </a:cubicBezTo>
                <a:cubicBezTo>
                  <a:pt x="918" y="1439"/>
                  <a:pt x="918" y="1440"/>
                  <a:pt x="919" y="1441"/>
                </a:cubicBezTo>
                <a:cubicBezTo>
                  <a:pt x="920" y="1442"/>
                  <a:pt x="921" y="1443"/>
                  <a:pt x="922" y="1444"/>
                </a:cubicBezTo>
                <a:cubicBezTo>
                  <a:pt x="922" y="1445"/>
                  <a:pt x="923" y="1446"/>
                  <a:pt x="924" y="1447"/>
                </a:cubicBezTo>
                <a:cubicBezTo>
                  <a:pt x="925" y="1447"/>
                  <a:pt x="925" y="1448"/>
                  <a:pt x="925" y="1448"/>
                </a:cubicBezTo>
                <a:cubicBezTo>
                  <a:pt x="926" y="1449"/>
                  <a:pt x="926" y="1449"/>
                  <a:pt x="926" y="1450"/>
                </a:cubicBezTo>
                <a:cubicBezTo>
                  <a:pt x="927" y="1451"/>
                  <a:pt x="928" y="1452"/>
                  <a:pt x="929" y="1453"/>
                </a:cubicBezTo>
                <a:cubicBezTo>
                  <a:pt x="929" y="1454"/>
                  <a:pt x="930" y="1454"/>
                  <a:pt x="930" y="1455"/>
                </a:cubicBezTo>
                <a:cubicBezTo>
                  <a:pt x="930" y="1455"/>
                  <a:pt x="930" y="1456"/>
                  <a:pt x="930" y="1457"/>
                </a:cubicBezTo>
                <a:cubicBezTo>
                  <a:pt x="931" y="1457"/>
                  <a:pt x="930" y="1456"/>
                  <a:pt x="931" y="1456"/>
                </a:cubicBezTo>
                <a:cubicBezTo>
                  <a:pt x="931" y="1456"/>
                  <a:pt x="932" y="1456"/>
                  <a:pt x="932" y="1456"/>
                </a:cubicBezTo>
                <a:cubicBezTo>
                  <a:pt x="933" y="1457"/>
                  <a:pt x="933" y="1457"/>
                  <a:pt x="934" y="1458"/>
                </a:cubicBezTo>
                <a:cubicBezTo>
                  <a:pt x="934" y="1459"/>
                  <a:pt x="935" y="1459"/>
                  <a:pt x="936" y="1459"/>
                </a:cubicBezTo>
                <a:cubicBezTo>
                  <a:pt x="937" y="1460"/>
                  <a:pt x="937" y="1460"/>
                  <a:pt x="938" y="1460"/>
                </a:cubicBezTo>
                <a:cubicBezTo>
                  <a:pt x="939" y="1461"/>
                  <a:pt x="939" y="1461"/>
                  <a:pt x="939" y="1462"/>
                </a:cubicBezTo>
                <a:cubicBezTo>
                  <a:pt x="941" y="1462"/>
                  <a:pt x="941" y="1460"/>
                  <a:pt x="941" y="1459"/>
                </a:cubicBezTo>
                <a:cubicBezTo>
                  <a:pt x="941" y="1459"/>
                  <a:pt x="941" y="1458"/>
                  <a:pt x="941" y="1458"/>
                </a:cubicBezTo>
                <a:cubicBezTo>
                  <a:pt x="941" y="1457"/>
                  <a:pt x="940" y="1457"/>
                  <a:pt x="940" y="1456"/>
                </a:cubicBezTo>
                <a:cubicBezTo>
                  <a:pt x="940" y="1456"/>
                  <a:pt x="941" y="1456"/>
                  <a:pt x="941" y="1455"/>
                </a:cubicBezTo>
                <a:cubicBezTo>
                  <a:pt x="942" y="1455"/>
                  <a:pt x="942" y="1455"/>
                  <a:pt x="942" y="1454"/>
                </a:cubicBezTo>
                <a:cubicBezTo>
                  <a:pt x="942" y="1454"/>
                  <a:pt x="942" y="1454"/>
                  <a:pt x="943" y="1454"/>
                </a:cubicBezTo>
                <a:cubicBezTo>
                  <a:pt x="944" y="1454"/>
                  <a:pt x="945" y="1456"/>
                  <a:pt x="946" y="1456"/>
                </a:cubicBezTo>
                <a:cubicBezTo>
                  <a:pt x="948" y="1456"/>
                  <a:pt x="948" y="1455"/>
                  <a:pt x="949" y="1454"/>
                </a:cubicBezTo>
                <a:cubicBezTo>
                  <a:pt x="951" y="1453"/>
                  <a:pt x="952" y="1455"/>
                  <a:pt x="953" y="1455"/>
                </a:cubicBezTo>
                <a:cubicBezTo>
                  <a:pt x="953" y="1455"/>
                  <a:pt x="954" y="1456"/>
                  <a:pt x="955" y="1455"/>
                </a:cubicBezTo>
                <a:cubicBezTo>
                  <a:pt x="956" y="1455"/>
                  <a:pt x="956" y="1455"/>
                  <a:pt x="957" y="1455"/>
                </a:cubicBezTo>
                <a:cubicBezTo>
                  <a:pt x="957" y="1456"/>
                  <a:pt x="954" y="1456"/>
                  <a:pt x="953" y="1456"/>
                </a:cubicBezTo>
                <a:cubicBezTo>
                  <a:pt x="952" y="1455"/>
                  <a:pt x="951" y="1455"/>
                  <a:pt x="949" y="1456"/>
                </a:cubicBezTo>
                <a:cubicBezTo>
                  <a:pt x="948" y="1456"/>
                  <a:pt x="947" y="1456"/>
                  <a:pt x="945" y="1456"/>
                </a:cubicBezTo>
                <a:cubicBezTo>
                  <a:pt x="944" y="1456"/>
                  <a:pt x="944" y="1456"/>
                  <a:pt x="944" y="1457"/>
                </a:cubicBezTo>
                <a:cubicBezTo>
                  <a:pt x="943" y="1457"/>
                  <a:pt x="943" y="1458"/>
                  <a:pt x="943" y="1458"/>
                </a:cubicBezTo>
                <a:cubicBezTo>
                  <a:pt x="942" y="1458"/>
                  <a:pt x="942" y="1459"/>
                  <a:pt x="942" y="1460"/>
                </a:cubicBezTo>
                <a:cubicBezTo>
                  <a:pt x="942" y="1460"/>
                  <a:pt x="943" y="1460"/>
                  <a:pt x="943" y="1461"/>
                </a:cubicBezTo>
                <a:cubicBezTo>
                  <a:pt x="943" y="1461"/>
                  <a:pt x="943" y="1461"/>
                  <a:pt x="943" y="1462"/>
                </a:cubicBezTo>
                <a:cubicBezTo>
                  <a:pt x="943" y="1462"/>
                  <a:pt x="943" y="1462"/>
                  <a:pt x="944" y="1463"/>
                </a:cubicBezTo>
                <a:cubicBezTo>
                  <a:pt x="944" y="1463"/>
                  <a:pt x="944" y="1464"/>
                  <a:pt x="945" y="1465"/>
                </a:cubicBezTo>
                <a:cubicBezTo>
                  <a:pt x="945" y="1465"/>
                  <a:pt x="946" y="1466"/>
                  <a:pt x="946" y="1466"/>
                </a:cubicBezTo>
                <a:cubicBezTo>
                  <a:pt x="946" y="1467"/>
                  <a:pt x="946" y="1467"/>
                  <a:pt x="947" y="1468"/>
                </a:cubicBezTo>
                <a:cubicBezTo>
                  <a:pt x="947" y="1468"/>
                  <a:pt x="948" y="1470"/>
                  <a:pt x="947" y="1470"/>
                </a:cubicBezTo>
                <a:cubicBezTo>
                  <a:pt x="947" y="1469"/>
                  <a:pt x="946" y="1468"/>
                  <a:pt x="946" y="1468"/>
                </a:cubicBezTo>
                <a:cubicBezTo>
                  <a:pt x="945" y="1467"/>
                  <a:pt x="943" y="1468"/>
                  <a:pt x="943" y="1466"/>
                </a:cubicBezTo>
                <a:cubicBezTo>
                  <a:pt x="943" y="1465"/>
                  <a:pt x="944" y="1465"/>
                  <a:pt x="943" y="1464"/>
                </a:cubicBezTo>
                <a:cubicBezTo>
                  <a:pt x="943" y="1464"/>
                  <a:pt x="943" y="1463"/>
                  <a:pt x="943" y="1462"/>
                </a:cubicBezTo>
                <a:cubicBezTo>
                  <a:pt x="942" y="1462"/>
                  <a:pt x="942" y="1462"/>
                  <a:pt x="941" y="1462"/>
                </a:cubicBezTo>
                <a:cubicBezTo>
                  <a:pt x="940" y="1463"/>
                  <a:pt x="940" y="1463"/>
                  <a:pt x="940" y="1464"/>
                </a:cubicBezTo>
                <a:cubicBezTo>
                  <a:pt x="940" y="1465"/>
                  <a:pt x="940" y="1467"/>
                  <a:pt x="940" y="1468"/>
                </a:cubicBezTo>
                <a:cubicBezTo>
                  <a:pt x="940" y="1469"/>
                  <a:pt x="941" y="1470"/>
                  <a:pt x="941" y="1471"/>
                </a:cubicBezTo>
                <a:cubicBezTo>
                  <a:pt x="942" y="1472"/>
                  <a:pt x="942" y="1474"/>
                  <a:pt x="942" y="1475"/>
                </a:cubicBezTo>
                <a:cubicBezTo>
                  <a:pt x="942" y="1476"/>
                  <a:pt x="943" y="1476"/>
                  <a:pt x="943" y="1477"/>
                </a:cubicBezTo>
                <a:cubicBezTo>
                  <a:pt x="944" y="1477"/>
                  <a:pt x="944" y="1478"/>
                  <a:pt x="944" y="1478"/>
                </a:cubicBezTo>
                <a:cubicBezTo>
                  <a:pt x="945" y="1479"/>
                  <a:pt x="946" y="1479"/>
                  <a:pt x="947" y="1479"/>
                </a:cubicBezTo>
                <a:cubicBezTo>
                  <a:pt x="948" y="1480"/>
                  <a:pt x="949" y="1481"/>
                  <a:pt x="949" y="1481"/>
                </a:cubicBezTo>
                <a:cubicBezTo>
                  <a:pt x="950" y="1481"/>
                  <a:pt x="951" y="1481"/>
                  <a:pt x="952" y="1482"/>
                </a:cubicBezTo>
                <a:cubicBezTo>
                  <a:pt x="953" y="1482"/>
                  <a:pt x="953" y="1482"/>
                  <a:pt x="953" y="1483"/>
                </a:cubicBezTo>
                <a:cubicBezTo>
                  <a:pt x="953" y="1483"/>
                  <a:pt x="953" y="1483"/>
                  <a:pt x="954" y="1484"/>
                </a:cubicBezTo>
                <a:cubicBezTo>
                  <a:pt x="954" y="1485"/>
                  <a:pt x="955" y="1486"/>
                  <a:pt x="955" y="1488"/>
                </a:cubicBezTo>
                <a:cubicBezTo>
                  <a:pt x="954" y="1488"/>
                  <a:pt x="954" y="1489"/>
                  <a:pt x="954" y="1489"/>
                </a:cubicBezTo>
                <a:cubicBezTo>
                  <a:pt x="953" y="1489"/>
                  <a:pt x="952" y="1489"/>
                  <a:pt x="952" y="1489"/>
                </a:cubicBezTo>
                <a:cubicBezTo>
                  <a:pt x="951" y="1490"/>
                  <a:pt x="952" y="1492"/>
                  <a:pt x="952" y="1493"/>
                </a:cubicBezTo>
                <a:cubicBezTo>
                  <a:pt x="952" y="1494"/>
                  <a:pt x="952" y="1495"/>
                  <a:pt x="953" y="1496"/>
                </a:cubicBezTo>
                <a:cubicBezTo>
                  <a:pt x="953" y="1497"/>
                  <a:pt x="954" y="1498"/>
                  <a:pt x="954" y="1499"/>
                </a:cubicBezTo>
                <a:cubicBezTo>
                  <a:pt x="955" y="1500"/>
                  <a:pt x="956" y="1501"/>
                  <a:pt x="957" y="1502"/>
                </a:cubicBezTo>
                <a:cubicBezTo>
                  <a:pt x="958" y="1503"/>
                  <a:pt x="958" y="1505"/>
                  <a:pt x="959" y="1506"/>
                </a:cubicBezTo>
                <a:cubicBezTo>
                  <a:pt x="960" y="1507"/>
                  <a:pt x="961" y="1507"/>
                  <a:pt x="962" y="1508"/>
                </a:cubicBezTo>
                <a:cubicBezTo>
                  <a:pt x="964" y="1510"/>
                  <a:pt x="965" y="1512"/>
                  <a:pt x="967" y="1514"/>
                </a:cubicBezTo>
                <a:cubicBezTo>
                  <a:pt x="968" y="1515"/>
                  <a:pt x="969" y="1516"/>
                  <a:pt x="970" y="1517"/>
                </a:cubicBezTo>
                <a:cubicBezTo>
                  <a:pt x="970" y="1518"/>
                  <a:pt x="971" y="1518"/>
                  <a:pt x="971" y="1518"/>
                </a:cubicBezTo>
                <a:cubicBezTo>
                  <a:pt x="972" y="1519"/>
                  <a:pt x="973" y="1519"/>
                  <a:pt x="973" y="1520"/>
                </a:cubicBezTo>
                <a:cubicBezTo>
                  <a:pt x="973" y="1521"/>
                  <a:pt x="973" y="1522"/>
                  <a:pt x="974" y="1523"/>
                </a:cubicBezTo>
                <a:cubicBezTo>
                  <a:pt x="975" y="1524"/>
                  <a:pt x="976" y="1525"/>
                  <a:pt x="977" y="1526"/>
                </a:cubicBezTo>
                <a:cubicBezTo>
                  <a:pt x="978" y="1528"/>
                  <a:pt x="978" y="1529"/>
                  <a:pt x="978" y="1530"/>
                </a:cubicBezTo>
                <a:cubicBezTo>
                  <a:pt x="978" y="1532"/>
                  <a:pt x="978" y="1533"/>
                  <a:pt x="978" y="1535"/>
                </a:cubicBezTo>
                <a:cubicBezTo>
                  <a:pt x="978" y="1536"/>
                  <a:pt x="978" y="1538"/>
                  <a:pt x="980" y="1539"/>
                </a:cubicBezTo>
                <a:cubicBezTo>
                  <a:pt x="980" y="1539"/>
                  <a:pt x="981" y="1539"/>
                  <a:pt x="981" y="1539"/>
                </a:cubicBezTo>
                <a:cubicBezTo>
                  <a:pt x="982" y="1539"/>
                  <a:pt x="983" y="1540"/>
                  <a:pt x="983" y="1540"/>
                </a:cubicBezTo>
                <a:cubicBezTo>
                  <a:pt x="985" y="1541"/>
                  <a:pt x="986" y="1541"/>
                  <a:pt x="987" y="1541"/>
                </a:cubicBezTo>
                <a:cubicBezTo>
                  <a:pt x="989" y="1541"/>
                  <a:pt x="990" y="1542"/>
                  <a:pt x="992" y="1542"/>
                </a:cubicBezTo>
                <a:cubicBezTo>
                  <a:pt x="992" y="1542"/>
                  <a:pt x="993" y="1542"/>
                  <a:pt x="994" y="1542"/>
                </a:cubicBezTo>
                <a:cubicBezTo>
                  <a:pt x="995" y="1543"/>
                  <a:pt x="996" y="1543"/>
                  <a:pt x="997" y="1542"/>
                </a:cubicBezTo>
                <a:cubicBezTo>
                  <a:pt x="999" y="1542"/>
                  <a:pt x="1000" y="1542"/>
                  <a:pt x="1001" y="1542"/>
                </a:cubicBezTo>
                <a:cubicBezTo>
                  <a:pt x="1002" y="1543"/>
                  <a:pt x="1003" y="1543"/>
                  <a:pt x="1004" y="1544"/>
                </a:cubicBezTo>
                <a:cubicBezTo>
                  <a:pt x="1005" y="1545"/>
                  <a:pt x="1006" y="1546"/>
                  <a:pt x="1008" y="1546"/>
                </a:cubicBezTo>
                <a:cubicBezTo>
                  <a:pt x="1008" y="1547"/>
                  <a:pt x="1009" y="1547"/>
                  <a:pt x="1010" y="1548"/>
                </a:cubicBezTo>
                <a:cubicBezTo>
                  <a:pt x="1010" y="1548"/>
                  <a:pt x="1011" y="1548"/>
                  <a:pt x="1012" y="1549"/>
                </a:cubicBezTo>
                <a:cubicBezTo>
                  <a:pt x="1012" y="1549"/>
                  <a:pt x="1012" y="1549"/>
                  <a:pt x="1013" y="1550"/>
                </a:cubicBezTo>
                <a:cubicBezTo>
                  <a:pt x="1014" y="1550"/>
                  <a:pt x="1015" y="1551"/>
                  <a:pt x="1016" y="1551"/>
                </a:cubicBezTo>
                <a:cubicBezTo>
                  <a:pt x="1017" y="1551"/>
                  <a:pt x="1019" y="1550"/>
                  <a:pt x="1020" y="1550"/>
                </a:cubicBezTo>
                <a:cubicBezTo>
                  <a:pt x="1022" y="1550"/>
                  <a:pt x="1022" y="1552"/>
                  <a:pt x="1022" y="1553"/>
                </a:cubicBezTo>
                <a:cubicBezTo>
                  <a:pt x="1022" y="1554"/>
                  <a:pt x="1022" y="1555"/>
                  <a:pt x="1022" y="1556"/>
                </a:cubicBezTo>
                <a:cubicBezTo>
                  <a:pt x="1023" y="1556"/>
                  <a:pt x="1023" y="1557"/>
                  <a:pt x="1024" y="1557"/>
                </a:cubicBezTo>
                <a:cubicBezTo>
                  <a:pt x="1024" y="1558"/>
                  <a:pt x="1024" y="1558"/>
                  <a:pt x="1025" y="1558"/>
                </a:cubicBezTo>
                <a:cubicBezTo>
                  <a:pt x="1026" y="1558"/>
                  <a:pt x="1026" y="1557"/>
                  <a:pt x="1026" y="1557"/>
                </a:cubicBezTo>
                <a:cubicBezTo>
                  <a:pt x="1027" y="1557"/>
                  <a:pt x="1027" y="1557"/>
                  <a:pt x="1027" y="1557"/>
                </a:cubicBezTo>
                <a:cubicBezTo>
                  <a:pt x="1028" y="1557"/>
                  <a:pt x="1029" y="1557"/>
                  <a:pt x="1030" y="1558"/>
                </a:cubicBezTo>
                <a:cubicBezTo>
                  <a:pt x="1031" y="1558"/>
                  <a:pt x="1032" y="1560"/>
                  <a:pt x="1033" y="1560"/>
                </a:cubicBezTo>
                <a:cubicBezTo>
                  <a:pt x="1034" y="1561"/>
                  <a:pt x="1035" y="1561"/>
                  <a:pt x="1036" y="1562"/>
                </a:cubicBezTo>
                <a:cubicBezTo>
                  <a:pt x="1037" y="1563"/>
                  <a:pt x="1037" y="1563"/>
                  <a:pt x="1038" y="1563"/>
                </a:cubicBezTo>
                <a:cubicBezTo>
                  <a:pt x="1039" y="1564"/>
                  <a:pt x="1039" y="1563"/>
                  <a:pt x="1040" y="1564"/>
                </a:cubicBezTo>
                <a:cubicBezTo>
                  <a:pt x="1040" y="1564"/>
                  <a:pt x="1041" y="1565"/>
                  <a:pt x="1041" y="1566"/>
                </a:cubicBezTo>
                <a:cubicBezTo>
                  <a:pt x="1042" y="1567"/>
                  <a:pt x="1043" y="1568"/>
                  <a:pt x="1044" y="1569"/>
                </a:cubicBezTo>
                <a:cubicBezTo>
                  <a:pt x="1044" y="1569"/>
                  <a:pt x="1044" y="1570"/>
                  <a:pt x="1045" y="1570"/>
                </a:cubicBezTo>
                <a:cubicBezTo>
                  <a:pt x="1045" y="1571"/>
                  <a:pt x="1045" y="1572"/>
                  <a:pt x="1045" y="1572"/>
                </a:cubicBezTo>
                <a:cubicBezTo>
                  <a:pt x="1045" y="1573"/>
                  <a:pt x="1046" y="1573"/>
                  <a:pt x="1046" y="1574"/>
                </a:cubicBezTo>
                <a:cubicBezTo>
                  <a:pt x="1046" y="1575"/>
                  <a:pt x="1046" y="1575"/>
                  <a:pt x="1046" y="1576"/>
                </a:cubicBezTo>
                <a:cubicBezTo>
                  <a:pt x="1046" y="1576"/>
                  <a:pt x="1047" y="1576"/>
                  <a:pt x="1047" y="1577"/>
                </a:cubicBezTo>
                <a:cubicBezTo>
                  <a:pt x="1048" y="1578"/>
                  <a:pt x="1048" y="1579"/>
                  <a:pt x="1048" y="1581"/>
                </a:cubicBezTo>
                <a:cubicBezTo>
                  <a:pt x="1049" y="1582"/>
                  <a:pt x="1049" y="1583"/>
                  <a:pt x="1050" y="1584"/>
                </a:cubicBezTo>
                <a:cubicBezTo>
                  <a:pt x="1051" y="1585"/>
                  <a:pt x="1051" y="1587"/>
                  <a:pt x="1052" y="1588"/>
                </a:cubicBezTo>
                <a:cubicBezTo>
                  <a:pt x="1052" y="1590"/>
                  <a:pt x="1053" y="1591"/>
                  <a:pt x="1054" y="1592"/>
                </a:cubicBezTo>
                <a:cubicBezTo>
                  <a:pt x="1054" y="1593"/>
                  <a:pt x="1055" y="1594"/>
                  <a:pt x="1056" y="1596"/>
                </a:cubicBezTo>
                <a:cubicBezTo>
                  <a:pt x="1056" y="1596"/>
                  <a:pt x="1056" y="1597"/>
                  <a:pt x="1057" y="1598"/>
                </a:cubicBezTo>
                <a:cubicBezTo>
                  <a:pt x="1057" y="1598"/>
                  <a:pt x="1057" y="1599"/>
                  <a:pt x="1057" y="1600"/>
                </a:cubicBezTo>
                <a:cubicBezTo>
                  <a:pt x="1057" y="1601"/>
                  <a:pt x="1058" y="1601"/>
                  <a:pt x="1058" y="1602"/>
                </a:cubicBezTo>
                <a:cubicBezTo>
                  <a:pt x="1059" y="1602"/>
                  <a:pt x="1059" y="1603"/>
                  <a:pt x="1059" y="1604"/>
                </a:cubicBezTo>
                <a:cubicBezTo>
                  <a:pt x="1059" y="1604"/>
                  <a:pt x="1060" y="1605"/>
                  <a:pt x="1060" y="1606"/>
                </a:cubicBezTo>
                <a:cubicBezTo>
                  <a:pt x="1060" y="1606"/>
                  <a:pt x="1060" y="1607"/>
                  <a:pt x="1060" y="1608"/>
                </a:cubicBezTo>
                <a:cubicBezTo>
                  <a:pt x="1061" y="1611"/>
                  <a:pt x="1063" y="1613"/>
                  <a:pt x="1064" y="1616"/>
                </a:cubicBezTo>
                <a:cubicBezTo>
                  <a:pt x="1064" y="1617"/>
                  <a:pt x="1064" y="1618"/>
                  <a:pt x="1065" y="1618"/>
                </a:cubicBezTo>
                <a:cubicBezTo>
                  <a:pt x="1065" y="1619"/>
                  <a:pt x="1066" y="1620"/>
                  <a:pt x="1066" y="1620"/>
                </a:cubicBezTo>
                <a:cubicBezTo>
                  <a:pt x="1067" y="1621"/>
                  <a:pt x="1068" y="1622"/>
                  <a:pt x="1069" y="1622"/>
                </a:cubicBezTo>
                <a:cubicBezTo>
                  <a:pt x="1069" y="1623"/>
                  <a:pt x="1070" y="1623"/>
                  <a:pt x="1071" y="1624"/>
                </a:cubicBezTo>
                <a:cubicBezTo>
                  <a:pt x="1072" y="1625"/>
                  <a:pt x="1073" y="1626"/>
                  <a:pt x="1073" y="1627"/>
                </a:cubicBezTo>
                <a:cubicBezTo>
                  <a:pt x="1073" y="1629"/>
                  <a:pt x="1073" y="1630"/>
                  <a:pt x="1073" y="1632"/>
                </a:cubicBezTo>
                <a:cubicBezTo>
                  <a:pt x="1073" y="1633"/>
                  <a:pt x="1072" y="1634"/>
                  <a:pt x="1073" y="1635"/>
                </a:cubicBezTo>
                <a:cubicBezTo>
                  <a:pt x="1074" y="1635"/>
                  <a:pt x="1074" y="1634"/>
                  <a:pt x="1074" y="1633"/>
                </a:cubicBezTo>
                <a:cubicBezTo>
                  <a:pt x="1075" y="1632"/>
                  <a:pt x="1075" y="1633"/>
                  <a:pt x="1076" y="1634"/>
                </a:cubicBezTo>
                <a:cubicBezTo>
                  <a:pt x="1076" y="1635"/>
                  <a:pt x="1077" y="1636"/>
                  <a:pt x="1078" y="1637"/>
                </a:cubicBezTo>
                <a:cubicBezTo>
                  <a:pt x="1078" y="1639"/>
                  <a:pt x="1078" y="1641"/>
                  <a:pt x="1078" y="1642"/>
                </a:cubicBezTo>
                <a:cubicBezTo>
                  <a:pt x="1078" y="1644"/>
                  <a:pt x="1078" y="1645"/>
                  <a:pt x="1079" y="1646"/>
                </a:cubicBezTo>
                <a:cubicBezTo>
                  <a:pt x="1080" y="1648"/>
                  <a:pt x="1081" y="1648"/>
                  <a:pt x="1082" y="1649"/>
                </a:cubicBezTo>
                <a:cubicBezTo>
                  <a:pt x="1083" y="1650"/>
                  <a:pt x="1083" y="1651"/>
                  <a:pt x="1085" y="1652"/>
                </a:cubicBezTo>
                <a:cubicBezTo>
                  <a:pt x="1086" y="1653"/>
                  <a:pt x="1088" y="1653"/>
                  <a:pt x="1089" y="1654"/>
                </a:cubicBezTo>
                <a:cubicBezTo>
                  <a:pt x="1090" y="1655"/>
                  <a:pt x="1091" y="1657"/>
                  <a:pt x="1093" y="1657"/>
                </a:cubicBezTo>
                <a:cubicBezTo>
                  <a:pt x="1094" y="1657"/>
                  <a:pt x="1095" y="1657"/>
                  <a:pt x="1097" y="1658"/>
                </a:cubicBezTo>
                <a:cubicBezTo>
                  <a:pt x="1097" y="1659"/>
                  <a:pt x="1098" y="1660"/>
                  <a:pt x="1099" y="1660"/>
                </a:cubicBezTo>
                <a:cubicBezTo>
                  <a:pt x="1099" y="1661"/>
                  <a:pt x="1100" y="1661"/>
                  <a:pt x="1101" y="1662"/>
                </a:cubicBezTo>
                <a:cubicBezTo>
                  <a:pt x="1102" y="1663"/>
                  <a:pt x="1103" y="1665"/>
                  <a:pt x="1104" y="1666"/>
                </a:cubicBezTo>
                <a:cubicBezTo>
                  <a:pt x="1105" y="1667"/>
                  <a:pt x="1106" y="1668"/>
                  <a:pt x="1107" y="1669"/>
                </a:cubicBezTo>
                <a:cubicBezTo>
                  <a:pt x="1107" y="1669"/>
                  <a:pt x="1108" y="1670"/>
                  <a:pt x="1108" y="1670"/>
                </a:cubicBezTo>
                <a:cubicBezTo>
                  <a:pt x="1109" y="1671"/>
                  <a:pt x="1110" y="1672"/>
                  <a:pt x="1110" y="1673"/>
                </a:cubicBezTo>
                <a:cubicBezTo>
                  <a:pt x="1111" y="1673"/>
                  <a:pt x="1112" y="1674"/>
                  <a:pt x="1112" y="1675"/>
                </a:cubicBezTo>
                <a:cubicBezTo>
                  <a:pt x="1112" y="1676"/>
                  <a:pt x="1113" y="1677"/>
                  <a:pt x="1113" y="1678"/>
                </a:cubicBezTo>
                <a:cubicBezTo>
                  <a:pt x="1113" y="1679"/>
                  <a:pt x="1113" y="1680"/>
                  <a:pt x="1113" y="1681"/>
                </a:cubicBezTo>
                <a:cubicBezTo>
                  <a:pt x="1113" y="1682"/>
                  <a:pt x="1112" y="1683"/>
                  <a:pt x="1112" y="1683"/>
                </a:cubicBezTo>
                <a:cubicBezTo>
                  <a:pt x="1112" y="1684"/>
                  <a:pt x="1112" y="1686"/>
                  <a:pt x="1112" y="1687"/>
                </a:cubicBezTo>
                <a:cubicBezTo>
                  <a:pt x="1112" y="1688"/>
                  <a:pt x="1112" y="1688"/>
                  <a:pt x="1111" y="1689"/>
                </a:cubicBezTo>
                <a:cubicBezTo>
                  <a:pt x="1111" y="1689"/>
                  <a:pt x="1109" y="1689"/>
                  <a:pt x="1110" y="1690"/>
                </a:cubicBezTo>
                <a:cubicBezTo>
                  <a:pt x="1110" y="1691"/>
                  <a:pt x="1111" y="1690"/>
                  <a:pt x="1112" y="1690"/>
                </a:cubicBezTo>
                <a:cubicBezTo>
                  <a:pt x="1113" y="1691"/>
                  <a:pt x="1112" y="1692"/>
                  <a:pt x="1112" y="1692"/>
                </a:cubicBezTo>
                <a:cubicBezTo>
                  <a:pt x="1112" y="1693"/>
                  <a:pt x="1111" y="1694"/>
                  <a:pt x="1112" y="1695"/>
                </a:cubicBezTo>
                <a:cubicBezTo>
                  <a:pt x="1112" y="1696"/>
                  <a:pt x="1113" y="1695"/>
                  <a:pt x="1113" y="1694"/>
                </a:cubicBezTo>
                <a:cubicBezTo>
                  <a:pt x="1114" y="1694"/>
                  <a:pt x="1115" y="1694"/>
                  <a:pt x="1115" y="1694"/>
                </a:cubicBezTo>
                <a:cubicBezTo>
                  <a:pt x="1116" y="1693"/>
                  <a:pt x="1115" y="1692"/>
                  <a:pt x="1116" y="1692"/>
                </a:cubicBezTo>
                <a:cubicBezTo>
                  <a:pt x="1117" y="1692"/>
                  <a:pt x="1117" y="1694"/>
                  <a:pt x="1117" y="1695"/>
                </a:cubicBezTo>
                <a:cubicBezTo>
                  <a:pt x="1118" y="1696"/>
                  <a:pt x="1119" y="1697"/>
                  <a:pt x="1119" y="1698"/>
                </a:cubicBezTo>
                <a:cubicBezTo>
                  <a:pt x="1119" y="1699"/>
                  <a:pt x="1118" y="1700"/>
                  <a:pt x="1118" y="1699"/>
                </a:cubicBezTo>
                <a:cubicBezTo>
                  <a:pt x="1117" y="1698"/>
                  <a:pt x="1117" y="1698"/>
                  <a:pt x="1117" y="1697"/>
                </a:cubicBezTo>
                <a:cubicBezTo>
                  <a:pt x="1116" y="1696"/>
                  <a:pt x="1114" y="1696"/>
                  <a:pt x="1113" y="1696"/>
                </a:cubicBezTo>
                <a:cubicBezTo>
                  <a:pt x="1111" y="1696"/>
                  <a:pt x="1111" y="1694"/>
                  <a:pt x="1109" y="1693"/>
                </a:cubicBezTo>
                <a:cubicBezTo>
                  <a:pt x="1108" y="1692"/>
                  <a:pt x="1107" y="1693"/>
                  <a:pt x="1105" y="1694"/>
                </a:cubicBezTo>
                <a:cubicBezTo>
                  <a:pt x="1104" y="1695"/>
                  <a:pt x="1103" y="1694"/>
                  <a:pt x="1101" y="1693"/>
                </a:cubicBezTo>
                <a:cubicBezTo>
                  <a:pt x="1100" y="1693"/>
                  <a:pt x="1098" y="1693"/>
                  <a:pt x="1097" y="1693"/>
                </a:cubicBezTo>
                <a:cubicBezTo>
                  <a:pt x="1096" y="1693"/>
                  <a:pt x="1096" y="1693"/>
                  <a:pt x="1095" y="1692"/>
                </a:cubicBezTo>
                <a:cubicBezTo>
                  <a:pt x="1094" y="1692"/>
                  <a:pt x="1094" y="1691"/>
                  <a:pt x="1093" y="1691"/>
                </a:cubicBezTo>
                <a:cubicBezTo>
                  <a:pt x="1093" y="1693"/>
                  <a:pt x="1094" y="1694"/>
                  <a:pt x="1095" y="1696"/>
                </a:cubicBezTo>
                <a:cubicBezTo>
                  <a:pt x="1096" y="1697"/>
                  <a:pt x="1097" y="1698"/>
                  <a:pt x="1099" y="1699"/>
                </a:cubicBezTo>
                <a:cubicBezTo>
                  <a:pt x="1102" y="1700"/>
                  <a:pt x="1104" y="1703"/>
                  <a:pt x="1106" y="1705"/>
                </a:cubicBezTo>
                <a:cubicBezTo>
                  <a:pt x="1107" y="1707"/>
                  <a:pt x="1108" y="1707"/>
                  <a:pt x="1110" y="1708"/>
                </a:cubicBezTo>
                <a:cubicBezTo>
                  <a:pt x="1111" y="1709"/>
                  <a:pt x="1111" y="1709"/>
                  <a:pt x="1112" y="1710"/>
                </a:cubicBezTo>
                <a:cubicBezTo>
                  <a:pt x="1113" y="1710"/>
                  <a:pt x="1114" y="1711"/>
                  <a:pt x="1115" y="1712"/>
                </a:cubicBezTo>
                <a:cubicBezTo>
                  <a:pt x="1116" y="1713"/>
                  <a:pt x="1117" y="1714"/>
                  <a:pt x="1119" y="1714"/>
                </a:cubicBezTo>
                <a:cubicBezTo>
                  <a:pt x="1120" y="1715"/>
                  <a:pt x="1121" y="1716"/>
                  <a:pt x="1123" y="1716"/>
                </a:cubicBezTo>
                <a:cubicBezTo>
                  <a:pt x="1124" y="1716"/>
                  <a:pt x="1126" y="1715"/>
                  <a:pt x="1127" y="1715"/>
                </a:cubicBezTo>
                <a:cubicBezTo>
                  <a:pt x="1128" y="1715"/>
                  <a:pt x="1128" y="1715"/>
                  <a:pt x="1129" y="1715"/>
                </a:cubicBezTo>
                <a:cubicBezTo>
                  <a:pt x="1130" y="1715"/>
                  <a:pt x="1130" y="1714"/>
                  <a:pt x="1131" y="1714"/>
                </a:cubicBezTo>
                <a:cubicBezTo>
                  <a:pt x="1132" y="1713"/>
                  <a:pt x="1132" y="1716"/>
                  <a:pt x="1132" y="1717"/>
                </a:cubicBezTo>
                <a:cubicBezTo>
                  <a:pt x="1133" y="1718"/>
                  <a:pt x="1135" y="1719"/>
                  <a:pt x="1136" y="1720"/>
                </a:cubicBezTo>
                <a:cubicBezTo>
                  <a:pt x="1137" y="1721"/>
                  <a:pt x="1138" y="1722"/>
                  <a:pt x="1139" y="1723"/>
                </a:cubicBezTo>
                <a:cubicBezTo>
                  <a:pt x="1141" y="1725"/>
                  <a:pt x="1145" y="1727"/>
                  <a:pt x="1147" y="1728"/>
                </a:cubicBezTo>
                <a:cubicBezTo>
                  <a:pt x="1149" y="1729"/>
                  <a:pt x="1149" y="1730"/>
                  <a:pt x="1150" y="1731"/>
                </a:cubicBezTo>
                <a:cubicBezTo>
                  <a:pt x="1151" y="1732"/>
                  <a:pt x="1153" y="1733"/>
                  <a:pt x="1153" y="1735"/>
                </a:cubicBezTo>
                <a:cubicBezTo>
                  <a:pt x="1153" y="1736"/>
                  <a:pt x="1153" y="1736"/>
                  <a:pt x="1153" y="1737"/>
                </a:cubicBezTo>
                <a:cubicBezTo>
                  <a:pt x="1154" y="1738"/>
                  <a:pt x="1154" y="1739"/>
                  <a:pt x="1154" y="1739"/>
                </a:cubicBezTo>
                <a:cubicBezTo>
                  <a:pt x="1154" y="1741"/>
                  <a:pt x="1154" y="1743"/>
                  <a:pt x="1155" y="1744"/>
                </a:cubicBezTo>
                <a:cubicBezTo>
                  <a:pt x="1155" y="1746"/>
                  <a:pt x="1155" y="1748"/>
                  <a:pt x="1154" y="1749"/>
                </a:cubicBezTo>
                <a:cubicBezTo>
                  <a:pt x="1153" y="1750"/>
                  <a:pt x="1152" y="1751"/>
                  <a:pt x="1152" y="1753"/>
                </a:cubicBezTo>
                <a:cubicBezTo>
                  <a:pt x="1152" y="1755"/>
                  <a:pt x="1152" y="1756"/>
                  <a:pt x="1151" y="1757"/>
                </a:cubicBezTo>
                <a:cubicBezTo>
                  <a:pt x="1151" y="1757"/>
                  <a:pt x="1150" y="1758"/>
                  <a:pt x="1151" y="1759"/>
                </a:cubicBezTo>
                <a:cubicBezTo>
                  <a:pt x="1151" y="1759"/>
                  <a:pt x="1152" y="1759"/>
                  <a:pt x="1152" y="1760"/>
                </a:cubicBezTo>
                <a:cubicBezTo>
                  <a:pt x="1153" y="1761"/>
                  <a:pt x="1153" y="1763"/>
                  <a:pt x="1153" y="1764"/>
                </a:cubicBezTo>
                <a:cubicBezTo>
                  <a:pt x="1154" y="1765"/>
                  <a:pt x="1154" y="1766"/>
                  <a:pt x="1155" y="1765"/>
                </a:cubicBezTo>
                <a:cubicBezTo>
                  <a:pt x="1155" y="1764"/>
                  <a:pt x="1155" y="1763"/>
                  <a:pt x="1155" y="1762"/>
                </a:cubicBezTo>
                <a:cubicBezTo>
                  <a:pt x="1154" y="1761"/>
                  <a:pt x="1153" y="1760"/>
                  <a:pt x="1153" y="1759"/>
                </a:cubicBezTo>
                <a:cubicBezTo>
                  <a:pt x="1154" y="1757"/>
                  <a:pt x="1155" y="1759"/>
                  <a:pt x="1156" y="1760"/>
                </a:cubicBezTo>
                <a:cubicBezTo>
                  <a:pt x="1157" y="1761"/>
                  <a:pt x="1158" y="1761"/>
                  <a:pt x="1159" y="1762"/>
                </a:cubicBezTo>
                <a:cubicBezTo>
                  <a:pt x="1160" y="1763"/>
                  <a:pt x="1161" y="1763"/>
                  <a:pt x="1163" y="1764"/>
                </a:cubicBezTo>
                <a:cubicBezTo>
                  <a:pt x="1165" y="1766"/>
                  <a:pt x="1167" y="1768"/>
                  <a:pt x="1170" y="1769"/>
                </a:cubicBezTo>
                <a:cubicBezTo>
                  <a:pt x="1172" y="1771"/>
                  <a:pt x="1174" y="1773"/>
                  <a:pt x="1177" y="1775"/>
                </a:cubicBezTo>
                <a:cubicBezTo>
                  <a:pt x="1178" y="1776"/>
                  <a:pt x="1179" y="1777"/>
                  <a:pt x="1180" y="1778"/>
                </a:cubicBezTo>
                <a:cubicBezTo>
                  <a:pt x="1182" y="1779"/>
                  <a:pt x="1183" y="1780"/>
                  <a:pt x="1184" y="1781"/>
                </a:cubicBezTo>
                <a:cubicBezTo>
                  <a:pt x="1187" y="1783"/>
                  <a:pt x="1189" y="1785"/>
                  <a:pt x="1192" y="1787"/>
                </a:cubicBezTo>
                <a:cubicBezTo>
                  <a:pt x="1193" y="1788"/>
                  <a:pt x="1194" y="1789"/>
                  <a:pt x="1194" y="1791"/>
                </a:cubicBezTo>
                <a:cubicBezTo>
                  <a:pt x="1195" y="1791"/>
                  <a:pt x="1195" y="1792"/>
                  <a:pt x="1196" y="1793"/>
                </a:cubicBezTo>
                <a:cubicBezTo>
                  <a:pt x="1196" y="1793"/>
                  <a:pt x="1196" y="1794"/>
                  <a:pt x="1196" y="1795"/>
                </a:cubicBezTo>
                <a:cubicBezTo>
                  <a:pt x="1197" y="1796"/>
                  <a:pt x="1198" y="1797"/>
                  <a:pt x="1199" y="1799"/>
                </a:cubicBezTo>
                <a:cubicBezTo>
                  <a:pt x="1199" y="1800"/>
                  <a:pt x="1200" y="1802"/>
                  <a:pt x="1201" y="1800"/>
                </a:cubicBezTo>
                <a:cubicBezTo>
                  <a:pt x="1202" y="1799"/>
                  <a:pt x="1203" y="1798"/>
                  <a:pt x="1204" y="1797"/>
                </a:cubicBezTo>
                <a:cubicBezTo>
                  <a:pt x="1206" y="1796"/>
                  <a:pt x="1207" y="1797"/>
                  <a:pt x="1208" y="1796"/>
                </a:cubicBezTo>
                <a:cubicBezTo>
                  <a:pt x="1210" y="1794"/>
                  <a:pt x="1211" y="1790"/>
                  <a:pt x="1209" y="1787"/>
                </a:cubicBezTo>
                <a:cubicBezTo>
                  <a:pt x="1208" y="1786"/>
                  <a:pt x="1206" y="1785"/>
                  <a:pt x="1205" y="1784"/>
                </a:cubicBezTo>
                <a:cubicBezTo>
                  <a:pt x="1204" y="1783"/>
                  <a:pt x="1204" y="1780"/>
                  <a:pt x="1203" y="1778"/>
                </a:cubicBezTo>
                <a:cubicBezTo>
                  <a:pt x="1203" y="1776"/>
                  <a:pt x="1202" y="1776"/>
                  <a:pt x="1201" y="1776"/>
                </a:cubicBezTo>
                <a:cubicBezTo>
                  <a:pt x="1199" y="1776"/>
                  <a:pt x="1198" y="1776"/>
                  <a:pt x="1197" y="1774"/>
                </a:cubicBezTo>
                <a:cubicBezTo>
                  <a:pt x="1196" y="1773"/>
                  <a:pt x="1196" y="1772"/>
                  <a:pt x="1195" y="1770"/>
                </a:cubicBezTo>
                <a:cubicBezTo>
                  <a:pt x="1194" y="1769"/>
                  <a:pt x="1192" y="1768"/>
                  <a:pt x="1192" y="1770"/>
                </a:cubicBezTo>
                <a:cubicBezTo>
                  <a:pt x="1191" y="1770"/>
                  <a:pt x="1191" y="1772"/>
                  <a:pt x="1191" y="1772"/>
                </a:cubicBezTo>
                <a:cubicBezTo>
                  <a:pt x="1190" y="1773"/>
                  <a:pt x="1188" y="1772"/>
                  <a:pt x="1188" y="1772"/>
                </a:cubicBezTo>
                <a:cubicBezTo>
                  <a:pt x="1187" y="1772"/>
                  <a:pt x="1186" y="1772"/>
                  <a:pt x="1186" y="1771"/>
                </a:cubicBezTo>
                <a:cubicBezTo>
                  <a:pt x="1185" y="1771"/>
                  <a:pt x="1185" y="1770"/>
                  <a:pt x="1185" y="1769"/>
                </a:cubicBezTo>
                <a:cubicBezTo>
                  <a:pt x="1184" y="1768"/>
                  <a:pt x="1184" y="1766"/>
                  <a:pt x="1184" y="1765"/>
                </a:cubicBezTo>
                <a:cubicBezTo>
                  <a:pt x="1184" y="1763"/>
                  <a:pt x="1184" y="1762"/>
                  <a:pt x="1184" y="1760"/>
                </a:cubicBezTo>
                <a:cubicBezTo>
                  <a:pt x="1184" y="1759"/>
                  <a:pt x="1183" y="1757"/>
                  <a:pt x="1183" y="1755"/>
                </a:cubicBezTo>
                <a:cubicBezTo>
                  <a:pt x="1182" y="1754"/>
                  <a:pt x="1181" y="1753"/>
                  <a:pt x="1180" y="1752"/>
                </a:cubicBezTo>
                <a:cubicBezTo>
                  <a:pt x="1180" y="1750"/>
                  <a:pt x="1179" y="1749"/>
                  <a:pt x="1179" y="1748"/>
                </a:cubicBezTo>
                <a:cubicBezTo>
                  <a:pt x="1178" y="1746"/>
                  <a:pt x="1178" y="1744"/>
                  <a:pt x="1177" y="1743"/>
                </a:cubicBezTo>
                <a:cubicBezTo>
                  <a:pt x="1177" y="1741"/>
                  <a:pt x="1175" y="1741"/>
                  <a:pt x="1174" y="1739"/>
                </a:cubicBezTo>
                <a:cubicBezTo>
                  <a:pt x="1174" y="1739"/>
                  <a:pt x="1174" y="1738"/>
                  <a:pt x="1173" y="1737"/>
                </a:cubicBezTo>
                <a:cubicBezTo>
                  <a:pt x="1173" y="1736"/>
                  <a:pt x="1173" y="1735"/>
                  <a:pt x="1174" y="1734"/>
                </a:cubicBezTo>
                <a:cubicBezTo>
                  <a:pt x="1174" y="1733"/>
                  <a:pt x="1177" y="1731"/>
                  <a:pt x="1175" y="1731"/>
                </a:cubicBezTo>
                <a:cubicBezTo>
                  <a:pt x="1174" y="1731"/>
                  <a:pt x="1173" y="1733"/>
                  <a:pt x="1172" y="1733"/>
                </a:cubicBezTo>
                <a:cubicBezTo>
                  <a:pt x="1171" y="1733"/>
                  <a:pt x="1171" y="1730"/>
                  <a:pt x="1170" y="1729"/>
                </a:cubicBezTo>
                <a:cubicBezTo>
                  <a:pt x="1170" y="1728"/>
                  <a:pt x="1169" y="1727"/>
                  <a:pt x="1169" y="1726"/>
                </a:cubicBezTo>
                <a:cubicBezTo>
                  <a:pt x="1168" y="1724"/>
                  <a:pt x="1169" y="1722"/>
                  <a:pt x="1168" y="1721"/>
                </a:cubicBezTo>
                <a:cubicBezTo>
                  <a:pt x="1167" y="1720"/>
                  <a:pt x="1166" y="1719"/>
                  <a:pt x="1166" y="1717"/>
                </a:cubicBezTo>
                <a:cubicBezTo>
                  <a:pt x="1165" y="1716"/>
                  <a:pt x="1165" y="1716"/>
                  <a:pt x="1164" y="1715"/>
                </a:cubicBezTo>
                <a:cubicBezTo>
                  <a:pt x="1164" y="1715"/>
                  <a:pt x="1163" y="1715"/>
                  <a:pt x="1162" y="1715"/>
                </a:cubicBezTo>
                <a:cubicBezTo>
                  <a:pt x="1162" y="1715"/>
                  <a:pt x="1162" y="1713"/>
                  <a:pt x="1162" y="1713"/>
                </a:cubicBezTo>
                <a:cubicBezTo>
                  <a:pt x="1161" y="1712"/>
                  <a:pt x="1160" y="1711"/>
                  <a:pt x="1160" y="1712"/>
                </a:cubicBezTo>
                <a:cubicBezTo>
                  <a:pt x="1160" y="1713"/>
                  <a:pt x="1161" y="1713"/>
                  <a:pt x="1161" y="1714"/>
                </a:cubicBezTo>
                <a:cubicBezTo>
                  <a:pt x="1161" y="1714"/>
                  <a:pt x="1161" y="1714"/>
                  <a:pt x="1161" y="1715"/>
                </a:cubicBezTo>
                <a:cubicBezTo>
                  <a:pt x="1161" y="1715"/>
                  <a:pt x="1161" y="1716"/>
                  <a:pt x="1161" y="1716"/>
                </a:cubicBezTo>
                <a:cubicBezTo>
                  <a:pt x="1162" y="1717"/>
                  <a:pt x="1162" y="1718"/>
                  <a:pt x="1162" y="1718"/>
                </a:cubicBezTo>
                <a:cubicBezTo>
                  <a:pt x="1162" y="1719"/>
                  <a:pt x="1162" y="1720"/>
                  <a:pt x="1161" y="1719"/>
                </a:cubicBezTo>
                <a:cubicBezTo>
                  <a:pt x="1161" y="1719"/>
                  <a:pt x="1160" y="1718"/>
                  <a:pt x="1160" y="1717"/>
                </a:cubicBezTo>
                <a:cubicBezTo>
                  <a:pt x="1160" y="1717"/>
                  <a:pt x="1159" y="1716"/>
                  <a:pt x="1159" y="1715"/>
                </a:cubicBezTo>
                <a:cubicBezTo>
                  <a:pt x="1159" y="1715"/>
                  <a:pt x="1159" y="1714"/>
                  <a:pt x="1159" y="1713"/>
                </a:cubicBezTo>
                <a:cubicBezTo>
                  <a:pt x="1159" y="1713"/>
                  <a:pt x="1158" y="1712"/>
                  <a:pt x="1158" y="1712"/>
                </a:cubicBezTo>
                <a:cubicBezTo>
                  <a:pt x="1157" y="1711"/>
                  <a:pt x="1158" y="1708"/>
                  <a:pt x="1156" y="1708"/>
                </a:cubicBezTo>
                <a:cubicBezTo>
                  <a:pt x="1155" y="1707"/>
                  <a:pt x="1153" y="1708"/>
                  <a:pt x="1152" y="1706"/>
                </a:cubicBezTo>
                <a:cubicBezTo>
                  <a:pt x="1151" y="1705"/>
                  <a:pt x="1150" y="1704"/>
                  <a:pt x="1150" y="1703"/>
                </a:cubicBezTo>
                <a:cubicBezTo>
                  <a:pt x="1149" y="1702"/>
                  <a:pt x="1148" y="1700"/>
                  <a:pt x="1148" y="1699"/>
                </a:cubicBezTo>
                <a:cubicBezTo>
                  <a:pt x="1147" y="1697"/>
                  <a:pt x="1146" y="1695"/>
                  <a:pt x="1145" y="1693"/>
                </a:cubicBezTo>
                <a:cubicBezTo>
                  <a:pt x="1144" y="1692"/>
                  <a:pt x="1143" y="1691"/>
                  <a:pt x="1142" y="1689"/>
                </a:cubicBezTo>
                <a:cubicBezTo>
                  <a:pt x="1141" y="1688"/>
                  <a:pt x="1141" y="1687"/>
                  <a:pt x="1140" y="1687"/>
                </a:cubicBezTo>
                <a:cubicBezTo>
                  <a:pt x="1139" y="1685"/>
                  <a:pt x="1140" y="1683"/>
                  <a:pt x="1139" y="1681"/>
                </a:cubicBezTo>
                <a:cubicBezTo>
                  <a:pt x="1139" y="1679"/>
                  <a:pt x="1139" y="1678"/>
                  <a:pt x="1137" y="1678"/>
                </a:cubicBezTo>
                <a:cubicBezTo>
                  <a:pt x="1135" y="1678"/>
                  <a:pt x="1134" y="1678"/>
                  <a:pt x="1133" y="1676"/>
                </a:cubicBezTo>
                <a:cubicBezTo>
                  <a:pt x="1132" y="1675"/>
                  <a:pt x="1131" y="1674"/>
                  <a:pt x="1130" y="1673"/>
                </a:cubicBezTo>
                <a:cubicBezTo>
                  <a:pt x="1129" y="1672"/>
                  <a:pt x="1130" y="1670"/>
                  <a:pt x="1129" y="1669"/>
                </a:cubicBezTo>
                <a:cubicBezTo>
                  <a:pt x="1128" y="1667"/>
                  <a:pt x="1126" y="1668"/>
                  <a:pt x="1125" y="1667"/>
                </a:cubicBezTo>
                <a:cubicBezTo>
                  <a:pt x="1123" y="1666"/>
                  <a:pt x="1123" y="1665"/>
                  <a:pt x="1122" y="1663"/>
                </a:cubicBezTo>
                <a:cubicBezTo>
                  <a:pt x="1121" y="1661"/>
                  <a:pt x="1120" y="1660"/>
                  <a:pt x="1119" y="1659"/>
                </a:cubicBezTo>
                <a:cubicBezTo>
                  <a:pt x="1118" y="1657"/>
                  <a:pt x="1117" y="1656"/>
                  <a:pt x="1116" y="1654"/>
                </a:cubicBezTo>
                <a:cubicBezTo>
                  <a:pt x="1115" y="1653"/>
                  <a:pt x="1114" y="1651"/>
                  <a:pt x="1112" y="1650"/>
                </a:cubicBezTo>
                <a:cubicBezTo>
                  <a:pt x="1111" y="1649"/>
                  <a:pt x="1110" y="1649"/>
                  <a:pt x="1110" y="1648"/>
                </a:cubicBezTo>
                <a:cubicBezTo>
                  <a:pt x="1109" y="1647"/>
                  <a:pt x="1108" y="1647"/>
                  <a:pt x="1107" y="1646"/>
                </a:cubicBezTo>
                <a:cubicBezTo>
                  <a:pt x="1105" y="1644"/>
                  <a:pt x="1103" y="1641"/>
                  <a:pt x="1103" y="1638"/>
                </a:cubicBezTo>
                <a:cubicBezTo>
                  <a:pt x="1103" y="1637"/>
                  <a:pt x="1103" y="1635"/>
                  <a:pt x="1103" y="1634"/>
                </a:cubicBezTo>
                <a:cubicBezTo>
                  <a:pt x="1103" y="1632"/>
                  <a:pt x="1102" y="1631"/>
                  <a:pt x="1101" y="1630"/>
                </a:cubicBezTo>
                <a:cubicBezTo>
                  <a:pt x="1101" y="1628"/>
                  <a:pt x="1101" y="1627"/>
                  <a:pt x="1100" y="1625"/>
                </a:cubicBezTo>
                <a:cubicBezTo>
                  <a:pt x="1099" y="1623"/>
                  <a:pt x="1099" y="1623"/>
                  <a:pt x="1099" y="1621"/>
                </a:cubicBezTo>
                <a:cubicBezTo>
                  <a:pt x="1099" y="1618"/>
                  <a:pt x="1099" y="1615"/>
                  <a:pt x="1099" y="1612"/>
                </a:cubicBezTo>
                <a:cubicBezTo>
                  <a:pt x="1099" y="1610"/>
                  <a:pt x="1099" y="1609"/>
                  <a:pt x="1099" y="1607"/>
                </a:cubicBezTo>
                <a:cubicBezTo>
                  <a:pt x="1099" y="1606"/>
                  <a:pt x="1099" y="1606"/>
                  <a:pt x="1099" y="1605"/>
                </a:cubicBezTo>
                <a:cubicBezTo>
                  <a:pt x="1098" y="1604"/>
                  <a:pt x="1099" y="1604"/>
                  <a:pt x="1098" y="1603"/>
                </a:cubicBezTo>
                <a:cubicBezTo>
                  <a:pt x="1098" y="1602"/>
                  <a:pt x="1096" y="1600"/>
                  <a:pt x="1097" y="1600"/>
                </a:cubicBezTo>
                <a:cubicBezTo>
                  <a:pt x="1099" y="1601"/>
                  <a:pt x="1099" y="1602"/>
                  <a:pt x="1100" y="1603"/>
                </a:cubicBezTo>
                <a:cubicBezTo>
                  <a:pt x="1100" y="1604"/>
                  <a:pt x="1100" y="1605"/>
                  <a:pt x="1101" y="1605"/>
                </a:cubicBezTo>
                <a:cubicBezTo>
                  <a:pt x="1102" y="1605"/>
                  <a:pt x="1102" y="1604"/>
                  <a:pt x="1102" y="1604"/>
                </a:cubicBezTo>
                <a:cubicBezTo>
                  <a:pt x="1104" y="1603"/>
                  <a:pt x="1104" y="1605"/>
                  <a:pt x="1105" y="1606"/>
                </a:cubicBezTo>
                <a:cubicBezTo>
                  <a:pt x="1106" y="1607"/>
                  <a:pt x="1108" y="1607"/>
                  <a:pt x="1109" y="1607"/>
                </a:cubicBezTo>
                <a:cubicBezTo>
                  <a:pt x="1110" y="1608"/>
                  <a:pt x="1110" y="1608"/>
                  <a:pt x="1111" y="1609"/>
                </a:cubicBezTo>
                <a:cubicBezTo>
                  <a:pt x="1111" y="1609"/>
                  <a:pt x="1112" y="1609"/>
                  <a:pt x="1112" y="1609"/>
                </a:cubicBezTo>
                <a:cubicBezTo>
                  <a:pt x="1113" y="1609"/>
                  <a:pt x="1116" y="1609"/>
                  <a:pt x="1116" y="1608"/>
                </a:cubicBezTo>
                <a:cubicBezTo>
                  <a:pt x="1116" y="1607"/>
                  <a:pt x="1115" y="1607"/>
                  <a:pt x="1115" y="1606"/>
                </a:cubicBezTo>
                <a:cubicBezTo>
                  <a:pt x="1115" y="1606"/>
                  <a:pt x="1117" y="1606"/>
                  <a:pt x="1117" y="1606"/>
                </a:cubicBezTo>
                <a:cubicBezTo>
                  <a:pt x="1119" y="1606"/>
                  <a:pt x="1119" y="1607"/>
                  <a:pt x="1120" y="1609"/>
                </a:cubicBezTo>
                <a:cubicBezTo>
                  <a:pt x="1121" y="1610"/>
                  <a:pt x="1123" y="1610"/>
                  <a:pt x="1124" y="1611"/>
                </a:cubicBezTo>
                <a:cubicBezTo>
                  <a:pt x="1126" y="1612"/>
                  <a:pt x="1127" y="1612"/>
                  <a:pt x="1128" y="1614"/>
                </a:cubicBezTo>
                <a:cubicBezTo>
                  <a:pt x="1129" y="1615"/>
                  <a:pt x="1130" y="1616"/>
                  <a:pt x="1131" y="1616"/>
                </a:cubicBezTo>
                <a:cubicBezTo>
                  <a:pt x="1133" y="1616"/>
                  <a:pt x="1134" y="1617"/>
                  <a:pt x="1135" y="1618"/>
                </a:cubicBezTo>
                <a:cubicBezTo>
                  <a:pt x="1136" y="1620"/>
                  <a:pt x="1134" y="1621"/>
                  <a:pt x="1134" y="1622"/>
                </a:cubicBezTo>
                <a:cubicBezTo>
                  <a:pt x="1134" y="1624"/>
                  <a:pt x="1134" y="1626"/>
                  <a:pt x="1134" y="1627"/>
                </a:cubicBezTo>
                <a:cubicBezTo>
                  <a:pt x="1135" y="1629"/>
                  <a:pt x="1136" y="1629"/>
                  <a:pt x="1136" y="1631"/>
                </a:cubicBezTo>
                <a:cubicBezTo>
                  <a:pt x="1136" y="1633"/>
                  <a:pt x="1137" y="1634"/>
                  <a:pt x="1138" y="1636"/>
                </a:cubicBezTo>
                <a:cubicBezTo>
                  <a:pt x="1139" y="1637"/>
                  <a:pt x="1140" y="1638"/>
                  <a:pt x="1140" y="1640"/>
                </a:cubicBezTo>
                <a:cubicBezTo>
                  <a:pt x="1141" y="1641"/>
                  <a:pt x="1141" y="1641"/>
                  <a:pt x="1141" y="1642"/>
                </a:cubicBezTo>
                <a:cubicBezTo>
                  <a:pt x="1142" y="1644"/>
                  <a:pt x="1143" y="1645"/>
                  <a:pt x="1143" y="1647"/>
                </a:cubicBezTo>
                <a:cubicBezTo>
                  <a:pt x="1144" y="1648"/>
                  <a:pt x="1144" y="1650"/>
                  <a:pt x="1145" y="1652"/>
                </a:cubicBezTo>
                <a:cubicBezTo>
                  <a:pt x="1145" y="1652"/>
                  <a:pt x="1146" y="1653"/>
                  <a:pt x="1146" y="1653"/>
                </a:cubicBezTo>
                <a:cubicBezTo>
                  <a:pt x="1147" y="1654"/>
                  <a:pt x="1148" y="1656"/>
                  <a:pt x="1148" y="1657"/>
                </a:cubicBezTo>
                <a:cubicBezTo>
                  <a:pt x="1148" y="1657"/>
                  <a:pt x="1148" y="1658"/>
                  <a:pt x="1148" y="1659"/>
                </a:cubicBezTo>
                <a:cubicBezTo>
                  <a:pt x="1148" y="1660"/>
                  <a:pt x="1149" y="1659"/>
                  <a:pt x="1150" y="1659"/>
                </a:cubicBezTo>
                <a:cubicBezTo>
                  <a:pt x="1151" y="1659"/>
                  <a:pt x="1152" y="1660"/>
                  <a:pt x="1152" y="1660"/>
                </a:cubicBezTo>
                <a:cubicBezTo>
                  <a:pt x="1153" y="1661"/>
                  <a:pt x="1153" y="1665"/>
                  <a:pt x="1152" y="1664"/>
                </a:cubicBezTo>
                <a:cubicBezTo>
                  <a:pt x="1151" y="1664"/>
                  <a:pt x="1152" y="1661"/>
                  <a:pt x="1150" y="1661"/>
                </a:cubicBezTo>
                <a:cubicBezTo>
                  <a:pt x="1149" y="1660"/>
                  <a:pt x="1148" y="1661"/>
                  <a:pt x="1147" y="1662"/>
                </a:cubicBezTo>
                <a:cubicBezTo>
                  <a:pt x="1147" y="1663"/>
                  <a:pt x="1147" y="1663"/>
                  <a:pt x="1147" y="1664"/>
                </a:cubicBezTo>
                <a:cubicBezTo>
                  <a:pt x="1146" y="1664"/>
                  <a:pt x="1146" y="1665"/>
                  <a:pt x="1146" y="1666"/>
                </a:cubicBezTo>
                <a:cubicBezTo>
                  <a:pt x="1146" y="1667"/>
                  <a:pt x="1145" y="1667"/>
                  <a:pt x="1145" y="1668"/>
                </a:cubicBezTo>
                <a:cubicBezTo>
                  <a:pt x="1145" y="1669"/>
                  <a:pt x="1146" y="1668"/>
                  <a:pt x="1146" y="1669"/>
                </a:cubicBezTo>
                <a:cubicBezTo>
                  <a:pt x="1147" y="1669"/>
                  <a:pt x="1147" y="1670"/>
                  <a:pt x="1147" y="1670"/>
                </a:cubicBezTo>
                <a:cubicBezTo>
                  <a:pt x="1147" y="1670"/>
                  <a:pt x="1147" y="1670"/>
                  <a:pt x="1148" y="1670"/>
                </a:cubicBezTo>
                <a:cubicBezTo>
                  <a:pt x="1148" y="1671"/>
                  <a:pt x="1149" y="1671"/>
                  <a:pt x="1149" y="1671"/>
                </a:cubicBezTo>
                <a:cubicBezTo>
                  <a:pt x="1150" y="1672"/>
                  <a:pt x="1151" y="1670"/>
                  <a:pt x="1151" y="1670"/>
                </a:cubicBezTo>
                <a:cubicBezTo>
                  <a:pt x="1151" y="1670"/>
                  <a:pt x="1152" y="1669"/>
                  <a:pt x="1152" y="1669"/>
                </a:cubicBezTo>
                <a:cubicBezTo>
                  <a:pt x="1152" y="1668"/>
                  <a:pt x="1152" y="1668"/>
                  <a:pt x="1152" y="1667"/>
                </a:cubicBezTo>
                <a:cubicBezTo>
                  <a:pt x="1152" y="1666"/>
                  <a:pt x="1152" y="1666"/>
                  <a:pt x="1153" y="1666"/>
                </a:cubicBezTo>
                <a:cubicBezTo>
                  <a:pt x="1153" y="1666"/>
                  <a:pt x="1153" y="1667"/>
                  <a:pt x="1154" y="1667"/>
                </a:cubicBezTo>
                <a:cubicBezTo>
                  <a:pt x="1154" y="1668"/>
                  <a:pt x="1155" y="1668"/>
                  <a:pt x="1155" y="1669"/>
                </a:cubicBezTo>
                <a:cubicBezTo>
                  <a:pt x="1155" y="1669"/>
                  <a:pt x="1156" y="1670"/>
                  <a:pt x="1156" y="1670"/>
                </a:cubicBezTo>
                <a:cubicBezTo>
                  <a:pt x="1157" y="1671"/>
                  <a:pt x="1158" y="1671"/>
                  <a:pt x="1159" y="1673"/>
                </a:cubicBezTo>
                <a:cubicBezTo>
                  <a:pt x="1160" y="1674"/>
                  <a:pt x="1161" y="1675"/>
                  <a:pt x="1162" y="1676"/>
                </a:cubicBezTo>
                <a:cubicBezTo>
                  <a:pt x="1164" y="1677"/>
                  <a:pt x="1165" y="1679"/>
                  <a:pt x="1167" y="1681"/>
                </a:cubicBezTo>
                <a:cubicBezTo>
                  <a:pt x="1169" y="1683"/>
                  <a:pt x="1171" y="1686"/>
                  <a:pt x="1173" y="1687"/>
                </a:cubicBezTo>
                <a:cubicBezTo>
                  <a:pt x="1174" y="1688"/>
                  <a:pt x="1176" y="1689"/>
                  <a:pt x="1177" y="1690"/>
                </a:cubicBezTo>
                <a:cubicBezTo>
                  <a:pt x="1178" y="1690"/>
                  <a:pt x="1179" y="1690"/>
                  <a:pt x="1181" y="1691"/>
                </a:cubicBezTo>
                <a:cubicBezTo>
                  <a:pt x="1182" y="1691"/>
                  <a:pt x="1182" y="1691"/>
                  <a:pt x="1183" y="1691"/>
                </a:cubicBezTo>
                <a:cubicBezTo>
                  <a:pt x="1184" y="1691"/>
                  <a:pt x="1185" y="1691"/>
                  <a:pt x="1185" y="1691"/>
                </a:cubicBezTo>
                <a:cubicBezTo>
                  <a:pt x="1187" y="1692"/>
                  <a:pt x="1185" y="1693"/>
                  <a:pt x="1185" y="1694"/>
                </a:cubicBezTo>
                <a:cubicBezTo>
                  <a:pt x="1185" y="1696"/>
                  <a:pt x="1185" y="1698"/>
                  <a:pt x="1185" y="1699"/>
                </a:cubicBezTo>
                <a:cubicBezTo>
                  <a:pt x="1185" y="1700"/>
                  <a:pt x="1187" y="1701"/>
                  <a:pt x="1187" y="1702"/>
                </a:cubicBezTo>
                <a:cubicBezTo>
                  <a:pt x="1188" y="1704"/>
                  <a:pt x="1189" y="1705"/>
                  <a:pt x="1190" y="1705"/>
                </a:cubicBezTo>
                <a:cubicBezTo>
                  <a:pt x="1191" y="1706"/>
                  <a:pt x="1192" y="1707"/>
                  <a:pt x="1194" y="1708"/>
                </a:cubicBezTo>
                <a:cubicBezTo>
                  <a:pt x="1195" y="1708"/>
                  <a:pt x="1197" y="1708"/>
                  <a:pt x="1198" y="1709"/>
                </a:cubicBezTo>
                <a:cubicBezTo>
                  <a:pt x="1199" y="1709"/>
                  <a:pt x="1199" y="1711"/>
                  <a:pt x="1200" y="1712"/>
                </a:cubicBezTo>
                <a:cubicBezTo>
                  <a:pt x="1200" y="1714"/>
                  <a:pt x="1201" y="1714"/>
                  <a:pt x="1203" y="1715"/>
                </a:cubicBezTo>
                <a:cubicBezTo>
                  <a:pt x="1204" y="1715"/>
                  <a:pt x="1205" y="1715"/>
                  <a:pt x="1206" y="1716"/>
                </a:cubicBezTo>
                <a:cubicBezTo>
                  <a:pt x="1208" y="1717"/>
                  <a:pt x="1209" y="1717"/>
                  <a:pt x="1210" y="1718"/>
                </a:cubicBezTo>
                <a:cubicBezTo>
                  <a:pt x="1212" y="1720"/>
                  <a:pt x="1213" y="1722"/>
                  <a:pt x="1215" y="1724"/>
                </a:cubicBezTo>
                <a:cubicBezTo>
                  <a:pt x="1216" y="1726"/>
                  <a:pt x="1214" y="1726"/>
                  <a:pt x="1213" y="1727"/>
                </a:cubicBezTo>
                <a:cubicBezTo>
                  <a:pt x="1212" y="1728"/>
                  <a:pt x="1212" y="1730"/>
                  <a:pt x="1211" y="1731"/>
                </a:cubicBezTo>
                <a:cubicBezTo>
                  <a:pt x="1211" y="1732"/>
                  <a:pt x="1210" y="1732"/>
                  <a:pt x="1210" y="1733"/>
                </a:cubicBezTo>
                <a:cubicBezTo>
                  <a:pt x="1210" y="1734"/>
                  <a:pt x="1210" y="1734"/>
                  <a:pt x="1210" y="1735"/>
                </a:cubicBezTo>
                <a:cubicBezTo>
                  <a:pt x="1210" y="1736"/>
                  <a:pt x="1209" y="1739"/>
                  <a:pt x="1210" y="1739"/>
                </a:cubicBezTo>
                <a:cubicBezTo>
                  <a:pt x="1210" y="1739"/>
                  <a:pt x="1211" y="1738"/>
                  <a:pt x="1211" y="1738"/>
                </a:cubicBezTo>
                <a:cubicBezTo>
                  <a:pt x="1212" y="1739"/>
                  <a:pt x="1211" y="1740"/>
                  <a:pt x="1211" y="1740"/>
                </a:cubicBezTo>
                <a:cubicBezTo>
                  <a:pt x="1212" y="1741"/>
                  <a:pt x="1213" y="1740"/>
                  <a:pt x="1214" y="1740"/>
                </a:cubicBezTo>
                <a:cubicBezTo>
                  <a:pt x="1215" y="1741"/>
                  <a:pt x="1216" y="1743"/>
                  <a:pt x="1217" y="1742"/>
                </a:cubicBezTo>
                <a:cubicBezTo>
                  <a:pt x="1217" y="1742"/>
                  <a:pt x="1217" y="1741"/>
                  <a:pt x="1218" y="1741"/>
                </a:cubicBezTo>
                <a:cubicBezTo>
                  <a:pt x="1218" y="1741"/>
                  <a:pt x="1219" y="1741"/>
                  <a:pt x="1219" y="1742"/>
                </a:cubicBezTo>
                <a:cubicBezTo>
                  <a:pt x="1219" y="1742"/>
                  <a:pt x="1219" y="1743"/>
                  <a:pt x="1219" y="1743"/>
                </a:cubicBezTo>
                <a:cubicBezTo>
                  <a:pt x="1218" y="1744"/>
                  <a:pt x="1217" y="1745"/>
                  <a:pt x="1219" y="1745"/>
                </a:cubicBezTo>
                <a:cubicBezTo>
                  <a:pt x="1221" y="1745"/>
                  <a:pt x="1222" y="1746"/>
                  <a:pt x="1223" y="1746"/>
                </a:cubicBezTo>
                <a:cubicBezTo>
                  <a:pt x="1224" y="1746"/>
                  <a:pt x="1226" y="1747"/>
                  <a:pt x="1227" y="1747"/>
                </a:cubicBezTo>
                <a:cubicBezTo>
                  <a:pt x="1229" y="1748"/>
                  <a:pt x="1230" y="1748"/>
                  <a:pt x="1231" y="1749"/>
                </a:cubicBezTo>
                <a:cubicBezTo>
                  <a:pt x="1232" y="1750"/>
                  <a:pt x="1233" y="1751"/>
                  <a:pt x="1235" y="1752"/>
                </a:cubicBezTo>
                <a:cubicBezTo>
                  <a:pt x="1235" y="1752"/>
                  <a:pt x="1236" y="1752"/>
                  <a:pt x="1237" y="1753"/>
                </a:cubicBezTo>
                <a:cubicBezTo>
                  <a:pt x="1237" y="1753"/>
                  <a:pt x="1238" y="1754"/>
                  <a:pt x="1238" y="1754"/>
                </a:cubicBezTo>
                <a:cubicBezTo>
                  <a:pt x="1240" y="1756"/>
                  <a:pt x="1240" y="1760"/>
                  <a:pt x="1240" y="1762"/>
                </a:cubicBezTo>
                <a:cubicBezTo>
                  <a:pt x="1240" y="1764"/>
                  <a:pt x="1241" y="1765"/>
                  <a:pt x="1242" y="1765"/>
                </a:cubicBezTo>
                <a:cubicBezTo>
                  <a:pt x="1243" y="1765"/>
                  <a:pt x="1244" y="1765"/>
                  <a:pt x="1244" y="1766"/>
                </a:cubicBezTo>
                <a:cubicBezTo>
                  <a:pt x="1245" y="1766"/>
                  <a:pt x="1245" y="1767"/>
                  <a:pt x="1246" y="1767"/>
                </a:cubicBezTo>
                <a:cubicBezTo>
                  <a:pt x="1247" y="1768"/>
                  <a:pt x="1247" y="1765"/>
                  <a:pt x="1249" y="1766"/>
                </a:cubicBezTo>
                <a:cubicBezTo>
                  <a:pt x="1250" y="1766"/>
                  <a:pt x="1250" y="1767"/>
                  <a:pt x="1249" y="1767"/>
                </a:cubicBezTo>
                <a:cubicBezTo>
                  <a:pt x="1248" y="1768"/>
                  <a:pt x="1248" y="1767"/>
                  <a:pt x="1248" y="1769"/>
                </a:cubicBezTo>
                <a:cubicBezTo>
                  <a:pt x="1248" y="1770"/>
                  <a:pt x="1250" y="1770"/>
                  <a:pt x="1251" y="1771"/>
                </a:cubicBezTo>
                <a:cubicBezTo>
                  <a:pt x="1252" y="1772"/>
                  <a:pt x="1253" y="1773"/>
                  <a:pt x="1254" y="1774"/>
                </a:cubicBezTo>
                <a:cubicBezTo>
                  <a:pt x="1255" y="1775"/>
                  <a:pt x="1257" y="1776"/>
                  <a:pt x="1258" y="1777"/>
                </a:cubicBezTo>
                <a:cubicBezTo>
                  <a:pt x="1259" y="1778"/>
                  <a:pt x="1260" y="1780"/>
                  <a:pt x="1261" y="1781"/>
                </a:cubicBezTo>
                <a:cubicBezTo>
                  <a:pt x="1262" y="1782"/>
                  <a:pt x="1263" y="1783"/>
                  <a:pt x="1264" y="1784"/>
                </a:cubicBezTo>
                <a:cubicBezTo>
                  <a:pt x="1265" y="1785"/>
                  <a:pt x="1265" y="1786"/>
                  <a:pt x="1266" y="1788"/>
                </a:cubicBezTo>
                <a:cubicBezTo>
                  <a:pt x="1268" y="1789"/>
                  <a:pt x="1269" y="1791"/>
                  <a:pt x="1271" y="1792"/>
                </a:cubicBezTo>
                <a:cubicBezTo>
                  <a:pt x="1272" y="1794"/>
                  <a:pt x="1273" y="1795"/>
                  <a:pt x="1274" y="1796"/>
                </a:cubicBezTo>
                <a:cubicBezTo>
                  <a:pt x="1276" y="1797"/>
                  <a:pt x="1276" y="1799"/>
                  <a:pt x="1278" y="1800"/>
                </a:cubicBezTo>
                <a:cubicBezTo>
                  <a:pt x="1278" y="1801"/>
                  <a:pt x="1280" y="1802"/>
                  <a:pt x="1281" y="1803"/>
                </a:cubicBezTo>
                <a:cubicBezTo>
                  <a:pt x="1282" y="1805"/>
                  <a:pt x="1282" y="1806"/>
                  <a:pt x="1284" y="1807"/>
                </a:cubicBezTo>
                <a:cubicBezTo>
                  <a:pt x="1285" y="1808"/>
                  <a:pt x="1285" y="1809"/>
                  <a:pt x="1286" y="1810"/>
                </a:cubicBezTo>
                <a:cubicBezTo>
                  <a:pt x="1287" y="1812"/>
                  <a:pt x="1288" y="1813"/>
                  <a:pt x="1288" y="1815"/>
                </a:cubicBezTo>
                <a:cubicBezTo>
                  <a:pt x="1288" y="1817"/>
                  <a:pt x="1287" y="1818"/>
                  <a:pt x="1288" y="1820"/>
                </a:cubicBezTo>
                <a:cubicBezTo>
                  <a:pt x="1288" y="1822"/>
                  <a:pt x="1289" y="1823"/>
                  <a:pt x="1290" y="1824"/>
                </a:cubicBezTo>
                <a:cubicBezTo>
                  <a:pt x="1291" y="1825"/>
                  <a:pt x="1290" y="1826"/>
                  <a:pt x="1292" y="1828"/>
                </a:cubicBezTo>
                <a:cubicBezTo>
                  <a:pt x="1292" y="1828"/>
                  <a:pt x="1293" y="1829"/>
                  <a:pt x="1293" y="1829"/>
                </a:cubicBezTo>
                <a:cubicBezTo>
                  <a:pt x="1294" y="1830"/>
                  <a:pt x="1294" y="1830"/>
                  <a:pt x="1294" y="1831"/>
                </a:cubicBezTo>
                <a:cubicBezTo>
                  <a:pt x="1295" y="1831"/>
                  <a:pt x="1295" y="1831"/>
                  <a:pt x="1295" y="1832"/>
                </a:cubicBezTo>
                <a:cubicBezTo>
                  <a:pt x="1296" y="1833"/>
                  <a:pt x="1297" y="1834"/>
                  <a:pt x="1296" y="1835"/>
                </a:cubicBezTo>
                <a:cubicBezTo>
                  <a:pt x="1296" y="1836"/>
                  <a:pt x="1295" y="1837"/>
                  <a:pt x="1295" y="1838"/>
                </a:cubicBezTo>
                <a:cubicBezTo>
                  <a:pt x="1294" y="1839"/>
                  <a:pt x="1294" y="1840"/>
                  <a:pt x="1294" y="1841"/>
                </a:cubicBezTo>
                <a:cubicBezTo>
                  <a:pt x="1293" y="1842"/>
                  <a:pt x="1293" y="1844"/>
                  <a:pt x="1292" y="1844"/>
                </a:cubicBezTo>
                <a:cubicBezTo>
                  <a:pt x="1292" y="1845"/>
                  <a:pt x="1289" y="1845"/>
                  <a:pt x="1290" y="1846"/>
                </a:cubicBezTo>
                <a:cubicBezTo>
                  <a:pt x="1290" y="1847"/>
                  <a:pt x="1292" y="1847"/>
                  <a:pt x="1292" y="1847"/>
                </a:cubicBezTo>
                <a:cubicBezTo>
                  <a:pt x="1293" y="1848"/>
                  <a:pt x="1294" y="1848"/>
                  <a:pt x="1294" y="1848"/>
                </a:cubicBezTo>
                <a:cubicBezTo>
                  <a:pt x="1295" y="1848"/>
                  <a:pt x="1297" y="1850"/>
                  <a:pt x="1296" y="1851"/>
                </a:cubicBezTo>
                <a:cubicBezTo>
                  <a:pt x="1295" y="1852"/>
                  <a:pt x="1294" y="1852"/>
                  <a:pt x="1294" y="1852"/>
                </a:cubicBezTo>
                <a:cubicBezTo>
                  <a:pt x="1293" y="1852"/>
                  <a:pt x="1293" y="1852"/>
                  <a:pt x="1292" y="1852"/>
                </a:cubicBezTo>
                <a:cubicBezTo>
                  <a:pt x="1291" y="1853"/>
                  <a:pt x="1289" y="1853"/>
                  <a:pt x="1288" y="1854"/>
                </a:cubicBezTo>
                <a:cubicBezTo>
                  <a:pt x="1287" y="1855"/>
                  <a:pt x="1287" y="1856"/>
                  <a:pt x="1288" y="1858"/>
                </a:cubicBezTo>
                <a:cubicBezTo>
                  <a:pt x="1289" y="1859"/>
                  <a:pt x="1289" y="1860"/>
                  <a:pt x="1290" y="1861"/>
                </a:cubicBezTo>
                <a:cubicBezTo>
                  <a:pt x="1290" y="1863"/>
                  <a:pt x="1291" y="1864"/>
                  <a:pt x="1292" y="1865"/>
                </a:cubicBezTo>
                <a:cubicBezTo>
                  <a:pt x="1293" y="1866"/>
                  <a:pt x="1294" y="1867"/>
                  <a:pt x="1295" y="1868"/>
                </a:cubicBezTo>
                <a:cubicBezTo>
                  <a:pt x="1295" y="1869"/>
                  <a:pt x="1295" y="1870"/>
                  <a:pt x="1296" y="1871"/>
                </a:cubicBezTo>
                <a:cubicBezTo>
                  <a:pt x="1296" y="1872"/>
                  <a:pt x="1297" y="1873"/>
                  <a:pt x="1298" y="1873"/>
                </a:cubicBezTo>
                <a:cubicBezTo>
                  <a:pt x="1300" y="1876"/>
                  <a:pt x="1302" y="1877"/>
                  <a:pt x="1304" y="1879"/>
                </a:cubicBezTo>
                <a:cubicBezTo>
                  <a:pt x="1307" y="1881"/>
                  <a:pt x="1310" y="1882"/>
                  <a:pt x="1313" y="1883"/>
                </a:cubicBezTo>
                <a:cubicBezTo>
                  <a:pt x="1315" y="1884"/>
                  <a:pt x="1316" y="1885"/>
                  <a:pt x="1318" y="1886"/>
                </a:cubicBezTo>
                <a:cubicBezTo>
                  <a:pt x="1319" y="1886"/>
                  <a:pt x="1319" y="1887"/>
                  <a:pt x="1320" y="1887"/>
                </a:cubicBezTo>
                <a:cubicBezTo>
                  <a:pt x="1321" y="1887"/>
                  <a:pt x="1321" y="1887"/>
                  <a:pt x="1321" y="1887"/>
                </a:cubicBezTo>
                <a:cubicBezTo>
                  <a:pt x="1321" y="1887"/>
                  <a:pt x="1322" y="1887"/>
                  <a:pt x="1322" y="1888"/>
                </a:cubicBezTo>
                <a:cubicBezTo>
                  <a:pt x="1323" y="1888"/>
                  <a:pt x="1323" y="1888"/>
                  <a:pt x="1324" y="1889"/>
                </a:cubicBezTo>
                <a:cubicBezTo>
                  <a:pt x="1325" y="1890"/>
                  <a:pt x="1326" y="1891"/>
                  <a:pt x="1327" y="1893"/>
                </a:cubicBezTo>
                <a:cubicBezTo>
                  <a:pt x="1329" y="1895"/>
                  <a:pt x="1330" y="1898"/>
                  <a:pt x="1333" y="1900"/>
                </a:cubicBezTo>
                <a:cubicBezTo>
                  <a:pt x="1336" y="1901"/>
                  <a:pt x="1339" y="1902"/>
                  <a:pt x="1342" y="1903"/>
                </a:cubicBezTo>
                <a:cubicBezTo>
                  <a:pt x="1344" y="1903"/>
                  <a:pt x="1345" y="1904"/>
                  <a:pt x="1347" y="1904"/>
                </a:cubicBezTo>
                <a:cubicBezTo>
                  <a:pt x="1348" y="1904"/>
                  <a:pt x="1348" y="1904"/>
                  <a:pt x="1349" y="1905"/>
                </a:cubicBezTo>
                <a:cubicBezTo>
                  <a:pt x="1350" y="1905"/>
                  <a:pt x="1352" y="1906"/>
                  <a:pt x="1353" y="1906"/>
                </a:cubicBezTo>
                <a:cubicBezTo>
                  <a:pt x="1354" y="1907"/>
                  <a:pt x="1355" y="1907"/>
                  <a:pt x="1355" y="1907"/>
                </a:cubicBezTo>
                <a:cubicBezTo>
                  <a:pt x="1357" y="1907"/>
                  <a:pt x="1358" y="1908"/>
                  <a:pt x="1359" y="1908"/>
                </a:cubicBezTo>
                <a:cubicBezTo>
                  <a:pt x="1360" y="1908"/>
                  <a:pt x="1361" y="1907"/>
                  <a:pt x="1363" y="1907"/>
                </a:cubicBezTo>
                <a:cubicBezTo>
                  <a:pt x="1364" y="1907"/>
                  <a:pt x="1365" y="1907"/>
                  <a:pt x="1366" y="1908"/>
                </a:cubicBezTo>
                <a:cubicBezTo>
                  <a:pt x="1367" y="1909"/>
                  <a:pt x="1368" y="1910"/>
                  <a:pt x="1369" y="1911"/>
                </a:cubicBezTo>
                <a:cubicBezTo>
                  <a:pt x="1370" y="1912"/>
                  <a:pt x="1371" y="1912"/>
                  <a:pt x="1372" y="1913"/>
                </a:cubicBezTo>
                <a:cubicBezTo>
                  <a:pt x="1373" y="1914"/>
                  <a:pt x="1374" y="1915"/>
                  <a:pt x="1376" y="1916"/>
                </a:cubicBezTo>
                <a:cubicBezTo>
                  <a:pt x="1377" y="1917"/>
                  <a:pt x="1378" y="1918"/>
                  <a:pt x="1379" y="1919"/>
                </a:cubicBezTo>
                <a:cubicBezTo>
                  <a:pt x="1380" y="1919"/>
                  <a:pt x="1382" y="1920"/>
                  <a:pt x="1383" y="1921"/>
                </a:cubicBezTo>
                <a:cubicBezTo>
                  <a:pt x="1384" y="1921"/>
                  <a:pt x="1386" y="1922"/>
                  <a:pt x="1387" y="1922"/>
                </a:cubicBezTo>
                <a:cubicBezTo>
                  <a:pt x="1388" y="1923"/>
                  <a:pt x="1388" y="1923"/>
                  <a:pt x="1389" y="1923"/>
                </a:cubicBezTo>
                <a:cubicBezTo>
                  <a:pt x="1390" y="1924"/>
                  <a:pt x="1390" y="1924"/>
                  <a:pt x="1391" y="1924"/>
                </a:cubicBezTo>
                <a:cubicBezTo>
                  <a:pt x="1392" y="1924"/>
                  <a:pt x="1393" y="1925"/>
                  <a:pt x="1393" y="1925"/>
                </a:cubicBezTo>
                <a:cubicBezTo>
                  <a:pt x="1394" y="1926"/>
                  <a:pt x="1395" y="1926"/>
                  <a:pt x="1396" y="1926"/>
                </a:cubicBezTo>
                <a:cubicBezTo>
                  <a:pt x="1398" y="1927"/>
                  <a:pt x="1400" y="1927"/>
                  <a:pt x="1401" y="1928"/>
                </a:cubicBezTo>
                <a:cubicBezTo>
                  <a:pt x="1404" y="1929"/>
                  <a:pt x="1406" y="1930"/>
                  <a:pt x="1409" y="1932"/>
                </a:cubicBezTo>
                <a:cubicBezTo>
                  <a:pt x="1412" y="1933"/>
                  <a:pt x="1415" y="1934"/>
                  <a:pt x="1418" y="1935"/>
                </a:cubicBezTo>
                <a:cubicBezTo>
                  <a:pt x="1421" y="1936"/>
                  <a:pt x="1424" y="1936"/>
                  <a:pt x="1428" y="1938"/>
                </a:cubicBezTo>
                <a:cubicBezTo>
                  <a:pt x="1429" y="1938"/>
                  <a:pt x="1431" y="1939"/>
                  <a:pt x="1432" y="1940"/>
                </a:cubicBezTo>
                <a:cubicBezTo>
                  <a:pt x="1433" y="1941"/>
                  <a:pt x="1433" y="1941"/>
                  <a:pt x="1434" y="1942"/>
                </a:cubicBezTo>
                <a:cubicBezTo>
                  <a:pt x="1435" y="1942"/>
                  <a:pt x="1436" y="1942"/>
                  <a:pt x="1437" y="1943"/>
                </a:cubicBezTo>
                <a:cubicBezTo>
                  <a:pt x="1439" y="1944"/>
                  <a:pt x="1441" y="1944"/>
                  <a:pt x="1443" y="1945"/>
                </a:cubicBezTo>
                <a:cubicBezTo>
                  <a:pt x="1444" y="1945"/>
                  <a:pt x="1445" y="1946"/>
                  <a:pt x="1447" y="1947"/>
                </a:cubicBezTo>
                <a:cubicBezTo>
                  <a:pt x="1448" y="1947"/>
                  <a:pt x="1449" y="1948"/>
                  <a:pt x="1450" y="1949"/>
                </a:cubicBezTo>
                <a:cubicBezTo>
                  <a:pt x="1452" y="1949"/>
                  <a:pt x="1453" y="1950"/>
                  <a:pt x="1455" y="1950"/>
                </a:cubicBezTo>
                <a:cubicBezTo>
                  <a:pt x="1456" y="1950"/>
                  <a:pt x="1458" y="1950"/>
                  <a:pt x="1459" y="1950"/>
                </a:cubicBezTo>
                <a:cubicBezTo>
                  <a:pt x="1461" y="1950"/>
                  <a:pt x="1462" y="1950"/>
                  <a:pt x="1464" y="1951"/>
                </a:cubicBezTo>
                <a:cubicBezTo>
                  <a:pt x="1465" y="1952"/>
                  <a:pt x="1466" y="1953"/>
                  <a:pt x="1467" y="1953"/>
                </a:cubicBezTo>
                <a:cubicBezTo>
                  <a:pt x="1470" y="1955"/>
                  <a:pt x="1473" y="1955"/>
                  <a:pt x="1476" y="1956"/>
                </a:cubicBezTo>
                <a:cubicBezTo>
                  <a:pt x="1477" y="1956"/>
                  <a:pt x="1479" y="1956"/>
                  <a:pt x="1480" y="1955"/>
                </a:cubicBezTo>
                <a:cubicBezTo>
                  <a:pt x="1481" y="1955"/>
                  <a:pt x="1482" y="1955"/>
                  <a:pt x="1482" y="1955"/>
                </a:cubicBezTo>
                <a:cubicBezTo>
                  <a:pt x="1483" y="1955"/>
                  <a:pt x="1484" y="1954"/>
                  <a:pt x="1485" y="1954"/>
                </a:cubicBezTo>
                <a:cubicBezTo>
                  <a:pt x="1486" y="1954"/>
                  <a:pt x="1488" y="1953"/>
                  <a:pt x="1489" y="1953"/>
                </a:cubicBezTo>
                <a:cubicBezTo>
                  <a:pt x="1490" y="1952"/>
                  <a:pt x="1491" y="1951"/>
                  <a:pt x="1493" y="1951"/>
                </a:cubicBezTo>
                <a:cubicBezTo>
                  <a:pt x="1494" y="1950"/>
                  <a:pt x="1496" y="1950"/>
                  <a:pt x="1497" y="1950"/>
                </a:cubicBezTo>
                <a:cubicBezTo>
                  <a:pt x="1501" y="1948"/>
                  <a:pt x="1504" y="1944"/>
                  <a:pt x="1508" y="1945"/>
                </a:cubicBezTo>
                <a:cubicBezTo>
                  <a:pt x="1509" y="1945"/>
                  <a:pt x="1512" y="1945"/>
                  <a:pt x="1511" y="1944"/>
                </a:cubicBezTo>
                <a:cubicBezTo>
                  <a:pt x="1510" y="1943"/>
                  <a:pt x="1508" y="1944"/>
                  <a:pt x="1507" y="1944"/>
                </a:cubicBezTo>
                <a:cubicBezTo>
                  <a:pt x="1508" y="1943"/>
                  <a:pt x="1508" y="1943"/>
                  <a:pt x="1508" y="1942"/>
                </a:cubicBezTo>
                <a:cubicBezTo>
                  <a:pt x="1509" y="1942"/>
                  <a:pt x="1509" y="1941"/>
                  <a:pt x="1510" y="1941"/>
                </a:cubicBezTo>
                <a:cubicBezTo>
                  <a:pt x="1512" y="1940"/>
                  <a:pt x="1511" y="1943"/>
                  <a:pt x="1512" y="1943"/>
                </a:cubicBezTo>
                <a:cubicBezTo>
                  <a:pt x="1513" y="1944"/>
                  <a:pt x="1514" y="1941"/>
                  <a:pt x="1515" y="1942"/>
                </a:cubicBezTo>
                <a:cubicBezTo>
                  <a:pt x="1516" y="1944"/>
                  <a:pt x="1512" y="1943"/>
                  <a:pt x="1513" y="1945"/>
                </a:cubicBezTo>
                <a:cubicBezTo>
                  <a:pt x="1514" y="1945"/>
                  <a:pt x="1516" y="1944"/>
                  <a:pt x="1517" y="1944"/>
                </a:cubicBezTo>
                <a:cubicBezTo>
                  <a:pt x="1518" y="1944"/>
                  <a:pt x="1519" y="1944"/>
                  <a:pt x="1520" y="1945"/>
                </a:cubicBezTo>
                <a:cubicBezTo>
                  <a:pt x="1521" y="1945"/>
                  <a:pt x="1521" y="1946"/>
                  <a:pt x="1522" y="1946"/>
                </a:cubicBezTo>
                <a:cubicBezTo>
                  <a:pt x="1523" y="1946"/>
                  <a:pt x="1524" y="1946"/>
                  <a:pt x="1524" y="1946"/>
                </a:cubicBezTo>
                <a:cubicBezTo>
                  <a:pt x="1525" y="1946"/>
                  <a:pt x="1528" y="1949"/>
                  <a:pt x="1527" y="1947"/>
                </a:cubicBezTo>
                <a:cubicBezTo>
                  <a:pt x="1527" y="1946"/>
                  <a:pt x="1525" y="1946"/>
                  <a:pt x="1524" y="1945"/>
                </a:cubicBezTo>
                <a:cubicBezTo>
                  <a:pt x="1523" y="1944"/>
                  <a:pt x="1521" y="1945"/>
                  <a:pt x="1521" y="1943"/>
                </a:cubicBezTo>
                <a:cubicBezTo>
                  <a:pt x="1523" y="1942"/>
                  <a:pt x="1525" y="1945"/>
                  <a:pt x="1527" y="1946"/>
                </a:cubicBezTo>
                <a:cubicBezTo>
                  <a:pt x="1528" y="1946"/>
                  <a:pt x="1529" y="1947"/>
                  <a:pt x="1530" y="1947"/>
                </a:cubicBezTo>
                <a:cubicBezTo>
                  <a:pt x="1531" y="1948"/>
                  <a:pt x="1531" y="1949"/>
                  <a:pt x="1532" y="1950"/>
                </a:cubicBezTo>
                <a:cubicBezTo>
                  <a:pt x="1533" y="1950"/>
                  <a:pt x="1534" y="1951"/>
                  <a:pt x="1534" y="1951"/>
                </a:cubicBezTo>
                <a:cubicBezTo>
                  <a:pt x="1536" y="1953"/>
                  <a:pt x="1537" y="1954"/>
                  <a:pt x="1538" y="1955"/>
                </a:cubicBezTo>
                <a:cubicBezTo>
                  <a:pt x="1539" y="1956"/>
                  <a:pt x="1540" y="1956"/>
                  <a:pt x="1541" y="1957"/>
                </a:cubicBezTo>
                <a:cubicBezTo>
                  <a:pt x="1543" y="1958"/>
                  <a:pt x="1544" y="1959"/>
                  <a:pt x="1545" y="1960"/>
                </a:cubicBezTo>
                <a:cubicBezTo>
                  <a:pt x="1546" y="1961"/>
                  <a:pt x="1547" y="1962"/>
                  <a:pt x="1548" y="1963"/>
                </a:cubicBezTo>
                <a:cubicBezTo>
                  <a:pt x="1549" y="1964"/>
                  <a:pt x="1550" y="1965"/>
                  <a:pt x="1551" y="1965"/>
                </a:cubicBezTo>
                <a:cubicBezTo>
                  <a:pt x="1554" y="1966"/>
                  <a:pt x="1554" y="1969"/>
                  <a:pt x="1556" y="1971"/>
                </a:cubicBezTo>
                <a:cubicBezTo>
                  <a:pt x="1557" y="1972"/>
                  <a:pt x="1558" y="1973"/>
                  <a:pt x="1559" y="1974"/>
                </a:cubicBezTo>
                <a:cubicBezTo>
                  <a:pt x="1560" y="1974"/>
                  <a:pt x="1560" y="1975"/>
                  <a:pt x="1560" y="1976"/>
                </a:cubicBezTo>
                <a:cubicBezTo>
                  <a:pt x="1561" y="1976"/>
                  <a:pt x="1561" y="1976"/>
                  <a:pt x="1562" y="1977"/>
                </a:cubicBezTo>
                <a:cubicBezTo>
                  <a:pt x="1562" y="1978"/>
                  <a:pt x="1563" y="1978"/>
                  <a:pt x="1563" y="1979"/>
                </a:cubicBezTo>
                <a:cubicBezTo>
                  <a:pt x="1564" y="1979"/>
                  <a:pt x="1565" y="1979"/>
                  <a:pt x="1565" y="1980"/>
                </a:cubicBezTo>
                <a:cubicBezTo>
                  <a:pt x="1566" y="1981"/>
                  <a:pt x="1567" y="1981"/>
                  <a:pt x="1568" y="1982"/>
                </a:cubicBezTo>
                <a:cubicBezTo>
                  <a:pt x="1570" y="1984"/>
                  <a:pt x="1572" y="1986"/>
                  <a:pt x="1574" y="1987"/>
                </a:cubicBezTo>
                <a:cubicBezTo>
                  <a:pt x="1575" y="1988"/>
                  <a:pt x="1576" y="1988"/>
                  <a:pt x="1578" y="1989"/>
                </a:cubicBezTo>
                <a:cubicBezTo>
                  <a:pt x="1579" y="1990"/>
                  <a:pt x="1581" y="1990"/>
                  <a:pt x="1582" y="1991"/>
                </a:cubicBezTo>
                <a:cubicBezTo>
                  <a:pt x="1585" y="1991"/>
                  <a:pt x="1587" y="1993"/>
                  <a:pt x="1590" y="1993"/>
                </a:cubicBezTo>
                <a:cubicBezTo>
                  <a:pt x="1593" y="1993"/>
                  <a:pt x="1596" y="1992"/>
                  <a:pt x="1599" y="1993"/>
                </a:cubicBezTo>
                <a:cubicBezTo>
                  <a:pt x="1601" y="1993"/>
                  <a:pt x="1602" y="1993"/>
                  <a:pt x="1603" y="1994"/>
                </a:cubicBezTo>
                <a:cubicBezTo>
                  <a:pt x="1604" y="1995"/>
                  <a:pt x="1605" y="1996"/>
                  <a:pt x="1607" y="1996"/>
                </a:cubicBezTo>
                <a:cubicBezTo>
                  <a:pt x="1608" y="1997"/>
                  <a:pt x="1609" y="1997"/>
                  <a:pt x="1611" y="1998"/>
                </a:cubicBezTo>
                <a:cubicBezTo>
                  <a:pt x="1612" y="1998"/>
                  <a:pt x="1614" y="1999"/>
                  <a:pt x="1615" y="1999"/>
                </a:cubicBezTo>
                <a:cubicBezTo>
                  <a:pt x="1616" y="2000"/>
                  <a:pt x="1618" y="2001"/>
                  <a:pt x="1619" y="2002"/>
                </a:cubicBezTo>
                <a:cubicBezTo>
                  <a:pt x="1621" y="2002"/>
                  <a:pt x="1623" y="2002"/>
                  <a:pt x="1624" y="2002"/>
                </a:cubicBezTo>
                <a:cubicBezTo>
                  <a:pt x="1626" y="2003"/>
                  <a:pt x="1628" y="2004"/>
                  <a:pt x="1630" y="2004"/>
                </a:cubicBezTo>
                <a:cubicBezTo>
                  <a:pt x="1631" y="2005"/>
                  <a:pt x="1632" y="2006"/>
                  <a:pt x="1633" y="2006"/>
                </a:cubicBezTo>
                <a:cubicBezTo>
                  <a:pt x="1635" y="2007"/>
                  <a:pt x="1636" y="2007"/>
                  <a:pt x="1638" y="2007"/>
                </a:cubicBezTo>
                <a:cubicBezTo>
                  <a:pt x="1639" y="2008"/>
                  <a:pt x="1641" y="2008"/>
                  <a:pt x="1642" y="2008"/>
                </a:cubicBezTo>
                <a:cubicBezTo>
                  <a:pt x="1644" y="2007"/>
                  <a:pt x="1645" y="2008"/>
                  <a:pt x="1647" y="2008"/>
                </a:cubicBezTo>
                <a:cubicBezTo>
                  <a:pt x="1648" y="2008"/>
                  <a:pt x="1650" y="2008"/>
                  <a:pt x="1651" y="2009"/>
                </a:cubicBezTo>
                <a:cubicBezTo>
                  <a:pt x="1653" y="2009"/>
                  <a:pt x="1656" y="2008"/>
                  <a:pt x="1656" y="2006"/>
                </a:cubicBezTo>
                <a:cubicBezTo>
                  <a:pt x="1656" y="2005"/>
                  <a:pt x="1655" y="2004"/>
                  <a:pt x="1657" y="2003"/>
                </a:cubicBezTo>
                <a:cubicBezTo>
                  <a:pt x="1657" y="2002"/>
                  <a:pt x="1659" y="2002"/>
                  <a:pt x="1660" y="2002"/>
                </a:cubicBezTo>
                <a:cubicBezTo>
                  <a:pt x="1661" y="2002"/>
                  <a:pt x="1662" y="2003"/>
                  <a:pt x="1663" y="2003"/>
                </a:cubicBezTo>
                <a:cubicBezTo>
                  <a:pt x="1664" y="2003"/>
                  <a:pt x="1665" y="2003"/>
                  <a:pt x="1665" y="2004"/>
                </a:cubicBezTo>
                <a:cubicBezTo>
                  <a:pt x="1665" y="2005"/>
                  <a:pt x="1663" y="2005"/>
                  <a:pt x="1663" y="2005"/>
                </a:cubicBezTo>
                <a:cubicBezTo>
                  <a:pt x="1662" y="2006"/>
                  <a:pt x="1662" y="2006"/>
                  <a:pt x="1663" y="2007"/>
                </a:cubicBezTo>
                <a:cubicBezTo>
                  <a:pt x="1663" y="2007"/>
                  <a:pt x="1663" y="2007"/>
                  <a:pt x="1663" y="2007"/>
                </a:cubicBezTo>
                <a:cubicBezTo>
                  <a:pt x="1664" y="2007"/>
                  <a:pt x="1664" y="2008"/>
                  <a:pt x="1664" y="2008"/>
                </a:cubicBezTo>
                <a:cubicBezTo>
                  <a:pt x="1664" y="2009"/>
                  <a:pt x="1665" y="2009"/>
                  <a:pt x="1666" y="2009"/>
                </a:cubicBezTo>
                <a:cubicBezTo>
                  <a:pt x="1666" y="2010"/>
                  <a:pt x="1666" y="2010"/>
                  <a:pt x="1666" y="2011"/>
                </a:cubicBezTo>
                <a:cubicBezTo>
                  <a:pt x="1666" y="2012"/>
                  <a:pt x="1667" y="2012"/>
                  <a:pt x="1667" y="2013"/>
                </a:cubicBezTo>
                <a:cubicBezTo>
                  <a:pt x="1667" y="2013"/>
                  <a:pt x="1666" y="2014"/>
                  <a:pt x="1665" y="2013"/>
                </a:cubicBezTo>
                <a:cubicBezTo>
                  <a:pt x="1665" y="2013"/>
                  <a:pt x="1665" y="2013"/>
                  <a:pt x="1665" y="2013"/>
                </a:cubicBezTo>
                <a:cubicBezTo>
                  <a:pt x="1664" y="2013"/>
                  <a:pt x="1664" y="2013"/>
                  <a:pt x="1664" y="2012"/>
                </a:cubicBezTo>
                <a:cubicBezTo>
                  <a:pt x="1663" y="2012"/>
                  <a:pt x="1663" y="2011"/>
                  <a:pt x="1663" y="2011"/>
                </a:cubicBezTo>
                <a:cubicBezTo>
                  <a:pt x="1662" y="2010"/>
                  <a:pt x="1661" y="2011"/>
                  <a:pt x="1661" y="2011"/>
                </a:cubicBezTo>
                <a:cubicBezTo>
                  <a:pt x="1660" y="2011"/>
                  <a:pt x="1659" y="2012"/>
                  <a:pt x="1659" y="2012"/>
                </a:cubicBezTo>
                <a:cubicBezTo>
                  <a:pt x="1658" y="2013"/>
                  <a:pt x="1659" y="2015"/>
                  <a:pt x="1660" y="2015"/>
                </a:cubicBezTo>
                <a:cubicBezTo>
                  <a:pt x="1661" y="2016"/>
                  <a:pt x="1661" y="2016"/>
                  <a:pt x="1662" y="2016"/>
                </a:cubicBezTo>
                <a:cubicBezTo>
                  <a:pt x="1662" y="2016"/>
                  <a:pt x="1663" y="2017"/>
                  <a:pt x="1663" y="2017"/>
                </a:cubicBezTo>
                <a:cubicBezTo>
                  <a:pt x="1664" y="2018"/>
                  <a:pt x="1664" y="2018"/>
                  <a:pt x="1665" y="2019"/>
                </a:cubicBezTo>
                <a:cubicBezTo>
                  <a:pt x="1665" y="2020"/>
                  <a:pt x="1667" y="2020"/>
                  <a:pt x="1668" y="2021"/>
                </a:cubicBezTo>
                <a:cubicBezTo>
                  <a:pt x="1670" y="2023"/>
                  <a:pt x="1672" y="2025"/>
                  <a:pt x="1674" y="2026"/>
                </a:cubicBezTo>
                <a:cubicBezTo>
                  <a:pt x="1676" y="2027"/>
                  <a:pt x="1677" y="2028"/>
                  <a:pt x="1678" y="2029"/>
                </a:cubicBezTo>
                <a:cubicBezTo>
                  <a:pt x="1678" y="2030"/>
                  <a:pt x="1679" y="2031"/>
                  <a:pt x="1679" y="2033"/>
                </a:cubicBezTo>
                <a:cubicBezTo>
                  <a:pt x="1681" y="2035"/>
                  <a:pt x="1682" y="2037"/>
                  <a:pt x="1685" y="2039"/>
                </a:cubicBezTo>
                <a:cubicBezTo>
                  <a:pt x="1685" y="2040"/>
                  <a:pt x="1686" y="2040"/>
                  <a:pt x="1686" y="2041"/>
                </a:cubicBezTo>
                <a:cubicBezTo>
                  <a:pt x="1687" y="2041"/>
                  <a:pt x="1688" y="2041"/>
                  <a:pt x="1688" y="2042"/>
                </a:cubicBezTo>
                <a:cubicBezTo>
                  <a:pt x="1690" y="2043"/>
                  <a:pt x="1690" y="2045"/>
                  <a:pt x="1691" y="2046"/>
                </a:cubicBezTo>
                <a:cubicBezTo>
                  <a:pt x="1692" y="2046"/>
                  <a:pt x="1693" y="2047"/>
                  <a:pt x="1694" y="2047"/>
                </a:cubicBezTo>
                <a:cubicBezTo>
                  <a:pt x="1695" y="2048"/>
                  <a:pt x="1695" y="2048"/>
                  <a:pt x="1696" y="2049"/>
                </a:cubicBezTo>
                <a:cubicBezTo>
                  <a:pt x="1696" y="2049"/>
                  <a:pt x="1696" y="2050"/>
                  <a:pt x="1697" y="2050"/>
                </a:cubicBezTo>
                <a:cubicBezTo>
                  <a:pt x="1697" y="2051"/>
                  <a:pt x="1698" y="2051"/>
                  <a:pt x="1698" y="2051"/>
                </a:cubicBezTo>
                <a:cubicBezTo>
                  <a:pt x="1699" y="2051"/>
                  <a:pt x="1699" y="2052"/>
                  <a:pt x="1699" y="2053"/>
                </a:cubicBezTo>
                <a:cubicBezTo>
                  <a:pt x="1698" y="2054"/>
                  <a:pt x="1698" y="2055"/>
                  <a:pt x="1696" y="2055"/>
                </a:cubicBezTo>
                <a:cubicBezTo>
                  <a:pt x="1696" y="2055"/>
                  <a:pt x="1695" y="2055"/>
                  <a:pt x="1694" y="2056"/>
                </a:cubicBezTo>
                <a:cubicBezTo>
                  <a:pt x="1694" y="2057"/>
                  <a:pt x="1696" y="2056"/>
                  <a:pt x="1696" y="2057"/>
                </a:cubicBezTo>
                <a:cubicBezTo>
                  <a:pt x="1697" y="2057"/>
                  <a:pt x="1697" y="2057"/>
                  <a:pt x="1698" y="2057"/>
                </a:cubicBezTo>
                <a:cubicBezTo>
                  <a:pt x="1698" y="2058"/>
                  <a:pt x="1699" y="2058"/>
                  <a:pt x="1700" y="2058"/>
                </a:cubicBezTo>
                <a:cubicBezTo>
                  <a:pt x="1701" y="2059"/>
                  <a:pt x="1701" y="2061"/>
                  <a:pt x="1700" y="2062"/>
                </a:cubicBezTo>
                <a:cubicBezTo>
                  <a:pt x="1700" y="2063"/>
                  <a:pt x="1698" y="2063"/>
                  <a:pt x="1698" y="2064"/>
                </a:cubicBezTo>
                <a:cubicBezTo>
                  <a:pt x="1697" y="2066"/>
                  <a:pt x="1698" y="2067"/>
                  <a:pt x="1698" y="2069"/>
                </a:cubicBezTo>
                <a:cubicBezTo>
                  <a:pt x="1699" y="2070"/>
                  <a:pt x="1699" y="2070"/>
                  <a:pt x="1699" y="2072"/>
                </a:cubicBezTo>
                <a:cubicBezTo>
                  <a:pt x="1699" y="2073"/>
                  <a:pt x="1699" y="2074"/>
                  <a:pt x="1699" y="2075"/>
                </a:cubicBezTo>
                <a:cubicBezTo>
                  <a:pt x="1700" y="2076"/>
                  <a:pt x="1701" y="2076"/>
                  <a:pt x="1703" y="2077"/>
                </a:cubicBezTo>
                <a:cubicBezTo>
                  <a:pt x="1704" y="2077"/>
                  <a:pt x="1705" y="2078"/>
                  <a:pt x="1706" y="2079"/>
                </a:cubicBezTo>
                <a:cubicBezTo>
                  <a:pt x="1707" y="2079"/>
                  <a:pt x="1708" y="2080"/>
                  <a:pt x="1709" y="2081"/>
                </a:cubicBezTo>
                <a:cubicBezTo>
                  <a:pt x="1710" y="2082"/>
                  <a:pt x="1711" y="2084"/>
                  <a:pt x="1711" y="2084"/>
                </a:cubicBezTo>
                <a:cubicBezTo>
                  <a:pt x="1713" y="2084"/>
                  <a:pt x="1714" y="2082"/>
                  <a:pt x="1714" y="2081"/>
                </a:cubicBezTo>
                <a:cubicBezTo>
                  <a:pt x="1714" y="2081"/>
                  <a:pt x="1714" y="2080"/>
                  <a:pt x="1715" y="2080"/>
                </a:cubicBezTo>
                <a:cubicBezTo>
                  <a:pt x="1716" y="2079"/>
                  <a:pt x="1717" y="2080"/>
                  <a:pt x="1717" y="2079"/>
                </a:cubicBezTo>
                <a:cubicBezTo>
                  <a:pt x="1717" y="2078"/>
                  <a:pt x="1715" y="2077"/>
                  <a:pt x="1714" y="2077"/>
                </a:cubicBezTo>
                <a:cubicBezTo>
                  <a:pt x="1712" y="2076"/>
                  <a:pt x="1712" y="2075"/>
                  <a:pt x="1711" y="2074"/>
                </a:cubicBezTo>
                <a:cubicBezTo>
                  <a:pt x="1711" y="2073"/>
                  <a:pt x="1709" y="2072"/>
                  <a:pt x="1710" y="2071"/>
                </a:cubicBezTo>
                <a:cubicBezTo>
                  <a:pt x="1710" y="2070"/>
                  <a:pt x="1710" y="2071"/>
                  <a:pt x="1711" y="2071"/>
                </a:cubicBezTo>
                <a:cubicBezTo>
                  <a:pt x="1711" y="2071"/>
                  <a:pt x="1712" y="2072"/>
                  <a:pt x="1713" y="2072"/>
                </a:cubicBezTo>
                <a:cubicBezTo>
                  <a:pt x="1714" y="2072"/>
                  <a:pt x="1715" y="2073"/>
                  <a:pt x="1716" y="2074"/>
                </a:cubicBezTo>
                <a:cubicBezTo>
                  <a:pt x="1717" y="2075"/>
                  <a:pt x="1719" y="2075"/>
                  <a:pt x="1720" y="2076"/>
                </a:cubicBezTo>
                <a:cubicBezTo>
                  <a:pt x="1721" y="2077"/>
                  <a:pt x="1720" y="2078"/>
                  <a:pt x="1720" y="2080"/>
                </a:cubicBezTo>
                <a:cubicBezTo>
                  <a:pt x="1721" y="2081"/>
                  <a:pt x="1721" y="2082"/>
                  <a:pt x="1722" y="2083"/>
                </a:cubicBezTo>
                <a:cubicBezTo>
                  <a:pt x="1723" y="2084"/>
                  <a:pt x="1725" y="2084"/>
                  <a:pt x="1726" y="2085"/>
                </a:cubicBezTo>
                <a:cubicBezTo>
                  <a:pt x="1727" y="2085"/>
                  <a:pt x="1728" y="2085"/>
                  <a:pt x="1730" y="2086"/>
                </a:cubicBezTo>
                <a:cubicBezTo>
                  <a:pt x="1731" y="2086"/>
                  <a:pt x="1732" y="2087"/>
                  <a:pt x="1733" y="2088"/>
                </a:cubicBezTo>
                <a:cubicBezTo>
                  <a:pt x="1734" y="2088"/>
                  <a:pt x="1735" y="2089"/>
                  <a:pt x="1736" y="2090"/>
                </a:cubicBezTo>
                <a:cubicBezTo>
                  <a:pt x="1737" y="2091"/>
                  <a:pt x="1738" y="2091"/>
                  <a:pt x="1739" y="2092"/>
                </a:cubicBezTo>
                <a:cubicBezTo>
                  <a:pt x="1741" y="2093"/>
                  <a:pt x="1743" y="2095"/>
                  <a:pt x="1743" y="2096"/>
                </a:cubicBezTo>
                <a:cubicBezTo>
                  <a:pt x="1743" y="2097"/>
                  <a:pt x="1742" y="2098"/>
                  <a:pt x="1742" y="2099"/>
                </a:cubicBezTo>
                <a:cubicBezTo>
                  <a:pt x="1741" y="2099"/>
                  <a:pt x="1742" y="2100"/>
                  <a:pt x="1741" y="2101"/>
                </a:cubicBezTo>
                <a:cubicBezTo>
                  <a:pt x="1741" y="2102"/>
                  <a:pt x="1741" y="2102"/>
                  <a:pt x="1741" y="2103"/>
                </a:cubicBezTo>
                <a:cubicBezTo>
                  <a:pt x="1741" y="2104"/>
                  <a:pt x="1742" y="2105"/>
                  <a:pt x="1742" y="2106"/>
                </a:cubicBezTo>
                <a:cubicBezTo>
                  <a:pt x="1743" y="2107"/>
                  <a:pt x="1745" y="2107"/>
                  <a:pt x="1746" y="2108"/>
                </a:cubicBezTo>
                <a:cubicBezTo>
                  <a:pt x="1747" y="2108"/>
                  <a:pt x="1747" y="2108"/>
                  <a:pt x="1748" y="2108"/>
                </a:cubicBezTo>
                <a:cubicBezTo>
                  <a:pt x="1748" y="2108"/>
                  <a:pt x="1749" y="2109"/>
                  <a:pt x="1750" y="2109"/>
                </a:cubicBezTo>
                <a:cubicBezTo>
                  <a:pt x="1751" y="2108"/>
                  <a:pt x="1748" y="2107"/>
                  <a:pt x="1748" y="2106"/>
                </a:cubicBezTo>
                <a:cubicBezTo>
                  <a:pt x="1748" y="2105"/>
                  <a:pt x="1748" y="2105"/>
                  <a:pt x="1747" y="2104"/>
                </a:cubicBezTo>
                <a:cubicBezTo>
                  <a:pt x="1747" y="2104"/>
                  <a:pt x="1746" y="2103"/>
                  <a:pt x="1746" y="2103"/>
                </a:cubicBezTo>
                <a:cubicBezTo>
                  <a:pt x="1747" y="2102"/>
                  <a:pt x="1750" y="2102"/>
                  <a:pt x="1751" y="2103"/>
                </a:cubicBezTo>
                <a:cubicBezTo>
                  <a:pt x="1751" y="2103"/>
                  <a:pt x="1751" y="2103"/>
                  <a:pt x="1751" y="2103"/>
                </a:cubicBezTo>
                <a:cubicBezTo>
                  <a:pt x="1752" y="2104"/>
                  <a:pt x="1752" y="2104"/>
                  <a:pt x="1752" y="2104"/>
                </a:cubicBezTo>
                <a:cubicBezTo>
                  <a:pt x="1753" y="2104"/>
                  <a:pt x="1753" y="2105"/>
                  <a:pt x="1753" y="2106"/>
                </a:cubicBezTo>
                <a:cubicBezTo>
                  <a:pt x="1753" y="2106"/>
                  <a:pt x="1753" y="2107"/>
                  <a:pt x="1753" y="2108"/>
                </a:cubicBezTo>
                <a:cubicBezTo>
                  <a:pt x="1753" y="2109"/>
                  <a:pt x="1753" y="2110"/>
                  <a:pt x="1754" y="2111"/>
                </a:cubicBezTo>
                <a:cubicBezTo>
                  <a:pt x="1755" y="2112"/>
                  <a:pt x="1755" y="2113"/>
                  <a:pt x="1756" y="2114"/>
                </a:cubicBezTo>
                <a:cubicBezTo>
                  <a:pt x="1757" y="2115"/>
                  <a:pt x="1757" y="2115"/>
                  <a:pt x="1757" y="2116"/>
                </a:cubicBezTo>
                <a:cubicBezTo>
                  <a:pt x="1757" y="2117"/>
                  <a:pt x="1757" y="2117"/>
                  <a:pt x="1757" y="2118"/>
                </a:cubicBezTo>
                <a:cubicBezTo>
                  <a:pt x="1759" y="2118"/>
                  <a:pt x="1758" y="2116"/>
                  <a:pt x="1758" y="2115"/>
                </a:cubicBezTo>
                <a:cubicBezTo>
                  <a:pt x="1758" y="2114"/>
                  <a:pt x="1759" y="2114"/>
                  <a:pt x="1760" y="2113"/>
                </a:cubicBezTo>
                <a:cubicBezTo>
                  <a:pt x="1760" y="2112"/>
                  <a:pt x="1760" y="2111"/>
                  <a:pt x="1762" y="2110"/>
                </a:cubicBezTo>
                <a:cubicBezTo>
                  <a:pt x="1763" y="2110"/>
                  <a:pt x="1765" y="2110"/>
                  <a:pt x="1766" y="2110"/>
                </a:cubicBezTo>
                <a:cubicBezTo>
                  <a:pt x="1767" y="2110"/>
                  <a:pt x="1768" y="2109"/>
                  <a:pt x="1770" y="2109"/>
                </a:cubicBezTo>
                <a:cubicBezTo>
                  <a:pt x="1772" y="2110"/>
                  <a:pt x="1771" y="2111"/>
                  <a:pt x="1772" y="2113"/>
                </a:cubicBezTo>
                <a:cubicBezTo>
                  <a:pt x="1773" y="2114"/>
                  <a:pt x="1775" y="2112"/>
                  <a:pt x="1776" y="2112"/>
                </a:cubicBezTo>
                <a:cubicBezTo>
                  <a:pt x="1778" y="2111"/>
                  <a:pt x="1778" y="2112"/>
                  <a:pt x="1779" y="2113"/>
                </a:cubicBezTo>
                <a:cubicBezTo>
                  <a:pt x="1780" y="2114"/>
                  <a:pt x="1780" y="2113"/>
                  <a:pt x="1781" y="2113"/>
                </a:cubicBezTo>
                <a:cubicBezTo>
                  <a:pt x="1782" y="2113"/>
                  <a:pt x="1782" y="2114"/>
                  <a:pt x="1782" y="2114"/>
                </a:cubicBezTo>
                <a:cubicBezTo>
                  <a:pt x="1783" y="2115"/>
                  <a:pt x="1783" y="2116"/>
                  <a:pt x="1783" y="2116"/>
                </a:cubicBezTo>
                <a:cubicBezTo>
                  <a:pt x="1783" y="2117"/>
                  <a:pt x="1783" y="2118"/>
                  <a:pt x="1783" y="2118"/>
                </a:cubicBezTo>
                <a:cubicBezTo>
                  <a:pt x="1784" y="2119"/>
                  <a:pt x="1784" y="2119"/>
                  <a:pt x="1785" y="2119"/>
                </a:cubicBezTo>
                <a:cubicBezTo>
                  <a:pt x="1785" y="2120"/>
                  <a:pt x="1785" y="2121"/>
                  <a:pt x="1786" y="2121"/>
                </a:cubicBezTo>
                <a:cubicBezTo>
                  <a:pt x="1786" y="2122"/>
                  <a:pt x="1787" y="2122"/>
                  <a:pt x="1787" y="2122"/>
                </a:cubicBezTo>
                <a:cubicBezTo>
                  <a:pt x="1788" y="2123"/>
                  <a:pt x="1788" y="2123"/>
                  <a:pt x="1788" y="2123"/>
                </a:cubicBezTo>
                <a:cubicBezTo>
                  <a:pt x="1789" y="2124"/>
                  <a:pt x="1789" y="2123"/>
                  <a:pt x="1790" y="2123"/>
                </a:cubicBezTo>
                <a:cubicBezTo>
                  <a:pt x="1790" y="2123"/>
                  <a:pt x="1791" y="2123"/>
                  <a:pt x="1791" y="2124"/>
                </a:cubicBezTo>
                <a:cubicBezTo>
                  <a:pt x="1791" y="2124"/>
                  <a:pt x="1791" y="2124"/>
                  <a:pt x="1792" y="2124"/>
                </a:cubicBezTo>
                <a:cubicBezTo>
                  <a:pt x="1792" y="2125"/>
                  <a:pt x="1793" y="2124"/>
                  <a:pt x="1793" y="2123"/>
                </a:cubicBezTo>
                <a:cubicBezTo>
                  <a:pt x="1793" y="2122"/>
                  <a:pt x="1792" y="2120"/>
                  <a:pt x="1793" y="2119"/>
                </a:cubicBezTo>
                <a:cubicBezTo>
                  <a:pt x="1794" y="2119"/>
                  <a:pt x="1795" y="2119"/>
                  <a:pt x="1795" y="2119"/>
                </a:cubicBezTo>
                <a:cubicBezTo>
                  <a:pt x="1796" y="2120"/>
                  <a:pt x="1796" y="2121"/>
                  <a:pt x="1796" y="2121"/>
                </a:cubicBezTo>
                <a:cubicBezTo>
                  <a:pt x="1796" y="2123"/>
                  <a:pt x="1796" y="2122"/>
                  <a:pt x="1797" y="2123"/>
                </a:cubicBezTo>
                <a:cubicBezTo>
                  <a:pt x="1797" y="2123"/>
                  <a:pt x="1797" y="2124"/>
                  <a:pt x="1797" y="2125"/>
                </a:cubicBezTo>
                <a:cubicBezTo>
                  <a:pt x="1798" y="2126"/>
                  <a:pt x="1798" y="2127"/>
                  <a:pt x="1799" y="2127"/>
                </a:cubicBezTo>
                <a:cubicBezTo>
                  <a:pt x="1800" y="2129"/>
                  <a:pt x="1799" y="2129"/>
                  <a:pt x="1798" y="2131"/>
                </a:cubicBezTo>
                <a:cubicBezTo>
                  <a:pt x="1798" y="2133"/>
                  <a:pt x="1799" y="2133"/>
                  <a:pt x="1801" y="2133"/>
                </a:cubicBezTo>
                <a:cubicBezTo>
                  <a:pt x="1802" y="2133"/>
                  <a:pt x="1804" y="2133"/>
                  <a:pt x="1805" y="2132"/>
                </a:cubicBezTo>
                <a:cubicBezTo>
                  <a:pt x="1806" y="2132"/>
                  <a:pt x="1808" y="2131"/>
                  <a:pt x="1809" y="2130"/>
                </a:cubicBezTo>
                <a:cubicBezTo>
                  <a:pt x="1810" y="2129"/>
                  <a:pt x="1811" y="2129"/>
                  <a:pt x="1813" y="2129"/>
                </a:cubicBezTo>
                <a:cubicBezTo>
                  <a:pt x="1813" y="2129"/>
                  <a:pt x="1814" y="2128"/>
                  <a:pt x="1815" y="2128"/>
                </a:cubicBezTo>
                <a:cubicBezTo>
                  <a:pt x="1816" y="2128"/>
                  <a:pt x="1816" y="2128"/>
                  <a:pt x="1817" y="2128"/>
                </a:cubicBezTo>
                <a:cubicBezTo>
                  <a:pt x="1819" y="2126"/>
                  <a:pt x="1817" y="2125"/>
                  <a:pt x="1816" y="2124"/>
                </a:cubicBezTo>
                <a:cubicBezTo>
                  <a:pt x="1815" y="2124"/>
                  <a:pt x="1814" y="2123"/>
                  <a:pt x="1814" y="2121"/>
                </a:cubicBezTo>
                <a:cubicBezTo>
                  <a:pt x="1813" y="2120"/>
                  <a:pt x="1812" y="2119"/>
                  <a:pt x="1811" y="2118"/>
                </a:cubicBezTo>
                <a:cubicBezTo>
                  <a:pt x="1810" y="2117"/>
                  <a:pt x="1809" y="2116"/>
                  <a:pt x="1808" y="2115"/>
                </a:cubicBezTo>
                <a:cubicBezTo>
                  <a:pt x="1808" y="2113"/>
                  <a:pt x="1808" y="2111"/>
                  <a:pt x="1809" y="2111"/>
                </a:cubicBezTo>
                <a:cubicBezTo>
                  <a:pt x="1811" y="2109"/>
                  <a:pt x="1812" y="2111"/>
                  <a:pt x="1813" y="2111"/>
                </a:cubicBezTo>
                <a:cubicBezTo>
                  <a:pt x="1814" y="2110"/>
                  <a:pt x="1816" y="2109"/>
                  <a:pt x="1817" y="2108"/>
                </a:cubicBezTo>
                <a:cubicBezTo>
                  <a:pt x="1817" y="2108"/>
                  <a:pt x="1818" y="2107"/>
                  <a:pt x="1819" y="2107"/>
                </a:cubicBezTo>
                <a:cubicBezTo>
                  <a:pt x="1819" y="2107"/>
                  <a:pt x="1820" y="2106"/>
                  <a:pt x="1821" y="2106"/>
                </a:cubicBezTo>
                <a:cubicBezTo>
                  <a:pt x="1822" y="2105"/>
                  <a:pt x="1822" y="2105"/>
                  <a:pt x="1822" y="2104"/>
                </a:cubicBezTo>
                <a:cubicBezTo>
                  <a:pt x="1823" y="2103"/>
                  <a:pt x="1822" y="2103"/>
                  <a:pt x="1822" y="2103"/>
                </a:cubicBezTo>
                <a:cubicBezTo>
                  <a:pt x="1822" y="2102"/>
                  <a:pt x="1822" y="2102"/>
                  <a:pt x="1822" y="2101"/>
                </a:cubicBezTo>
                <a:cubicBezTo>
                  <a:pt x="1823" y="2100"/>
                  <a:pt x="1823" y="2099"/>
                  <a:pt x="1824" y="2098"/>
                </a:cubicBezTo>
                <a:cubicBezTo>
                  <a:pt x="1825" y="2098"/>
                  <a:pt x="1826" y="2097"/>
                  <a:pt x="1827" y="2096"/>
                </a:cubicBezTo>
                <a:cubicBezTo>
                  <a:pt x="1828" y="2096"/>
                  <a:pt x="1829" y="2096"/>
                  <a:pt x="1829" y="2096"/>
                </a:cubicBezTo>
                <a:cubicBezTo>
                  <a:pt x="1830" y="2096"/>
                  <a:pt x="1831" y="2096"/>
                  <a:pt x="1832" y="2096"/>
                </a:cubicBezTo>
                <a:cubicBezTo>
                  <a:pt x="1833" y="2096"/>
                  <a:pt x="1834" y="2095"/>
                  <a:pt x="1836" y="2095"/>
                </a:cubicBezTo>
                <a:cubicBezTo>
                  <a:pt x="1836" y="2096"/>
                  <a:pt x="1837" y="2096"/>
                  <a:pt x="1837" y="2096"/>
                </a:cubicBezTo>
                <a:cubicBezTo>
                  <a:pt x="1838" y="2097"/>
                  <a:pt x="1838" y="2097"/>
                  <a:pt x="1839" y="2097"/>
                </a:cubicBezTo>
                <a:cubicBezTo>
                  <a:pt x="1840" y="2098"/>
                  <a:pt x="1841" y="2098"/>
                  <a:pt x="1841" y="2098"/>
                </a:cubicBezTo>
                <a:cubicBezTo>
                  <a:pt x="1842" y="2099"/>
                  <a:pt x="1842" y="2100"/>
                  <a:pt x="1843" y="2100"/>
                </a:cubicBezTo>
                <a:cubicBezTo>
                  <a:pt x="1843" y="2100"/>
                  <a:pt x="1844" y="2100"/>
                  <a:pt x="1844" y="2100"/>
                </a:cubicBezTo>
                <a:cubicBezTo>
                  <a:pt x="1844" y="2100"/>
                  <a:pt x="1845" y="2101"/>
                  <a:pt x="1845" y="2101"/>
                </a:cubicBezTo>
                <a:cubicBezTo>
                  <a:pt x="1846" y="2101"/>
                  <a:pt x="1846" y="2102"/>
                  <a:pt x="1846" y="2102"/>
                </a:cubicBezTo>
                <a:cubicBezTo>
                  <a:pt x="1847" y="2102"/>
                  <a:pt x="1847" y="2103"/>
                  <a:pt x="1847" y="2103"/>
                </a:cubicBezTo>
                <a:cubicBezTo>
                  <a:pt x="1848" y="2103"/>
                  <a:pt x="1848" y="2105"/>
                  <a:pt x="1849" y="2106"/>
                </a:cubicBezTo>
                <a:cubicBezTo>
                  <a:pt x="1849" y="2106"/>
                  <a:pt x="1849" y="2109"/>
                  <a:pt x="1849" y="2109"/>
                </a:cubicBezTo>
                <a:cubicBezTo>
                  <a:pt x="1850" y="2109"/>
                  <a:pt x="1850" y="2109"/>
                  <a:pt x="1850" y="2108"/>
                </a:cubicBezTo>
                <a:cubicBezTo>
                  <a:pt x="1851" y="2107"/>
                  <a:pt x="1851" y="2105"/>
                  <a:pt x="1852" y="2105"/>
                </a:cubicBezTo>
                <a:cubicBezTo>
                  <a:pt x="1854" y="2105"/>
                  <a:pt x="1854" y="2107"/>
                  <a:pt x="1853" y="2108"/>
                </a:cubicBezTo>
                <a:cubicBezTo>
                  <a:pt x="1853" y="2108"/>
                  <a:pt x="1854" y="2108"/>
                  <a:pt x="1854" y="2108"/>
                </a:cubicBezTo>
                <a:cubicBezTo>
                  <a:pt x="1855" y="2108"/>
                  <a:pt x="1855" y="2108"/>
                  <a:pt x="1855" y="2107"/>
                </a:cubicBezTo>
                <a:cubicBezTo>
                  <a:pt x="1856" y="2106"/>
                  <a:pt x="1858" y="2107"/>
                  <a:pt x="1859" y="2108"/>
                </a:cubicBezTo>
                <a:cubicBezTo>
                  <a:pt x="1859" y="2108"/>
                  <a:pt x="1859" y="2109"/>
                  <a:pt x="1860" y="2109"/>
                </a:cubicBezTo>
                <a:cubicBezTo>
                  <a:pt x="1860" y="2110"/>
                  <a:pt x="1861" y="2110"/>
                  <a:pt x="1861" y="2110"/>
                </a:cubicBezTo>
                <a:cubicBezTo>
                  <a:pt x="1863" y="2111"/>
                  <a:pt x="1860" y="2111"/>
                  <a:pt x="1859" y="2111"/>
                </a:cubicBezTo>
                <a:cubicBezTo>
                  <a:pt x="1858" y="2111"/>
                  <a:pt x="1857" y="2110"/>
                  <a:pt x="1856" y="2109"/>
                </a:cubicBezTo>
                <a:cubicBezTo>
                  <a:pt x="1856" y="2109"/>
                  <a:pt x="1856" y="2108"/>
                  <a:pt x="1855" y="2108"/>
                </a:cubicBezTo>
                <a:cubicBezTo>
                  <a:pt x="1855" y="2109"/>
                  <a:pt x="1854" y="2109"/>
                  <a:pt x="1854" y="2110"/>
                </a:cubicBezTo>
                <a:cubicBezTo>
                  <a:pt x="1853" y="2111"/>
                  <a:pt x="1853" y="2112"/>
                  <a:pt x="1851" y="2113"/>
                </a:cubicBezTo>
                <a:cubicBezTo>
                  <a:pt x="1850" y="2114"/>
                  <a:pt x="1850" y="2114"/>
                  <a:pt x="1850" y="2116"/>
                </a:cubicBezTo>
                <a:cubicBezTo>
                  <a:pt x="1850" y="2117"/>
                  <a:pt x="1851" y="2117"/>
                  <a:pt x="1851" y="2118"/>
                </a:cubicBezTo>
                <a:cubicBezTo>
                  <a:pt x="1851" y="2119"/>
                  <a:pt x="1851" y="2119"/>
                  <a:pt x="1851" y="2120"/>
                </a:cubicBezTo>
                <a:cubicBezTo>
                  <a:pt x="1852" y="2121"/>
                  <a:pt x="1853" y="2122"/>
                  <a:pt x="1853" y="2123"/>
                </a:cubicBezTo>
                <a:cubicBezTo>
                  <a:pt x="1854" y="2125"/>
                  <a:pt x="1855" y="2126"/>
                  <a:pt x="1856" y="2127"/>
                </a:cubicBezTo>
                <a:cubicBezTo>
                  <a:pt x="1857" y="2128"/>
                  <a:pt x="1857" y="2129"/>
                  <a:pt x="1858" y="2130"/>
                </a:cubicBezTo>
                <a:cubicBezTo>
                  <a:pt x="1859" y="2130"/>
                  <a:pt x="1859" y="2131"/>
                  <a:pt x="1860" y="2131"/>
                </a:cubicBezTo>
                <a:cubicBezTo>
                  <a:pt x="1860" y="2132"/>
                  <a:pt x="1860" y="2132"/>
                  <a:pt x="1861" y="2133"/>
                </a:cubicBezTo>
                <a:cubicBezTo>
                  <a:pt x="1861" y="2134"/>
                  <a:pt x="1863" y="2134"/>
                  <a:pt x="1863" y="2135"/>
                </a:cubicBezTo>
                <a:cubicBezTo>
                  <a:pt x="1864" y="2137"/>
                  <a:pt x="1864" y="2138"/>
                  <a:pt x="1866" y="2138"/>
                </a:cubicBezTo>
                <a:cubicBezTo>
                  <a:pt x="1866" y="2139"/>
                  <a:pt x="1867" y="2139"/>
                  <a:pt x="1867" y="2140"/>
                </a:cubicBezTo>
                <a:cubicBezTo>
                  <a:pt x="1868" y="2141"/>
                  <a:pt x="1868" y="2142"/>
                  <a:pt x="1869" y="2143"/>
                </a:cubicBezTo>
                <a:cubicBezTo>
                  <a:pt x="1870" y="2143"/>
                  <a:pt x="1871" y="2143"/>
                  <a:pt x="1871" y="2144"/>
                </a:cubicBezTo>
                <a:cubicBezTo>
                  <a:pt x="1872" y="2145"/>
                  <a:pt x="1872" y="2147"/>
                  <a:pt x="1872" y="2148"/>
                </a:cubicBezTo>
                <a:cubicBezTo>
                  <a:pt x="1871" y="2149"/>
                  <a:pt x="1870" y="2150"/>
                  <a:pt x="1870" y="2151"/>
                </a:cubicBezTo>
                <a:cubicBezTo>
                  <a:pt x="1869" y="2153"/>
                  <a:pt x="1869" y="2154"/>
                  <a:pt x="1870" y="2155"/>
                </a:cubicBezTo>
                <a:cubicBezTo>
                  <a:pt x="1871" y="2156"/>
                  <a:pt x="1871" y="2158"/>
                  <a:pt x="1872" y="2159"/>
                </a:cubicBezTo>
                <a:cubicBezTo>
                  <a:pt x="1873" y="2160"/>
                  <a:pt x="1874" y="2161"/>
                  <a:pt x="1874" y="2162"/>
                </a:cubicBezTo>
                <a:cubicBezTo>
                  <a:pt x="1874" y="2163"/>
                  <a:pt x="1874" y="2163"/>
                  <a:pt x="1874" y="2164"/>
                </a:cubicBezTo>
                <a:cubicBezTo>
                  <a:pt x="1873" y="2165"/>
                  <a:pt x="1873" y="2165"/>
                  <a:pt x="1872" y="2165"/>
                </a:cubicBezTo>
                <a:cubicBezTo>
                  <a:pt x="1872" y="2166"/>
                  <a:pt x="1871" y="2166"/>
                  <a:pt x="1871" y="2166"/>
                </a:cubicBezTo>
                <a:cubicBezTo>
                  <a:pt x="1870" y="2167"/>
                  <a:pt x="1869" y="2167"/>
                  <a:pt x="1869" y="2168"/>
                </a:cubicBezTo>
                <a:cubicBezTo>
                  <a:pt x="1869" y="2168"/>
                  <a:pt x="1869" y="2168"/>
                  <a:pt x="1869" y="2169"/>
                </a:cubicBezTo>
                <a:cubicBezTo>
                  <a:pt x="2373" y="2169"/>
                  <a:pt x="2373" y="2169"/>
                  <a:pt x="2373" y="2169"/>
                </a:cubicBezTo>
                <a:cubicBezTo>
                  <a:pt x="2373" y="2169"/>
                  <a:pt x="2372" y="2168"/>
                  <a:pt x="2372" y="2168"/>
                </a:cubicBezTo>
                <a:cubicBezTo>
                  <a:pt x="2370" y="2168"/>
                  <a:pt x="2369" y="2168"/>
                  <a:pt x="2368" y="2167"/>
                </a:cubicBezTo>
                <a:close/>
                <a:moveTo>
                  <a:pt x="2243" y="1041"/>
                </a:moveTo>
                <a:cubicBezTo>
                  <a:pt x="2244" y="1041"/>
                  <a:pt x="2244" y="1041"/>
                  <a:pt x="2245" y="1041"/>
                </a:cubicBezTo>
                <a:cubicBezTo>
                  <a:pt x="2247" y="1041"/>
                  <a:pt x="2248" y="1041"/>
                  <a:pt x="2249" y="1040"/>
                </a:cubicBezTo>
                <a:cubicBezTo>
                  <a:pt x="2251" y="1039"/>
                  <a:pt x="2252" y="1040"/>
                  <a:pt x="2254" y="1039"/>
                </a:cubicBezTo>
                <a:cubicBezTo>
                  <a:pt x="2254" y="1039"/>
                  <a:pt x="2255" y="1039"/>
                  <a:pt x="2255" y="1040"/>
                </a:cubicBezTo>
                <a:cubicBezTo>
                  <a:pt x="2254" y="1040"/>
                  <a:pt x="2253" y="1040"/>
                  <a:pt x="2253" y="1040"/>
                </a:cubicBezTo>
                <a:cubicBezTo>
                  <a:pt x="2251" y="1041"/>
                  <a:pt x="2250" y="1040"/>
                  <a:pt x="2249" y="1041"/>
                </a:cubicBezTo>
                <a:cubicBezTo>
                  <a:pt x="2248" y="1041"/>
                  <a:pt x="2247" y="1041"/>
                  <a:pt x="2245" y="1042"/>
                </a:cubicBezTo>
                <a:cubicBezTo>
                  <a:pt x="2244" y="1042"/>
                  <a:pt x="2244" y="1043"/>
                  <a:pt x="2242" y="1043"/>
                </a:cubicBezTo>
                <a:cubicBezTo>
                  <a:pt x="2242" y="1043"/>
                  <a:pt x="2241" y="1043"/>
                  <a:pt x="2241" y="1043"/>
                </a:cubicBezTo>
                <a:cubicBezTo>
                  <a:pt x="2239" y="1042"/>
                  <a:pt x="2242" y="1041"/>
                  <a:pt x="2243" y="1041"/>
                </a:cubicBezTo>
                <a:close/>
                <a:moveTo>
                  <a:pt x="2226" y="1060"/>
                </a:moveTo>
                <a:cubicBezTo>
                  <a:pt x="2227" y="1059"/>
                  <a:pt x="2227" y="1058"/>
                  <a:pt x="2228" y="1058"/>
                </a:cubicBezTo>
                <a:cubicBezTo>
                  <a:pt x="2229" y="1058"/>
                  <a:pt x="2228" y="1059"/>
                  <a:pt x="2229" y="1059"/>
                </a:cubicBezTo>
                <a:cubicBezTo>
                  <a:pt x="2230" y="1059"/>
                  <a:pt x="2230" y="1058"/>
                  <a:pt x="2230" y="1058"/>
                </a:cubicBezTo>
                <a:cubicBezTo>
                  <a:pt x="2230" y="1057"/>
                  <a:pt x="2229" y="1057"/>
                  <a:pt x="2229" y="1056"/>
                </a:cubicBezTo>
                <a:cubicBezTo>
                  <a:pt x="2229" y="1056"/>
                  <a:pt x="2229" y="1055"/>
                  <a:pt x="2229" y="1054"/>
                </a:cubicBezTo>
                <a:cubicBezTo>
                  <a:pt x="2230" y="1053"/>
                  <a:pt x="2230" y="1053"/>
                  <a:pt x="2230" y="1052"/>
                </a:cubicBezTo>
                <a:cubicBezTo>
                  <a:pt x="2231" y="1049"/>
                  <a:pt x="2234" y="1048"/>
                  <a:pt x="2237" y="1048"/>
                </a:cubicBezTo>
                <a:cubicBezTo>
                  <a:pt x="2238" y="1048"/>
                  <a:pt x="2240" y="1048"/>
                  <a:pt x="2241" y="1048"/>
                </a:cubicBezTo>
                <a:cubicBezTo>
                  <a:pt x="2243" y="1048"/>
                  <a:pt x="2244" y="1047"/>
                  <a:pt x="2246" y="1046"/>
                </a:cubicBezTo>
                <a:cubicBezTo>
                  <a:pt x="2247" y="1045"/>
                  <a:pt x="2249" y="1046"/>
                  <a:pt x="2251" y="1045"/>
                </a:cubicBezTo>
                <a:cubicBezTo>
                  <a:pt x="2252" y="1044"/>
                  <a:pt x="2253" y="1043"/>
                  <a:pt x="2254" y="1042"/>
                </a:cubicBezTo>
                <a:cubicBezTo>
                  <a:pt x="2256" y="1042"/>
                  <a:pt x="2257" y="1042"/>
                  <a:pt x="2259" y="1041"/>
                </a:cubicBezTo>
                <a:cubicBezTo>
                  <a:pt x="2259" y="1040"/>
                  <a:pt x="2260" y="1040"/>
                  <a:pt x="2260" y="1040"/>
                </a:cubicBezTo>
                <a:cubicBezTo>
                  <a:pt x="2261" y="1040"/>
                  <a:pt x="2262" y="1040"/>
                  <a:pt x="2263" y="1040"/>
                </a:cubicBezTo>
                <a:cubicBezTo>
                  <a:pt x="2263" y="1039"/>
                  <a:pt x="2262" y="1038"/>
                  <a:pt x="2263" y="1038"/>
                </a:cubicBezTo>
                <a:cubicBezTo>
                  <a:pt x="2264" y="1038"/>
                  <a:pt x="2265" y="1039"/>
                  <a:pt x="2264" y="1039"/>
                </a:cubicBezTo>
                <a:cubicBezTo>
                  <a:pt x="2265" y="1040"/>
                  <a:pt x="2266" y="1040"/>
                  <a:pt x="2267" y="1040"/>
                </a:cubicBezTo>
                <a:cubicBezTo>
                  <a:pt x="2268" y="1040"/>
                  <a:pt x="2272" y="1039"/>
                  <a:pt x="2272" y="1040"/>
                </a:cubicBezTo>
                <a:cubicBezTo>
                  <a:pt x="2272" y="1041"/>
                  <a:pt x="2268" y="1041"/>
                  <a:pt x="2268" y="1041"/>
                </a:cubicBezTo>
                <a:cubicBezTo>
                  <a:pt x="2267" y="1041"/>
                  <a:pt x="2266" y="1041"/>
                  <a:pt x="2265" y="1041"/>
                </a:cubicBezTo>
                <a:cubicBezTo>
                  <a:pt x="2265" y="1041"/>
                  <a:pt x="2264" y="1042"/>
                  <a:pt x="2263" y="1042"/>
                </a:cubicBezTo>
                <a:cubicBezTo>
                  <a:pt x="2262" y="1042"/>
                  <a:pt x="2262" y="1042"/>
                  <a:pt x="2261" y="1042"/>
                </a:cubicBezTo>
                <a:cubicBezTo>
                  <a:pt x="2260" y="1042"/>
                  <a:pt x="2260" y="1043"/>
                  <a:pt x="2259" y="1043"/>
                </a:cubicBezTo>
                <a:cubicBezTo>
                  <a:pt x="2258" y="1044"/>
                  <a:pt x="2258" y="1044"/>
                  <a:pt x="2257" y="1044"/>
                </a:cubicBezTo>
                <a:cubicBezTo>
                  <a:pt x="2256" y="1044"/>
                  <a:pt x="2255" y="1044"/>
                  <a:pt x="2254" y="1045"/>
                </a:cubicBezTo>
                <a:cubicBezTo>
                  <a:pt x="2254" y="1045"/>
                  <a:pt x="2254" y="1046"/>
                  <a:pt x="2253" y="1046"/>
                </a:cubicBezTo>
                <a:cubicBezTo>
                  <a:pt x="2252" y="1047"/>
                  <a:pt x="2251" y="1047"/>
                  <a:pt x="2251" y="1047"/>
                </a:cubicBezTo>
                <a:cubicBezTo>
                  <a:pt x="2250" y="1048"/>
                  <a:pt x="2251" y="1051"/>
                  <a:pt x="2250" y="1052"/>
                </a:cubicBezTo>
                <a:cubicBezTo>
                  <a:pt x="2249" y="1053"/>
                  <a:pt x="2247" y="1052"/>
                  <a:pt x="2246" y="1052"/>
                </a:cubicBezTo>
                <a:cubicBezTo>
                  <a:pt x="2244" y="1052"/>
                  <a:pt x="2243" y="1053"/>
                  <a:pt x="2242" y="1054"/>
                </a:cubicBezTo>
                <a:cubicBezTo>
                  <a:pt x="2241" y="1055"/>
                  <a:pt x="2240" y="1056"/>
                  <a:pt x="2238" y="1056"/>
                </a:cubicBezTo>
                <a:cubicBezTo>
                  <a:pt x="2237" y="1056"/>
                  <a:pt x="2235" y="1055"/>
                  <a:pt x="2234" y="1056"/>
                </a:cubicBezTo>
                <a:cubicBezTo>
                  <a:pt x="2233" y="1057"/>
                  <a:pt x="2234" y="1058"/>
                  <a:pt x="2233" y="1058"/>
                </a:cubicBezTo>
                <a:cubicBezTo>
                  <a:pt x="2233" y="1059"/>
                  <a:pt x="2232" y="1059"/>
                  <a:pt x="2232" y="1059"/>
                </a:cubicBezTo>
                <a:cubicBezTo>
                  <a:pt x="2231" y="1061"/>
                  <a:pt x="2231" y="1060"/>
                  <a:pt x="2230" y="1061"/>
                </a:cubicBezTo>
                <a:cubicBezTo>
                  <a:pt x="2229" y="1061"/>
                  <a:pt x="2229" y="1062"/>
                  <a:pt x="2228" y="1062"/>
                </a:cubicBezTo>
                <a:cubicBezTo>
                  <a:pt x="2228" y="1063"/>
                  <a:pt x="2228" y="1063"/>
                  <a:pt x="2228" y="1063"/>
                </a:cubicBezTo>
                <a:cubicBezTo>
                  <a:pt x="2227" y="1063"/>
                  <a:pt x="2227" y="1063"/>
                  <a:pt x="2227" y="1062"/>
                </a:cubicBezTo>
                <a:cubicBezTo>
                  <a:pt x="2227" y="1061"/>
                  <a:pt x="2226" y="1061"/>
                  <a:pt x="2225" y="1062"/>
                </a:cubicBezTo>
                <a:cubicBezTo>
                  <a:pt x="2225" y="1062"/>
                  <a:pt x="2224" y="1062"/>
                  <a:pt x="2224" y="1061"/>
                </a:cubicBezTo>
                <a:cubicBezTo>
                  <a:pt x="2224" y="1060"/>
                  <a:pt x="2225" y="1060"/>
                  <a:pt x="2226" y="1060"/>
                </a:cubicBezTo>
                <a:close/>
                <a:moveTo>
                  <a:pt x="2213" y="1049"/>
                </a:moveTo>
                <a:cubicBezTo>
                  <a:pt x="2213" y="1049"/>
                  <a:pt x="2214" y="1050"/>
                  <a:pt x="2215" y="1050"/>
                </a:cubicBezTo>
                <a:cubicBezTo>
                  <a:pt x="2216" y="1050"/>
                  <a:pt x="2217" y="1050"/>
                  <a:pt x="2218" y="1050"/>
                </a:cubicBezTo>
                <a:cubicBezTo>
                  <a:pt x="2218" y="1051"/>
                  <a:pt x="2219" y="1051"/>
                  <a:pt x="2219" y="1051"/>
                </a:cubicBezTo>
                <a:cubicBezTo>
                  <a:pt x="2220" y="1051"/>
                  <a:pt x="2221" y="1053"/>
                  <a:pt x="2220" y="1052"/>
                </a:cubicBezTo>
                <a:cubicBezTo>
                  <a:pt x="2219" y="1051"/>
                  <a:pt x="2216" y="1050"/>
                  <a:pt x="2215" y="1050"/>
                </a:cubicBezTo>
                <a:cubicBezTo>
                  <a:pt x="2214" y="1050"/>
                  <a:pt x="2214" y="1051"/>
                  <a:pt x="2213" y="1051"/>
                </a:cubicBezTo>
                <a:cubicBezTo>
                  <a:pt x="2212" y="1050"/>
                  <a:pt x="2212" y="1049"/>
                  <a:pt x="2213" y="1049"/>
                </a:cubicBezTo>
                <a:close/>
                <a:moveTo>
                  <a:pt x="1838" y="1342"/>
                </a:moveTo>
                <a:cubicBezTo>
                  <a:pt x="1837" y="1343"/>
                  <a:pt x="1835" y="1344"/>
                  <a:pt x="1833" y="1345"/>
                </a:cubicBezTo>
                <a:cubicBezTo>
                  <a:pt x="1831" y="1347"/>
                  <a:pt x="1828" y="1349"/>
                  <a:pt x="1826" y="1351"/>
                </a:cubicBezTo>
                <a:cubicBezTo>
                  <a:pt x="1824" y="1352"/>
                  <a:pt x="1823" y="1353"/>
                  <a:pt x="1821" y="1354"/>
                </a:cubicBezTo>
                <a:cubicBezTo>
                  <a:pt x="1820" y="1354"/>
                  <a:pt x="1820" y="1355"/>
                  <a:pt x="1819" y="1355"/>
                </a:cubicBezTo>
                <a:cubicBezTo>
                  <a:pt x="1816" y="1356"/>
                  <a:pt x="1813" y="1358"/>
                  <a:pt x="1810" y="1359"/>
                </a:cubicBezTo>
                <a:cubicBezTo>
                  <a:pt x="1807" y="1359"/>
                  <a:pt x="1805" y="1360"/>
                  <a:pt x="1802" y="1361"/>
                </a:cubicBezTo>
                <a:cubicBezTo>
                  <a:pt x="1800" y="1362"/>
                  <a:pt x="1799" y="1362"/>
                  <a:pt x="1797" y="1363"/>
                </a:cubicBezTo>
                <a:cubicBezTo>
                  <a:pt x="1795" y="1363"/>
                  <a:pt x="1794" y="1364"/>
                  <a:pt x="1792" y="1365"/>
                </a:cubicBezTo>
                <a:cubicBezTo>
                  <a:pt x="1791" y="1365"/>
                  <a:pt x="1790" y="1367"/>
                  <a:pt x="1788" y="1368"/>
                </a:cubicBezTo>
                <a:cubicBezTo>
                  <a:pt x="1787" y="1369"/>
                  <a:pt x="1785" y="1370"/>
                  <a:pt x="1783" y="1371"/>
                </a:cubicBezTo>
                <a:cubicBezTo>
                  <a:pt x="1780" y="1373"/>
                  <a:pt x="1777" y="1373"/>
                  <a:pt x="1773" y="1373"/>
                </a:cubicBezTo>
                <a:cubicBezTo>
                  <a:pt x="1771" y="1373"/>
                  <a:pt x="1770" y="1374"/>
                  <a:pt x="1768" y="1375"/>
                </a:cubicBezTo>
                <a:cubicBezTo>
                  <a:pt x="1766" y="1376"/>
                  <a:pt x="1764" y="1375"/>
                  <a:pt x="1761" y="1375"/>
                </a:cubicBezTo>
                <a:cubicBezTo>
                  <a:pt x="1761" y="1375"/>
                  <a:pt x="1761" y="1375"/>
                  <a:pt x="1760" y="1375"/>
                </a:cubicBezTo>
                <a:cubicBezTo>
                  <a:pt x="1760" y="1374"/>
                  <a:pt x="1760" y="1374"/>
                  <a:pt x="1760" y="1374"/>
                </a:cubicBezTo>
                <a:cubicBezTo>
                  <a:pt x="1759" y="1374"/>
                  <a:pt x="1756" y="1374"/>
                  <a:pt x="1756" y="1373"/>
                </a:cubicBezTo>
                <a:cubicBezTo>
                  <a:pt x="1756" y="1373"/>
                  <a:pt x="1758" y="1373"/>
                  <a:pt x="1758" y="1373"/>
                </a:cubicBezTo>
                <a:cubicBezTo>
                  <a:pt x="1759" y="1373"/>
                  <a:pt x="1759" y="1372"/>
                  <a:pt x="1760" y="1372"/>
                </a:cubicBezTo>
                <a:cubicBezTo>
                  <a:pt x="1760" y="1372"/>
                  <a:pt x="1761" y="1372"/>
                  <a:pt x="1762" y="1372"/>
                </a:cubicBezTo>
                <a:cubicBezTo>
                  <a:pt x="1762" y="1371"/>
                  <a:pt x="1761" y="1371"/>
                  <a:pt x="1761" y="1371"/>
                </a:cubicBezTo>
                <a:cubicBezTo>
                  <a:pt x="1760" y="1371"/>
                  <a:pt x="1760" y="1370"/>
                  <a:pt x="1759" y="1370"/>
                </a:cubicBezTo>
                <a:cubicBezTo>
                  <a:pt x="1758" y="1370"/>
                  <a:pt x="1758" y="1370"/>
                  <a:pt x="1757" y="1370"/>
                </a:cubicBezTo>
                <a:cubicBezTo>
                  <a:pt x="1756" y="1369"/>
                  <a:pt x="1754" y="1368"/>
                  <a:pt x="1753" y="1368"/>
                </a:cubicBezTo>
                <a:cubicBezTo>
                  <a:pt x="1752" y="1368"/>
                  <a:pt x="1752" y="1368"/>
                  <a:pt x="1751" y="1368"/>
                </a:cubicBezTo>
                <a:cubicBezTo>
                  <a:pt x="1750" y="1368"/>
                  <a:pt x="1750" y="1367"/>
                  <a:pt x="1749" y="1367"/>
                </a:cubicBezTo>
                <a:cubicBezTo>
                  <a:pt x="1748" y="1366"/>
                  <a:pt x="1745" y="1366"/>
                  <a:pt x="1747" y="1365"/>
                </a:cubicBezTo>
                <a:cubicBezTo>
                  <a:pt x="1748" y="1364"/>
                  <a:pt x="1748" y="1364"/>
                  <a:pt x="1748" y="1363"/>
                </a:cubicBezTo>
                <a:cubicBezTo>
                  <a:pt x="1748" y="1363"/>
                  <a:pt x="1749" y="1362"/>
                  <a:pt x="1750" y="1362"/>
                </a:cubicBezTo>
                <a:cubicBezTo>
                  <a:pt x="1750" y="1361"/>
                  <a:pt x="1750" y="1361"/>
                  <a:pt x="1750" y="1360"/>
                </a:cubicBezTo>
                <a:cubicBezTo>
                  <a:pt x="1751" y="1359"/>
                  <a:pt x="1751" y="1358"/>
                  <a:pt x="1751" y="1358"/>
                </a:cubicBezTo>
                <a:cubicBezTo>
                  <a:pt x="1752" y="1358"/>
                  <a:pt x="1753" y="1359"/>
                  <a:pt x="1754" y="1359"/>
                </a:cubicBezTo>
                <a:cubicBezTo>
                  <a:pt x="1754" y="1359"/>
                  <a:pt x="1755" y="1359"/>
                  <a:pt x="1756" y="1360"/>
                </a:cubicBezTo>
                <a:cubicBezTo>
                  <a:pt x="1757" y="1361"/>
                  <a:pt x="1758" y="1361"/>
                  <a:pt x="1760" y="1361"/>
                </a:cubicBezTo>
                <a:cubicBezTo>
                  <a:pt x="1761" y="1360"/>
                  <a:pt x="1763" y="1359"/>
                  <a:pt x="1764" y="1360"/>
                </a:cubicBezTo>
                <a:cubicBezTo>
                  <a:pt x="1765" y="1361"/>
                  <a:pt x="1765" y="1361"/>
                  <a:pt x="1765" y="1362"/>
                </a:cubicBezTo>
                <a:cubicBezTo>
                  <a:pt x="1766" y="1362"/>
                  <a:pt x="1766" y="1362"/>
                  <a:pt x="1766" y="1361"/>
                </a:cubicBezTo>
                <a:cubicBezTo>
                  <a:pt x="1766" y="1359"/>
                  <a:pt x="1766" y="1359"/>
                  <a:pt x="1768" y="1357"/>
                </a:cubicBezTo>
                <a:cubicBezTo>
                  <a:pt x="1768" y="1357"/>
                  <a:pt x="1769" y="1356"/>
                  <a:pt x="1770" y="1356"/>
                </a:cubicBezTo>
                <a:cubicBezTo>
                  <a:pt x="1771" y="1356"/>
                  <a:pt x="1771" y="1356"/>
                  <a:pt x="1772" y="1355"/>
                </a:cubicBezTo>
                <a:cubicBezTo>
                  <a:pt x="1773" y="1355"/>
                  <a:pt x="1773" y="1354"/>
                  <a:pt x="1774" y="1354"/>
                </a:cubicBezTo>
                <a:cubicBezTo>
                  <a:pt x="1775" y="1353"/>
                  <a:pt x="1777" y="1353"/>
                  <a:pt x="1778" y="1353"/>
                </a:cubicBezTo>
                <a:cubicBezTo>
                  <a:pt x="1779" y="1352"/>
                  <a:pt x="1780" y="1351"/>
                  <a:pt x="1781" y="1350"/>
                </a:cubicBezTo>
                <a:cubicBezTo>
                  <a:pt x="1782" y="1349"/>
                  <a:pt x="1783" y="1348"/>
                  <a:pt x="1784" y="1347"/>
                </a:cubicBezTo>
                <a:cubicBezTo>
                  <a:pt x="1785" y="1346"/>
                  <a:pt x="1787" y="1345"/>
                  <a:pt x="1788" y="1345"/>
                </a:cubicBezTo>
                <a:cubicBezTo>
                  <a:pt x="1791" y="1343"/>
                  <a:pt x="1794" y="1344"/>
                  <a:pt x="1798" y="1344"/>
                </a:cubicBezTo>
                <a:cubicBezTo>
                  <a:pt x="1800" y="1344"/>
                  <a:pt x="1802" y="1345"/>
                  <a:pt x="1804" y="1345"/>
                </a:cubicBezTo>
                <a:cubicBezTo>
                  <a:pt x="1806" y="1346"/>
                  <a:pt x="1808" y="1346"/>
                  <a:pt x="1810" y="1346"/>
                </a:cubicBezTo>
                <a:cubicBezTo>
                  <a:pt x="1811" y="1346"/>
                  <a:pt x="1812" y="1346"/>
                  <a:pt x="1812" y="1346"/>
                </a:cubicBezTo>
                <a:cubicBezTo>
                  <a:pt x="1813" y="1347"/>
                  <a:pt x="1813" y="1347"/>
                  <a:pt x="1814" y="1347"/>
                </a:cubicBezTo>
                <a:cubicBezTo>
                  <a:pt x="1815" y="1346"/>
                  <a:pt x="1813" y="1345"/>
                  <a:pt x="1813" y="1345"/>
                </a:cubicBezTo>
                <a:cubicBezTo>
                  <a:pt x="1812" y="1345"/>
                  <a:pt x="1810" y="1346"/>
                  <a:pt x="1809" y="1345"/>
                </a:cubicBezTo>
                <a:cubicBezTo>
                  <a:pt x="1808" y="1343"/>
                  <a:pt x="1814" y="1342"/>
                  <a:pt x="1815" y="1342"/>
                </a:cubicBezTo>
                <a:cubicBezTo>
                  <a:pt x="1817" y="1341"/>
                  <a:pt x="1818" y="1340"/>
                  <a:pt x="1819" y="1339"/>
                </a:cubicBezTo>
                <a:cubicBezTo>
                  <a:pt x="1821" y="1339"/>
                  <a:pt x="1823" y="1339"/>
                  <a:pt x="1824" y="1339"/>
                </a:cubicBezTo>
                <a:cubicBezTo>
                  <a:pt x="1826" y="1339"/>
                  <a:pt x="1827" y="1339"/>
                  <a:pt x="1829" y="1339"/>
                </a:cubicBezTo>
                <a:cubicBezTo>
                  <a:pt x="1830" y="1338"/>
                  <a:pt x="1831" y="1338"/>
                  <a:pt x="1833" y="1338"/>
                </a:cubicBezTo>
                <a:cubicBezTo>
                  <a:pt x="1834" y="1338"/>
                  <a:pt x="1835" y="1338"/>
                  <a:pt x="1836" y="1338"/>
                </a:cubicBezTo>
                <a:cubicBezTo>
                  <a:pt x="1838" y="1338"/>
                  <a:pt x="1838" y="1338"/>
                  <a:pt x="1838" y="1336"/>
                </a:cubicBezTo>
                <a:cubicBezTo>
                  <a:pt x="1838" y="1335"/>
                  <a:pt x="1838" y="1335"/>
                  <a:pt x="1837" y="1335"/>
                </a:cubicBezTo>
                <a:cubicBezTo>
                  <a:pt x="1837" y="1334"/>
                  <a:pt x="1836" y="1334"/>
                  <a:pt x="1837" y="1333"/>
                </a:cubicBezTo>
                <a:cubicBezTo>
                  <a:pt x="1837" y="1332"/>
                  <a:pt x="1839" y="1333"/>
                  <a:pt x="1839" y="1333"/>
                </a:cubicBezTo>
                <a:cubicBezTo>
                  <a:pt x="1841" y="1334"/>
                  <a:pt x="1840" y="1335"/>
                  <a:pt x="1840" y="1336"/>
                </a:cubicBezTo>
                <a:cubicBezTo>
                  <a:pt x="1840" y="1337"/>
                  <a:pt x="1840" y="1338"/>
                  <a:pt x="1841" y="1339"/>
                </a:cubicBezTo>
                <a:cubicBezTo>
                  <a:pt x="1841" y="1340"/>
                  <a:pt x="1839" y="1341"/>
                  <a:pt x="1838" y="1342"/>
                </a:cubicBezTo>
                <a:close/>
                <a:moveTo>
                  <a:pt x="1757" y="1350"/>
                </a:moveTo>
                <a:cubicBezTo>
                  <a:pt x="1757" y="1348"/>
                  <a:pt x="1758" y="1347"/>
                  <a:pt x="1759" y="1346"/>
                </a:cubicBezTo>
                <a:cubicBezTo>
                  <a:pt x="1760" y="1345"/>
                  <a:pt x="1760" y="1343"/>
                  <a:pt x="1761" y="1342"/>
                </a:cubicBezTo>
                <a:cubicBezTo>
                  <a:pt x="1763" y="1342"/>
                  <a:pt x="1762" y="1345"/>
                  <a:pt x="1763" y="1346"/>
                </a:cubicBezTo>
                <a:cubicBezTo>
                  <a:pt x="1763" y="1347"/>
                  <a:pt x="1765" y="1346"/>
                  <a:pt x="1766" y="1347"/>
                </a:cubicBezTo>
                <a:cubicBezTo>
                  <a:pt x="1767" y="1348"/>
                  <a:pt x="1767" y="1348"/>
                  <a:pt x="1767" y="1349"/>
                </a:cubicBezTo>
                <a:cubicBezTo>
                  <a:pt x="1768" y="1350"/>
                  <a:pt x="1768" y="1350"/>
                  <a:pt x="1768" y="1351"/>
                </a:cubicBezTo>
                <a:cubicBezTo>
                  <a:pt x="1767" y="1352"/>
                  <a:pt x="1765" y="1352"/>
                  <a:pt x="1764" y="1352"/>
                </a:cubicBezTo>
                <a:cubicBezTo>
                  <a:pt x="1763" y="1352"/>
                  <a:pt x="1762" y="1351"/>
                  <a:pt x="1762" y="1351"/>
                </a:cubicBezTo>
                <a:cubicBezTo>
                  <a:pt x="1761" y="1351"/>
                  <a:pt x="1760" y="1352"/>
                  <a:pt x="1760" y="1352"/>
                </a:cubicBezTo>
                <a:cubicBezTo>
                  <a:pt x="1758" y="1352"/>
                  <a:pt x="1757" y="1352"/>
                  <a:pt x="1757" y="1350"/>
                </a:cubicBezTo>
                <a:close/>
                <a:moveTo>
                  <a:pt x="1825" y="1325"/>
                </a:moveTo>
                <a:cubicBezTo>
                  <a:pt x="1825" y="1324"/>
                  <a:pt x="1826" y="1324"/>
                  <a:pt x="1826" y="1323"/>
                </a:cubicBezTo>
                <a:cubicBezTo>
                  <a:pt x="1826" y="1323"/>
                  <a:pt x="1826" y="1322"/>
                  <a:pt x="1827" y="1321"/>
                </a:cubicBezTo>
                <a:cubicBezTo>
                  <a:pt x="1827" y="1320"/>
                  <a:pt x="1829" y="1319"/>
                  <a:pt x="1830" y="1318"/>
                </a:cubicBezTo>
                <a:cubicBezTo>
                  <a:pt x="1832" y="1317"/>
                  <a:pt x="1833" y="1317"/>
                  <a:pt x="1834" y="1317"/>
                </a:cubicBezTo>
                <a:cubicBezTo>
                  <a:pt x="1835" y="1316"/>
                  <a:pt x="1836" y="1314"/>
                  <a:pt x="1837" y="1314"/>
                </a:cubicBezTo>
                <a:cubicBezTo>
                  <a:pt x="1839" y="1314"/>
                  <a:pt x="1840" y="1314"/>
                  <a:pt x="1842" y="1314"/>
                </a:cubicBezTo>
                <a:cubicBezTo>
                  <a:pt x="1844" y="1314"/>
                  <a:pt x="1847" y="1313"/>
                  <a:pt x="1849" y="1312"/>
                </a:cubicBezTo>
                <a:cubicBezTo>
                  <a:pt x="1853" y="1312"/>
                  <a:pt x="1856" y="1311"/>
                  <a:pt x="1859" y="1311"/>
                </a:cubicBezTo>
                <a:cubicBezTo>
                  <a:pt x="1862" y="1310"/>
                  <a:pt x="1865" y="1309"/>
                  <a:pt x="1867" y="1310"/>
                </a:cubicBezTo>
                <a:cubicBezTo>
                  <a:pt x="1868" y="1310"/>
                  <a:pt x="1868" y="1311"/>
                  <a:pt x="1868" y="1311"/>
                </a:cubicBezTo>
                <a:cubicBezTo>
                  <a:pt x="1870" y="1313"/>
                  <a:pt x="1872" y="1309"/>
                  <a:pt x="1874" y="1311"/>
                </a:cubicBezTo>
                <a:cubicBezTo>
                  <a:pt x="1874" y="1312"/>
                  <a:pt x="1875" y="1313"/>
                  <a:pt x="1875" y="1313"/>
                </a:cubicBezTo>
                <a:cubicBezTo>
                  <a:pt x="1876" y="1314"/>
                  <a:pt x="1876" y="1314"/>
                  <a:pt x="1877" y="1314"/>
                </a:cubicBezTo>
                <a:cubicBezTo>
                  <a:pt x="1878" y="1314"/>
                  <a:pt x="1878" y="1313"/>
                  <a:pt x="1879" y="1312"/>
                </a:cubicBezTo>
                <a:cubicBezTo>
                  <a:pt x="1879" y="1311"/>
                  <a:pt x="1880" y="1310"/>
                  <a:pt x="1881" y="1309"/>
                </a:cubicBezTo>
                <a:cubicBezTo>
                  <a:pt x="1882" y="1307"/>
                  <a:pt x="1883" y="1307"/>
                  <a:pt x="1885" y="1306"/>
                </a:cubicBezTo>
                <a:cubicBezTo>
                  <a:pt x="1887" y="1305"/>
                  <a:pt x="1890" y="1304"/>
                  <a:pt x="1893" y="1303"/>
                </a:cubicBezTo>
                <a:cubicBezTo>
                  <a:pt x="1894" y="1302"/>
                  <a:pt x="1896" y="1301"/>
                  <a:pt x="1898" y="1300"/>
                </a:cubicBezTo>
                <a:cubicBezTo>
                  <a:pt x="1899" y="1299"/>
                  <a:pt x="1901" y="1299"/>
                  <a:pt x="1903" y="1298"/>
                </a:cubicBezTo>
                <a:cubicBezTo>
                  <a:pt x="1902" y="1299"/>
                  <a:pt x="1901" y="1299"/>
                  <a:pt x="1901" y="1300"/>
                </a:cubicBezTo>
                <a:cubicBezTo>
                  <a:pt x="1899" y="1302"/>
                  <a:pt x="1897" y="1304"/>
                  <a:pt x="1896" y="1307"/>
                </a:cubicBezTo>
                <a:cubicBezTo>
                  <a:pt x="1896" y="1309"/>
                  <a:pt x="1898" y="1309"/>
                  <a:pt x="1898" y="1310"/>
                </a:cubicBezTo>
                <a:cubicBezTo>
                  <a:pt x="1898" y="1312"/>
                  <a:pt x="1897" y="1313"/>
                  <a:pt x="1896" y="1313"/>
                </a:cubicBezTo>
                <a:cubicBezTo>
                  <a:pt x="1895" y="1314"/>
                  <a:pt x="1894" y="1314"/>
                  <a:pt x="1895" y="1315"/>
                </a:cubicBezTo>
                <a:cubicBezTo>
                  <a:pt x="1895" y="1316"/>
                  <a:pt x="1896" y="1316"/>
                  <a:pt x="1896" y="1317"/>
                </a:cubicBezTo>
                <a:cubicBezTo>
                  <a:pt x="1898" y="1318"/>
                  <a:pt x="1898" y="1319"/>
                  <a:pt x="1897" y="1320"/>
                </a:cubicBezTo>
                <a:cubicBezTo>
                  <a:pt x="1897" y="1322"/>
                  <a:pt x="1895" y="1322"/>
                  <a:pt x="1894" y="1322"/>
                </a:cubicBezTo>
                <a:cubicBezTo>
                  <a:pt x="1892" y="1323"/>
                  <a:pt x="1891" y="1323"/>
                  <a:pt x="1890" y="1324"/>
                </a:cubicBezTo>
                <a:cubicBezTo>
                  <a:pt x="1889" y="1326"/>
                  <a:pt x="1887" y="1325"/>
                  <a:pt x="1886" y="1326"/>
                </a:cubicBezTo>
                <a:cubicBezTo>
                  <a:pt x="1886" y="1327"/>
                  <a:pt x="1885" y="1328"/>
                  <a:pt x="1885" y="1328"/>
                </a:cubicBezTo>
                <a:cubicBezTo>
                  <a:pt x="1884" y="1329"/>
                  <a:pt x="1881" y="1330"/>
                  <a:pt x="1880" y="1329"/>
                </a:cubicBezTo>
                <a:cubicBezTo>
                  <a:pt x="1880" y="1329"/>
                  <a:pt x="1880" y="1329"/>
                  <a:pt x="1880" y="1328"/>
                </a:cubicBezTo>
                <a:cubicBezTo>
                  <a:pt x="1879" y="1328"/>
                  <a:pt x="1879" y="1328"/>
                  <a:pt x="1879" y="1328"/>
                </a:cubicBezTo>
                <a:cubicBezTo>
                  <a:pt x="1878" y="1328"/>
                  <a:pt x="1877" y="1327"/>
                  <a:pt x="1876" y="1327"/>
                </a:cubicBezTo>
                <a:cubicBezTo>
                  <a:pt x="1873" y="1327"/>
                  <a:pt x="1871" y="1331"/>
                  <a:pt x="1868" y="1330"/>
                </a:cubicBezTo>
                <a:cubicBezTo>
                  <a:pt x="1867" y="1329"/>
                  <a:pt x="1866" y="1328"/>
                  <a:pt x="1865" y="1327"/>
                </a:cubicBezTo>
                <a:cubicBezTo>
                  <a:pt x="1863" y="1327"/>
                  <a:pt x="1861" y="1327"/>
                  <a:pt x="1860" y="1327"/>
                </a:cubicBezTo>
                <a:cubicBezTo>
                  <a:pt x="1859" y="1326"/>
                  <a:pt x="1859" y="1326"/>
                  <a:pt x="1859" y="1325"/>
                </a:cubicBezTo>
                <a:cubicBezTo>
                  <a:pt x="1858" y="1325"/>
                  <a:pt x="1857" y="1325"/>
                  <a:pt x="1857" y="1325"/>
                </a:cubicBezTo>
                <a:cubicBezTo>
                  <a:pt x="1855" y="1325"/>
                  <a:pt x="1854" y="1325"/>
                  <a:pt x="1852" y="1325"/>
                </a:cubicBezTo>
                <a:cubicBezTo>
                  <a:pt x="1851" y="1326"/>
                  <a:pt x="1850" y="1327"/>
                  <a:pt x="1848" y="1327"/>
                </a:cubicBezTo>
                <a:cubicBezTo>
                  <a:pt x="1846" y="1327"/>
                  <a:pt x="1845" y="1328"/>
                  <a:pt x="1844" y="1328"/>
                </a:cubicBezTo>
                <a:cubicBezTo>
                  <a:pt x="1842" y="1328"/>
                  <a:pt x="1841" y="1327"/>
                  <a:pt x="1840" y="1328"/>
                </a:cubicBezTo>
                <a:cubicBezTo>
                  <a:pt x="1839" y="1329"/>
                  <a:pt x="1838" y="1329"/>
                  <a:pt x="1837" y="1329"/>
                </a:cubicBezTo>
                <a:cubicBezTo>
                  <a:pt x="1836" y="1329"/>
                  <a:pt x="1835" y="1329"/>
                  <a:pt x="1834" y="1328"/>
                </a:cubicBezTo>
                <a:cubicBezTo>
                  <a:pt x="1833" y="1328"/>
                  <a:pt x="1833" y="1329"/>
                  <a:pt x="1832" y="1329"/>
                </a:cubicBezTo>
                <a:cubicBezTo>
                  <a:pt x="1831" y="1329"/>
                  <a:pt x="1831" y="1330"/>
                  <a:pt x="1830" y="1330"/>
                </a:cubicBezTo>
                <a:cubicBezTo>
                  <a:pt x="1829" y="1330"/>
                  <a:pt x="1828" y="1330"/>
                  <a:pt x="1827" y="1330"/>
                </a:cubicBezTo>
                <a:cubicBezTo>
                  <a:pt x="1826" y="1329"/>
                  <a:pt x="1824" y="1329"/>
                  <a:pt x="1823" y="1328"/>
                </a:cubicBezTo>
                <a:cubicBezTo>
                  <a:pt x="1823" y="1327"/>
                  <a:pt x="1824" y="1326"/>
                  <a:pt x="1825" y="1325"/>
                </a:cubicBezTo>
                <a:close/>
                <a:moveTo>
                  <a:pt x="1733" y="1246"/>
                </a:moveTo>
                <a:cubicBezTo>
                  <a:pt x="1733" y="1247"/>
                  <a:pt x="1732" y="1249"/>
                  <a:pt x="1733" y="1251"/>
                </a:cubicBezTo>
                <a:cubicBezTo>
                  <a:pt x="1733" y="1252"/>
                  <a:pt x="1734" y="1254"/>
                  <a:pt x="1733" y="1254"/>
                </a:cubicBezTo>
                <a:cubicBezTo>
                  <a:pt x="1732" y="1254"/>
                  <a:pt x="1731" y="1252"/>
                  <a:pt x="1731" y="1251"/>
                </a:cubicBezTo>
                <a:cubicBezTo>
                  <a:pt x="1731" y="1250"/>
                  <a:pt x="1731" y="1249"/>
                  <a:pt x="1731" y="1249"/>
                </a:cubicBezTo>
                <a:cubicBezTo>
                  <a:pt x="1730" y="1248"/>
                  <a:pt x="1729" y="1247"/>
                  <a:pt x="1729" y="1246"/>
                </a:cubicBezTo>
                <a:cubicBezTo>
                  <a:pt x="1728" y="1244"/>
                  <a:pt x="1732" y="1244"/>
                  <a:pt x="1733" y="1246"/>
                </a:cubicBezTo>
                <a:close/>
                <a:moveTo>
                  <a:pt x="1727" y="1258"/>
                </a:moveTo>
                <a:cubicBezTo>
                  <a:pt x="1729" y="1258"/>
                  <a:pt x="1730" y="1259"/>
                  <a:pt x="1731" y="1259"/>
                </a:cubicBezTo>
                <a:cubicBezTo>
                  <a:pt x="1733" y="1259"/>
                  <a:pt x="1734" y="1260"/>
                  <a:pt x="1736" y="1260"/>
                </a:cubicBezTo>
                <a:cubicBezTo>
                  <a:pt x="1738" y="1259"/>
                  <a:pt x="1739" y="1260"/>
                  <a:pt x="1741" y="1260"/>
                </a:cubicBezTo>
                <a:cubicBezTo>
                  <a:pt x="1742" y="1261"/>
                  <a:pt x="1743" y="1261"/>
                  <a:pt x="1744" y="1261"/>
                </a:cubicBezTo>
                <a:cubicBezTo>
                  <a:pt x="1746" y="1261"/>
                  <a:pt x="1747" y="1262"/>
                  <a:pt x="1749" y="1262"/>
                </a:cubicBezTo>
                <a:cubicBezTo>
                  <a:pt x="1750" y="1262"/>
                  <a:pt x="1749" y="1261"/>
                  <a:pt x="1749" y="1260"/>
                </a:cubicBezTo>
                <a:cubicBezTo>
                  <a:pt x="1749" y="1260"/>
                  <a:pt x="1749" y="1259"/>
                  <a:pt x="1748" y="1259"/>
                </a:cubicBezTo>
                <a:cubicBezTo>
                  <a:pt x="1748" y="1259"/>
                  <a:pt x="1748" y="1259"/>
                  <a:pt x="1747" y="1259"/>
                </a:cubicBezTo>
                <a:cubicBezTo>
                  <a:pt x="1746" y="1260"/>
                  <a:pt x="1744" y="1260"/>
                  <a:pt x="1744" y="1258"/>
                </a:cubicBezTo>
                <a:cubicBezTo>
                  <a:pt x="1744" y="1258"/>
                  <a:pt x="1744" y="1257"/>
                  <a:pt x="1743" y="1257"/>
                </a:cubicBezTo>
                <a:cubicBezTo>
                  <a:pt x="1742" y="1257"/>
                  <a:pt x="1742" y="1257"/>
                  <a:pt x="1741" y="1257"/>
                </a:cubicBezTo>
                <a:cubicBezTo>
                  <a:pt x="1740" y="1258"/>
                  <a:pt x="1738" y="1258"/>
                  <a:pt x="1738" y="1257"/>
                </a:cubicBezTo>
                <a:cubicBezTo>
                  <a:pt x="1737" y="1256"/>
                  <a:pt x="1739" y="1255"/>
                  <a:pt x="1739" y="1254"/>
                </a:cubicBezTo>
                <a:cubicBezTo>
                  <a:pt x="1739" y="1253"/>
                  <a:pt x="1738" y="1252"/>
                  <a:pt x="1737" y="1251"/>
                </a:cubicBezTo>
                <a:cubicBezTo>
                  <a:pt x="1737" y="1250"/>
                  <a:pt x="1738" y="1250"/>
                  <a:pt x="1738" y="1251"/>
                </a:cubicBezTo>
                <a:cubicBezTo>
                  <a:pt x="1739" y="1251"/>
                  <a:pt x="1739" y="1252"/>
                  <a:pt x="1740" y="1252"/>
                </a:cubicBezTo>
                <a:cubicBezTo>
                  <a:pt x="1742" y="1252"/>
                  <a:pt x="1743" y="1252"/>
                  <a:pt x="1745" y="1252"/>
                </a:cubicBezTo>
                <a:cubicBezTo>
                  <a:pt x="1746" y="1253"/>
                  <a:pt x="1748" y="1253"/>
                  <a:pt x="1749" y="1253"/>
                </a:cubicBezTo>
                <a:cubicBezTo>
                  <a:pt x="1750" y="1253"/>
                  <a:pt x="1750" y="1253"/>
                  <a:pt x="1751" y="1254"/>
                </a:cubicBezTo>
                <a:cubicBezTo>
                  <a:pt x="1752" y="1254"/>
                  <a:pt x="1752" y="1254"/>
                  <a:pt x="1753" y="1254"/>
                </a:cubicBezTo>
                <a:cubicBezTo>
                  <a:pt x="1754" y="1254"/>
                  <a:pt x="1755" y="1254"/>
                  <a:pt x="1755" y="1254"/>
                </a:cubicBezTo>
                <a:cubicBezTo>
                  <a:pt x="1756" y="1254"/>
                  <a:pt x="1756" y="1255"/>
                  <a:pt x="1757" y="1255"/>
                </a:cubicBezTo>
                <a:cubicBezTo>
                  <a:pt x="1759" y="1255"/>
                  <a:pt x="1760" y="1254"/>
                  <a:pt x="1762" y="1254"/>
                </a:cubicBezTo>
                <a:cubicBezTo>
                  <a:pt x="1762" y="1253"/>
                  <a:pt x="1763" y="1253"/>
                  <a:pt x="1764" y="1254"/>
                </a:cubicBezTo>
                <a:cubicBezTo>
                  <a:pt x="1764" y="1254"/>
                  <a:pt x="1765" y="1254"/>
                  <a:pt x="1765" y="1255"/>
                </a:cubicBezTo>
                <a:cubicBezTo>
                  <a:pt x="1766" y="1255"/>
                  <a:pt x="1767" y="1254"/>
                  <a:pt x="1768" y="1254"/>
                </a:cubicBezTo>
                <a:cubicBezTo>
                  <a:pt x="1768" y="1254"/>
                  <a:pt x="1769" y="1254"/>
                  <a:pt x="1770" y="1254"/>
                </a:cubicBezTo>
                <a:cubicBezTo>
                  <a:pt x="1771" y="1254"/>
                  <a:pt x="1772" y="1255"/>
                  <a:pt x="1774" y="1256"/>
                </a:cubicBezTo>
                <a:cubicBezTo>
                  <a:pt x="1775" y="1256"/>
                  <a:pt x="1776" y="1256"/>
                  <a:pt x="1778" y="1256"/>
                </a:cubicBezTo>
                <a:cubicBezTo>
                  <a:pt x="1779" y="1256"/>
                  <a:pt x="1779" y="1256"/>
                  <a:pt x="1780" y="1256"/>
                </a:cubicBezTo>
                <a:cubicBezTo>
                  <a:pt x="1781" y="1256"/>
                  <a:pt x="1781" y="1257"/>
                  <a:pt x="1782" y="1257"/>
                </a:cubicBezTo>
                <a:cubicBezTo>
                  <a:pt x="1782" y="1258"/>
                  <a:pt x="1783" y="1258"/>
                  <a:pt x="1783" y="1258"/>
                </a:cubicBezTo>
                <a:cubicBezTo>
                  <a:pt x="1784" y="1258"/>
                  <a:pt x="1783" y="1259"/>
                  <a:pt x="1784" y="1259"/>
                </a:cubicBezTo>
                <a:cubicBezTo>
                  <a:pt x="1785" y="1259"/>
                  <a:pt x="1787" y="1258"/>
                  <a:pt x="1788" y="1258"/>
                </a:cubicBezTo>
                <a:cubicBezTo>
                  <a:pt x="1790" y="1259"/>
                  <a:pt x="1791" y="1260"/>
                  <a:pt x="1792" y="1260"/>
                </a:cubicBezTo>
                <a:cubicBezTo>
                  <a:pt x="1793" y="1259"/>
                  <a:pt x="1793" y="1259"/>
                  <a:pt x="1794" y="1259"/>
                </a:cubicBezTo>
                <a:cubicBezTo>
                  <a:pt x="1795" y="1258"/>
                  <a:pt x="1795" y="1259"/>
                  <a:pt x="1796" y="1259"/>
                </a:cubicBezTo>
                <a:cubicBezTo>
                  <a:pt x="1797" y="1260"/>
                  <a:pt x="1798" y="1260"/>
                  <a:pt x="1800" y="1260"/>
                </a:cubicBezTo>
                <a:cubicBezTo>
                  <a:pt x="1801" y="1261"/>
                  <a:pt x="1802" y="1262"/>
                  <a:pt x="1803" y="1263"/>
                </a:cubicBezTo>
                <a:cubicBezTo>
                  <a:pt x="1804" y="1264"/>
                  <a:pt x="1806" y="1265"/>
                  <a:pt x="1807" y="1266"/>
                </a:cubicBezTo>
                <a:cubicBezTo>
                  <a:pt x="1809" y="1267"/>
                  <a:pt x="1810" y="1269"/>
                  <a:pt x="1811" y="1270"/>
                </a:cubicBezTo>
                <a:cubicBezTo>
                  <a:pt x="1812" y="1271"/>
                  <a:pt x="1812" y="1272"/>
                  <a:pt x="1813" y="1272"/>
                </a:cubicBezTo>
                <a:cubicBezTo>
                  <a:pt x="1814" y="1273"/>
                  <a:pt x="1817" y="1274"/>
                  <a:pt x="1816" y="1276"/>
                </a:cubicBezTo>
                <a:cubicBezTo>
                  <a:pt x="1815" y="1277"/>
                  <a:pt x="1815" y="1277"/>
                  <a:pt x="1816" y="1278"/>
                </a:cubicBezTo>
                <a:cubicBezTo>
                  <a:pt x="1817" y="1279"/>
                  <a:pt x="1817" y="1280"/>
                  <a:pt x="1817" y="1281"/>
                </a:cubicBezTo>
                <a:cubicBezTo>
                  <a:pt x="1817" y="1282"/>
                  <a:pt x="1817" y="1283"/>
                  <a:pt x="1818" y="1284"/>
                </a:cubicBezTo>
                <a:cubicBezTo>
                  <a:pt x="1819" y="1285"/>
                  <a:pt x="1820" y="1287"/>
                  <a:pt x="1821" y="1288"/>
                </a:cubicBezTo>
                <a:cubicBezTo>
                  <a:pt x="1822" y="1289"/>
                  <a:pt x="1824" y="1289"/>
                  <a:pt x="1824" y="1290"/>
                </a:cubicBezTo>
                <a:cubicBezTo>
                  <a:pt x="1824" y="1291"/>
                  <a:pt x="1821" y="1291"/>
                  <a:pt x="1821" y="1290"/>
                </a:cubicBezTo>
                <a:cubicBezTo>
                  <a:pt x="1820" y="1289"/>
                  <a:pt x="1820" y="1287"/>
                  <a:pt x="1818" y="1288"/>
                </a:cubicBezTo>
                <a:cubicBezTo>
                  <a:pt x="1818" y="1289"/>
                  <a:pt x="1817" y="1289"/>
                  <a:pt x="1816" y="1289"/>
                </a:cubicBezTo>
                <a:cubicBezTo>
                  <a:pt x="1815" y="1289"/>
                  <a:pt x="1815" y="1289"/>
                  <a:pt x="1815" y="1290"/>
                </a:cubicBezTo>
                <a:cubicBezTo>
                  <a:pt x="1815" y="1292"/>
                  <a:pt x="1817" y="1292"/>
                  <a:pt x="1818" y="1294"/>
                </a:cubicBezTo>
                <a:cubicBezTo>
                  <a:pt x="1818" y="1294"/>
                  <a:pt x="1817" y="1295"/>
                  <a:pt x="1817" y="1295"/>
                </a:cubicBezTo>
                <a:cubicBezTo>
                  <a:pt x="1816" y="1296"/>
                  <a:pt x="1816" y="1297"/>
                  <a:pt x="1816" y="1297"/>
                </a:cubicBezTo>
                <a:cubicBezTo>
                  <a:pt x="1815" y="1297"/>
                  <a:pt x="1815" y="1298"/>
                  <a:pt x="1814" y="1297"/>
                </a:cubicBezTo>
                <a:cubicBezTo>
                  <a:pt x="1813" y="1297"/>
                  <a:pt x="1813" y="1297"/>
                  <a:pt x="1812" y="1297"/>
                </a:cubicBezTo>
                <a:cubicBezTo>
                  <a:pt x="1812" y="1296"/>
                  <a:pt x="1811" y="1296"/>
                  <a:pt x="1810" y="1296"/>
                </a:cubicBezTo>
                <a:cubicBezTo>
                  <a:pt x="1808" y="1296"/>
                  <a:pt x="1807" y="1296"/>
                  <a:pt x="1806" y="1295"/>
                </a:cubicBezTo>
                <a:cubicBezTo>
                  <a:pt x="1805" y="1294"/>
                  <a:pt x="1805" y="1294"/>
                  <a:pt x="1804" y="1293"/>
                </a:cubicBezTo>
                <a:cubicBezTo>
                  <a:pt x="1804" y="1292"/>
                  <a:pt x="1804" y="1292"/>
                  <a:pt x="1803" y="1291"/>
                </a:cubicBezTo>
                <a:cubicBezTo>
                  <a:pt x="1801" y="1290"/>
                  <a:pt x="1801" y="1294"/>
                  <a:pt x="1799" y="1294"/>
                </a:cubicBezTo>
                <a:cubicBezTo>
                  <a:pt x="1798" y="1294"/>
                  <a:pt x="1798" y="1293"/>
                  <a:pt x="1798" y="1292"/>
                </a:cubicBezTo>
                <a:cubicBezTo>
                  <a:pt x="1797" y="1292"/>
                  <a:pt x="1797" y="1292"/>
                  <a:pt x="1796" y="1291"/>
                </a:cubicBezTo>
                <a:cubicBezTo>
                  <a:pt x="1796" y="1291"/>
                  <a:pt x="1795" y="1291"/>
                  <a:pt x="1794" y="1291"/>
                </a:cubicBezTo>
                <a:cubicBezTo>
                  <a:pt x="1793" y="1289"/>
                  <a:pt x="1796" y="1289"/>
                  <a:pt x="1797" y="1289"/>
                </a:cubicBezTo>
                <a:cubicBezTo>
                  <a:pt x="1797" y="1288"/>
                  <a:pt x="1797" y="1287"/>
                  <a:pt x="1797" y="1287"/>
                </a:cubicBezTo>
                <a:cubicBezTo>
                  <a:pt x="1797" y="1286"/>
                  <a:pt x="1798" y="1286"/>
                  <a:pt x="1797" y="1285"/>
                </a:cubicBezTo>
                <a:cubicBezTo>
                  <a:pt x="1796" y="1285"/>
                  <a:pt x="1796" y="1286"/>
                  <a:pt x="1796" y="1286"/>
                </a:cubicBezTo>
                <a:cubicBezTo>
                  <a:pt x="1795" y="1287"/>
                  <a:pt x="1794" y="1286"/>
                  <a:pt x="1794" y="1286"/>
                </a:cubicBezTo>
                <a:cubicBezTo>
                  <a:pt x="1793" y="1285"/>
                  <a:pt x="1793" y="1285"/>
                  <a:pt x="1792" y="1285"/>
                </a:cubicBezTo>
                <a:cubicBezTo>
                  <a:pt x="1792" y="1284"/>
                  <a:pt x="1792" y="1283"/>
                  <a:pt x="1792" y="1282"/>
                </a:cubicBezTo>
                <a:cubicBezTo>
                  <a:pt x="1791" y="1282"/>
                  <a:pt x="1791" y="1282"/>
                  <a:pt x="1791" y="1281"/>
                </a:cubicBezTo>
                <a:cubicBezTo>
                  <a:pt x="1791" y="1280"/>
                  <a:pt x="1792" y="1279"/>
                  <a:pt x="1791" y="1279"/>
                </a:cubicBezTo>
                <a:cubicBezTo>
                  <a:pt x="1791" y="1278"/>
                  <a:pt x="1788" y="1278"/>
                  <a:pt x="1787" y="1278"/>
                </a:cubicBezTo>
                <a:cubicBezTo>
                  <a:pt x="1786" y="1278"/>
                  <a:pt x="1786" y="1277"/>
                  <a:pt x="1785" y="1277"/>
                </a:cubicBezTo>
                <a:cubicBezTo>
                  <a:pt x="1784" y="1277"/>
                  <a:pt x="1784" y="1278"/>
                  <a:pt x="1783" y="1278"/>
                </a:cubicBezTo>
                <a:cubicBezTo>
                  <a:pt x="1782" y="1278"/>
                  <a:pt x="1781" y="1278"/>
                  <a:pt x="1782" y="1279"/>
                </a:cubicBezTo>
                <a:cubicBezTo>
                  <a:pt x="1782" y="1279"/>
                  <a:pt x="1783" y="1279"/>
                  <a:pt x="1784" y="1279"/>
                </a:cubicBezTo>
                <a:cubicBezTo>
                  <a:pt x="1784" y="1280"/>
                  <a:pt x="1784" y="1280"/>
                  <a:pt x="1785" y="1281"/>
                </a:cubicBezTo>
                <a:cubicBezTo>
                  <a:pt x="1785" y="1282"/>
                  <a:pt x="1786" y="1282"/>
                  <a:pt x="1786" y="1282"/>
                </a:cubicBezTo>
                <a:cubicBezTo>
                  <a:pt x="1787" y="1283"/>
                  <a:pt x="1788" y="1284"/>
                  <a:pt x="1789" y="1285"/>
                </a:cubicBezTo>
                <a:cubicBezTo>
                  <a:pt x="1789" y="1286"/>
                  <a:pt x="1789" y="1287"/>
                  <a:pt x="1790" y="1288"/>
                </a:cubicBezTo>
                <a:cubicBezTo>
                  <a:pt x="1790" y="1289"/>
                  <a:pt x="1791" y="1290"/>
                  <a:pt x="1791" y="1291"/>
                </a:cubicBezTo>
                <a:cubicBezTo>
                  <a:pt x="1791" y="1291"/>
                  <a:pt x="1790" y="1292"/>
                  <a:pt x="1791" y="1293"/>
                </a:cubicBezTo>
                <a:cubicBezTo>
                  <a:pt x="1791" y="1293"/>
                  <a:pt x="1791" y="1294"/>
                  <a:pt x="1791" y="1295"/>
                </a:cubicBezTo>
                <a:cubicBezTo>
                  <a:pt x="1791" y="1295"/>
                  <a:pt x="1790" y="1296"/>
                  <a:pt x="1790" y="1296"/>
                </a:cubicBezTo>
                <a:cubicBezTo>
                  <a:pt x="1788" y="1299"/>
                  <a:pt x="1785" y="1299"/>
                  <a:pt x="1784" y="1302"/>
                </a:cubicBezTo>
                <a:cubicBezTo>
                  <a:pt x="1784" y="1304"/>
                  <a:pt x="1784" y="1305"/>
                  <a:pt x="1782" y="1306"/>
                </a:cubicBezTo>
                <a:cubicBezTo>
                  <a:pt x="1782" y="1307"/>
                  <a:pt x="1781" y="1307"/>
                  <a:pt x="1781" y="1308"/>
                </a:cubicBezTo>
                <a:cubicBezTo>
                  <a:pt x="1781" y="1308"/>
                  <a:pt x="1782" y="1309"/>
                  <a:pt x="1782" y="1309"/>
                </a:cubicBezTo>
                <a:cubicBezTo>
                  <a:pt x="1782" y="1311"/>
                  <a:pt x="1782" y="1312"/>
                  <a:pt x="1782" y="1314"/>
                </a:cubicBezTo>
                <a:cubicBezTo>
                  <a:pt x="1782" y="1316"/>
                  <a:pt x="1782" y="1318"/>
                  <a:pt x="1781" y="1320"/>
                </a:cubicBezTo>
                <a:cubicBezTo>
                  <a:pt x="1780" y="1322"/>
                  <a:pt x="1778" y="1323"/>
                  <a:pt x="1777" y="1325"/>
                </a:cubicBezTo>
                <a:cubicBezTo>
                  <a:pt x="1776" y="1327"/>
                  <a:pt x="1775" y="1327"/>
                  <a:pt x="1774" y="1328"/>
                </a:cubicBezTo>
                <a:cubicBezTo>
                  <a:pt x="1773" y="1329"/>
                  <a:pt x="1772" y="1331"/>
                  <a:pt x="1771" y="1332"/>
                </a:cubicBezTo>
                <a:cubicBezTo>
                  <a:pt x="1771" y="1332"/>
                  <a:pt x="1770" y="1333"/>
                  <a:pt x="1770" y="1333"/>
                </a:cubicBezTo>
                <a:cubicBezTo>
                  <a:pt x="1769" y="1334"/>
                  <a:pt x="1769" y="1333"/>
                  <a:pt x="1768" y="1333"/>
                </a:cubicBezTo>
                <a:cubicBezTo>
                  <a:pt x="1768" y="1333"/>
                  <a:pt x="1767" y="1333"/>
                  <a:pt x="1766" y="1332"/>
                </a:cubicBezTo>
                <a:cubicBezTo>
                  <a:pt x="1766" y="1332"/>
                  <a:pt x="1766" y="1331"/>
                  <a:pt x="1766" y="1330"/>
                </a:cubicBezTo>
                <a:cubicBezTo>
                  <a:pt x="1766" y="1330"/>
                  <a:pt x="1766" y="1329"/>
                  <a:pt x="1765" y="1329"/>
                </a:cubicBezTo>
                <a:cubicBezTo>
                  <a:pt x="1765" y="1328"/>
                  <a:pt x="1765" y="1327"/>
                  <a:pt x="1765" y="1326"/>
                </a:cubicBezTo>
                <a:cubicBezTo>
                  <a:pt x="1765" y="1324"/>
                  <a:pt x="1764" y="1321"/>
                  <a:pt x="1764" y="1318"/>
                </a:cubicBezTo>
                <a:cubicBezTo>
                  <a:pt x="1764" y="1316"/>
                  <a:pt x="1764" y="1314"/>
                  <a:pt x="1762" y="1311"/>
                </a:cubicBezTo>
                <a:cubicBezTo>
                  <a:pt x="1761" y="1309"/>
                  <a:pt x="1758" y="1308"/>
                  <a:pt x="1755" y="1308"/>
                </a:cubicBezTo>
                <a:cubicBezTo>
                  <a:pt x="1753" y="1309"/>
                  <a:pt x="1752" y="1310"/>
                  <a:pt x="1751" y="1311"/>
                </a:cubicBezTo>
                <a:cubicBezTo>
                  <a:pt x="1749" y="1313"/>
                  <a:pt x="1747" y="1313"/>
                  <a:pt x="1745" y="1314"/>
                </a:cubicBezTo>
                <a:cubicBezTo>
                  <a:pt x="1743" y="1315"/>
                  <a:pt x="1742" y="1316"/>
                  <a:pt x="1741" y="1317"/>
                </a:cubicBezTo>
                <a:cubicBezTo>
                  <a:pt x="1740" y="1317"/>
                  <a:pt x="1738" y="1319"/>
                  <a:pt x="1737" y="1318"/>
                </a:cubicBezTo>
                <a:cubicBezTo>
                  <a:pt x="1736" y="1318"/>
                  <a:pt x="1737" y="1315"/>
                  <a:pt x="1737" y="1314"/>
                </a:cubicBezTo>
                <a:cubicBezTo>
                  <a:pt x="1737" y="1313"/>
                  <a:pt x="1737" y="1311"/>
                  <a:pt x="1738" y="1311"/>
                </a:cubicBezTo>
                <a:cubicBezTo>
                  <a:pt x="1739" y="1309"/>
                  <a:pt x="1741" y="1310"/>
                  <a:pt x="1742" y="1309"/>
                </a:cubicBezTo>
                <a:cubicBezTo>
                  <a:pt x="1744" y="1308"/>
                  <a:pt x="1743" y="1307"/>
                  <a:pt x="1744" y="1305"/>
                </a:cubicBezTo>
                <a:cubicBezTo>
                  <a:pt x="1744" y="1303"/>
                  <a:pt x="1745" y="1302"/>
                  <a:pt x="1747" y="1302"/>
                </a:cubicBezTo>
                <a:cubicBezTo>
                  <a:pt x="1748" y="1302"/>
                  <a:pt x="1748" y="1302"/>
                  <a:pt x="1749" y="1301"/>
                </a:cubicBezTo>
                <a:cubicBezTo>
                  <a:pt x="1749" y="1300"/>
                  <a:pt x="1749" y="1299"/>
                  <a:pt x="1749" y="1298"/>
                </a:cubicBezTo>
                <a:cubicBezTo>
                  <a:pt x="1749" y="1295"/>
                  <a:pt x="1751" y="1291"/>
                  <a:pt x="1749" y="1288"/>
                </a:cubicBezTo>
                <a:cubicBezTo>
                  <a:pt x="1749" y="1287"/>
                  <a:pt x="1749" y="1286"/>
                  <a:pt x="1748" y="1286"/>
                </a:cubicBezTo>
                <a:cubicBezTo>
                  <a:pt x="1748" y="1285"/>
                  <a:pt x="1747" y="1285"/>
                  <a:pt x="1747" y="1284"/>
                </a:cubicBezTo>
                <a:cubicBezTo>
                  <a:pt x="1746" y="1283"/>
                  <a:pt x="1746" y="1282"/>
                  <a:pt x="1748" y="1282"/>
                </a:cubicBezTo>
                <a:cubicBezTo>
                  <a:pt x="1748" y="1283"/>
                  <a:pt x="1750" y="1285"/>
                  <a:pt x="1750" y="1283"/>
                </a:cubicBezTo>
                <a:cubicBezTo>
                  <a:pt x="1750" y="1282"/>
                  <a:pt x="1749" y="1281"/>
                  <a:pt x="1748" y="1280"/>
                </a:cubicBezTo>
                <a:cubicBezTo>
                  <a:pt x="1747" y="1279"/>
                  <a:pt x="1748" y="1277"/>
                  <a:pt x="1747" y="1277"/>
                </a:cubicBezTo>
                <a:cubicBezTo>
                  <a:pt x="1746" y="1276"/>
                  <a:pt x="1745" y="1276"/>
                  <a:pt x="1745" y="1275"/>
                </a:cubicBezTo>
                <a:cubicBezTo>
                  <a:pt x="1744" y="1275"/>
                  <a:pt x="1744" y="1275"/>
                  <a:pt x="1743" y="1274"/>
                </a:cubicBezTo>
                <a:cubicBezTo>
                  <a:pt x="1742" y="1273"/>
                  <a:pt x="1741" y="1272"/>
                  <a:pt x="1739" y="1272"/>
                </a:cubicBezTo>
                <a:cubicBezTo>
                  <a:pt x="1738" y="1272"/>
                  <a:pt x="1737" y="1272"/>
                  <a:pt x="1736" y="1272"/>
                </a:cubicBezTo>
                <a:cubicBezTo>
                  <a:pt x="1735" y="1272"/>
                  <a:pt x="1735" y="1272"/>
                  <a:pt x="1734" y="1272"/>
                </a:cubicBezTo>
                <a:cubicBezTo>
                  <a:pt x="1733" y="1271"/>
                  <a:pt x="1733" y="1270"/>
                  <a:pt x="1731" y="1269"/>
                </a:cubicBezTo>
                <a:cubicBezTo>
                  <a:pt x="1729" y="1266"/>
                  <a:pt x="1725" y="1268"/>
                  <a:pt x="1723" y="1266"/>
                </a:cubicBezTo>
                <a:cubicBezTo>
                  <a:pt x="1722" y="1265"/>
                  <a:pt x="1721" y="1264"/>
                  <a:pt x="1719" y="1264"/>
                </a:cubicBezTo>
                <a:cubicBezTo>
                  <a:pt x="1718" y="1264"/>
                  <a:pt x="1716" y="1264"/>
                  <a:pt x="1715" y="1264"/>
                </a:cubicBezTo>
                <a:cubicBezTo>
                  <a:pt x="1715" y="1265"/>
                  <a:pt x="1714" y="1266"/>
                  <a:pt x="1714" y="1267"/>
                </a:cubicBezTo>
                <a:cubicBezTo>
                  <a:pt x="1714" y="1268"/>
                  <a:pt x="1714" y="1268"/>
                  <a:pt x="1714" y="1269"/>
                </a:cubicBezTo>
                <a:cubicBezTo>
                  <a:pt x="1714" y="1270"/>
                  <a:pt x="1713" y="1270"/>
                  <a:pt x="1713" y="1271"/>
                </a:cubicBezTo>
                <a:cubicBezTo>
                  <a:pt x="1713" y="1273"/>
                  <a:pt x="1716" y="1273"/>
                  <a:pt x="1714" y="1274"/>
                </a:cubicBezTo>
                <a:cubicBezTo>
                  <a:pt x="1713" y="1275"/>
                  <a:pt x="1711" y="1275"/>
                  <a:pt x="1710" y="1275"/>
                </a:cubicBezTo>
                <a:cubicBezTo>
                  <a:pt x="1709" y="1275"/>
                  <a:pt x="1707" y="1276"/>
                  <a:pt x="1706" y="1277"/>
                </a:cubicBezTo>
                <a:cubicBezTo>
                  <a:pt x="1705" y="1279"/>
                  <a:pt x="1707" y="1281"/>
                  <a:pt x="1706" y="1283"/>
                </a:cubicBezTo>
                <a:cubicBezTo>
                  <a:pt x="1705" y="1284"/>
                  <a:pt x="1705" y="1285"/>
                  <a:pt x="1704" y="1285"/>
                </a:cubicBezTo>
                <a:cubicBezTo>
                  <a:pt x="1703" y="1285"/>
                  <a:pt x="1703" y="1285"/>
                  <a:pt x="1702" y="1286"/>
                </a:cubicBezTo>
                <a:cubicBezTo>
                  <a:pt x="1702" y="1286"/>
                  <a:pt x="1701" y="1289"/>
                  <a:pt x="1701" y="1289"/>
                </a:cubicBezTo>
                <a:cubicBezTo>
                  <a:pt x="1701" y="1288"/>
                  <a:pt x="1700" y="1287"/>
                  <a:pt x="1701" y="1287"/>
                </a:cubicBezTo>
                <a:cubicBezTo>
                  <a:pt x="1701" y="1286"/>
                  <a:pt x="1701" y="1286"/>
                  <a:pt x="1702" y="1285"/>
                </a:cubicBezTo>
                <a:cubicBezTo>
                  <a:pt x="1702" y="1284"/>
                  <a:pt x="1702" y="1283"/>
                  <a:pt x="1702" y="1283"/>
                </a:cubicBezTo>
                <a:cubicBezTo>
                  <a:pt x="1702" y="1282"/>
                  <a:pt x="1702" y="1281"/>
                  <a:pt x="1702" y="1280"/>
                </a:cubicBezTo>
                <a:cubicBezTo>
                  <a:pt x="1702" y="1279"/>
                  <a:pt x="1700" y="1281"/>
                  <a:pt x="1699" y="1282"/>
                </a:cubicBezTo>
                <a:cubicBezTo>
                  <a:pt x="1699" y="1283"/>
                  <a:pt x="1698" y="1285"/>
                  <a:pt x="1697" y="1285"/>
                </a:cubicBezTo>
                <a:cubicBezTo>
                  <a:pt x="1696" y="1285"/>
                  <a:pt x="1696" y="1284"/>
                  <a:pt x="1695" y="1285"/>
                </a:cubicBezTo>
                <a:cubicBezTo>
                  <a:pt x="1695" y="1285"/>
                  <a:pt x="1693" y="1286"/>
                  <a:pt x="1693" y="1286"/>
                </a:cubicBezTo>
                <a:cubicBezTo>
                  <a:pt x="1692" y="1287"/>
                  <a:pt x="1692" y="1288"/>
                  <a:pt x="1691" y="1289"/>
                </a:cubicBezTo>
                <a:cubicBezTo>
                  <a:pt x="1690" y="1290"/>
                  <a:pt x="1689" y="1292"/>
                  <a:pt x="1688" y="1293"/>
                </a:cubicBezTo>
                <a:cubicBezTo>
                  <a:pt x="1687" y="1294"/>
                  <a:pt x="1686" y="1294"/>
                  <a:pt x="1686" y="1295"/>
                </a:cubicBezTo>
                <a:cubicBezTo>
                  <a:pt x="1685" y="1297"/>
                  <a:pt x="1685" y="1298"/>
                  <a:pt x="1685" y="1300"/>
                </a:cubicBezTo>
                <a:cubicBezTo>
                  <a:pt x="1685" y="1301"/>
                  <a:pt x="1685" y="1302"/>
                  <a:pt x="1685" y="1303"/>
                </a:cubicBezTo>
                <a:cubicBezTo>
                  <a:pt x="1684" y="1305"/>
                  <a:pt x="1683" y="1306"/>
                  <a:pt x="1683" y="1308"/>
                </a:cubicBezTo>
                <a:cubicBezTo>
                  <a:pt x="1683" y="1310"/>
                  <a:pt x="1684" y="1312"/>
                  <a:pt x="1685" y="1314"/>
                </a:cubicBezTo>
                <a:cubicBezTo>
                  <a:pt x="1685" y="1315"/>
                  <a:pt x="1685" y="1316"/>
                  <a:pt x="1684" y="1317"/>
                </a:cubicBezTo>
                <a:cubicBezTo>
                  <a:pt x="1684" y="1319"/>
                  <a:pt x="1684" y="1320"/>
                  <a:pt x="1684" y="1321"/>
                </a:cubicBezTo>
                <a:cubicBezTo>
                  <a:pt x="1684" y="1323"/>
                  <a:pt x="1684" y="1325"/>
                  <a:pt x="1685" y="1326"/>
                </a:cubicBezTo>
                <a:cubicBezTo>
                  <a:pt x="1685" y="1327"/>
                  <a:pt x="1685" y="1327"/>
                  <a:pt x="1686" y="1327"/>
                </a:cubicBezTo>
                <a:cubicBezTo>
                  <a:pt x="1687" y="1328"/>
                  <a:pt x="1688" y="1329"/>
                  <a:pt x="1688" y="1330"/>
                </a:cubicBezTo>
                <a:cubicBezTo>
                  <a:pt x="1689" y="1331"/>
                  <a:pt x="1688" y="1333"/>
                  <a:pt x="1688" y="1335"/>
                </a:cubicBezTo>
                <a:cubicBezTo>
                  <a:pt x="1688" y="1336"/>
                  <a:pt x="1689" y="1336"/>
                  <a:pt x="1689" y="1337"/>
                </a:cubicBezTo>
                <a:cubicBezTo>
                  <a:pt x="1689" y="1338"/>
                  <a:pt x="1689" y="1339"/>
                  <a:pt x="1689" y="1340"/>
                </a:cubicBezTo>
                <a:cubicBezTo>
                  <a:pt x="1689" y="1342"/>
                  <a:pt x="1688" y="1343"/>
                  <a:pt x="1688" y="1345"/>
                </a:cubicBezTo>
                <a:cubicBezTo>
                  <a:pt x="1688" y="1346"/>
                  <a:pt x="1687" y="1346"/>
                  <a:pt x="1687" y="1347"/>
                </a:cubicBezTo>
                <a:cubicBezTo>
                  <a:pt x="1687" y="1348"/>
                  <a:pt x="1687" y="1349"/>
                  <a:pt x="1687" y="1349"/>
                </a:cubicBezTo>
                <a:cubicBezTo>
                  <a:pt x="1686" y="1351"/>
                  <a:pt x="1685" y="1352"/>
                  <a:pt x="1684" y="1354"/>
                </a:cubicBezTo>
                <a:cubicBezTo>
                  <a:pt x="1683" y="1355"/>
                  <a:pt x="1682" y="1356"/>
                  <a:pt x="1682" y="1357"/>
                </a:cubicBezTo>
                <a:cubicBezTo>
                  <a:pt x="1681" y="1358"/>
                  <a:pt x="1680" y="1360"/>
                  <a:pt x="1679" y="1361"/>
                </a:cubicBezTo>
                <a:cubicBezTo>
                  <a:pt x="1679" y="1362"/>
                  <a:pt x="1678" y="1362"/>
                  <a:pt x="1678" y="1363"/>
                </a:cubicBezTo>
                <a:cubicBezTo>
                  <a:pt x="1677" y="1363"/>
                  <a:pt x="1677" y="1364"/>
                  <a:pt x="1677" y="1365"/>
                </a:cubicBezTo>
                <a:cubicBezTo>
                  <a:pt x="1676" y="1366"/>
                  <a:pt x="1675" y="1366"/>
                  <a:pt x="1674" y="1367"/>
                </a:cubicBezTo>
                <a:cubicBezTo>
                  <a:pt x="1671" y="1369"/>
                  <a:pt x="1669" y="1370"/>
                  <a:pt x="1666" y="1369"/>
                </a:cubicBezTo>
                <a:cubicBezTo>
                  <a:pt x="1664" y="1368"/>
                  <a:pt x="1663" y="1366"/>
                  <a:pt x="1662" y="1364"/>
                </a:cubicBezTo>
                <a:cubicBezTo>
                  <a:pt x="1660" y="1362"/>
                  <a:pt x="1658" y="1358"/>
                  <a:pt x="1658" y="1355"/>
                </a:cubicBezTo>
                <a:cubicBezTo>
                  <a:pt x="1657" y="1353"/>
                  <a:pt x="1657" y="1351"/>
                  <a:pt x="1657" y="1350"/>
                </a:cubicBezTo>
                <a:cubicBezTo>
                  <a:pt x="1656" y="1347"/>
                  <a:pt x="1656" y="1345"/>
                  <a:pt x="1656" y="1343"/>
                </a:cubicBezTo>
                <a:cubicBezTo>
                  <a:pt x="1655" y="1340"/>
                  <a:pt x="1655" y="1336"/>
                  <a:pt x="1655" y="1333"/>
                </a:cubicBezTo>
                <a:cubicBezTo>
                  <a:pt x="1655" y="1330"/>
                  <a:pt x="1655" y="1328"/>
                  <a:pt x="1655" y="1326"/>
                </a:cubicBezTo>
                <a:cubicBezTo>
                  <a:pt x="1656" y="1324"/>
                  <a:pt x="1656" y="1322"/>
                  <a:pt x="1656" y="1320"/>
                </a:cubicBezTo>
                <a:cubicBezTo>
                  <a:pt x="1657" y="1319"/>
                  <a:pt x="1657" y="1318"/>
                  <a:pt x="1657" y="1317"/>
                </a:cubicBezTo>
                <a:cubicBezTo>
                  <a:pt x="1658" y="1316"/>
                  <a:pt x="1658" y="1314"/>
                  <a:pt x="1658" y="1313"/>
                </a:cubicBezTo>
                <a:cubicBezTo>
                  <a:pt x="1658" y="1311"/>
                  <a:pt x="1658" y="1310"/>
                  <a:pt x="1658" y="1309"/>
                </a:cubicBezTo>
                <a:cubicBezTo>
                  <a:pt x="1659" y="1308"/>
                  <a:pt x="1659" y="1307"/>
                  <a:pt x="1659" y="1307"/>
                </a:cubicBezTo>
                <a:cubicBezTo>
                  <a:pt x="1660" y="1306"/>
                  <a:pt x="1660" y="1306"/>
                  <a:pt x="1661" y="1305"/>
                </a:cubicBezTo>
                <a:cubicBezTo>
                  <a:pt x="1661" y="1305"/>
                  <a:pt x="1661" y="1304"/>
                  <a:pt x="1661" y="1304"/>
                </a:cubicBezTo>
                <a:cubicBezTo>
                  <a:pt x="1661" y="1302"/>
                  <a:pt x="1662" y="1301"/>
                  <a:pt x="1662" y="1299"/>
                </a:cubicBezTo>
                <a:cubicBezTo>
                  <a:pt x="1663" y="1298"/>
                  <a:pt x="1663" y="1296"/>
                  <a:pt x="1664" y="1295"/>
                </a:cubicBezTo>
                <a:cubicBezTo>
                  <a:pt x="1665" y="1294"/>
                  <a:pt x="1665" y="1293"/>
                  <a:pt x="1665" y="1292"/>
                </a:cubicBezTo>
                <a:cubicBezTo>
                  <a:pt x="1665" y="1291"/>
                  <a:pt x="1665" y="1289"/>
                  <a:pt x="1665" y="1289"/>
                </a:cubicBezTo>
                <a:cubicBezTo>
                  <a:pt x="1666" y="1288"/>
                  <a:pt x="1666" y="1288"/>
                  <a:pt x="1667" y="1288"/>
                </a:cubicBezTo>
                <a:cubicBezTo>
                  <a:pt x="1668" y="1288"/>
                  <a:pt x="1668" y="1287"/>
                  <a:pt x="1668" y="1287"/>
                </a:cubicBezTo>
                <a:cubicBezTo>
                  <a:pt x="1669" y="1285"/>
                  <a:pt x="1670" y="1285"/>
                  <a:pt x="1671" y="1283"/>
                </a:cubicBezTo>
                <a:cubicBezTo>
                  <a:pt x="1671" y="1282"/>
                  <a:pt x="1671" y="1281"/>
                  <a:pt x="1672" y="1279"/>
                </a:cubicBezTo>
                <a:cubicBezTo>
                  <a:pt x="1672" y="1278"/>
                  <a:pt x="1672" y="1277"/>
                  <a:pt x="1672" y="1276"/>
                </a:cubicBezTo>
                <a:cubicBezTo>
                  <a:pt x="1671" y="1275"/>
                  <a:pt x="1670" y="1278"/>
                  <a:pt x="1670" y="1278"/>
                </a:cubicBezTo>
                <a:cubicBezTo>
                  <a:pt x="1670" y="1279"/>
                  <a:pt x="1669" y="1280"/>
                  <a:pt x="1668" y="1280"/>
                </a:cubicBezTo>
                <a:cubicBezTo>
                  <a:pt x="1667" y="1282"/>
                  <a:pt x="1666" y="1283"/>
                  <a:pt x="1665" y="1285"/>
                </a:cubicBezTo>
                <a:cubicBezTo>
                  <a:pt x="1664" y="1287"/>
                  <a:pt x="1661" y="1287"/>
                  <a:pt x="1659" y="1289"/>
                </a:cubicBezTo>
                <a:cubicBezTo>
                  <a:pt x="1659" y="1290"/>
                  <a:pt x="1658" y="1291"/>
                  <a:pt x="1658" y="1291"/>
                </a:cubicBezTo>
                <a:cubicBezTo>
                  <a:pt x="1658" y="1292"/>
                  <a:pt x="1657" y="1292"/>
                  <a:pt x="1656" y="1293"/>
                </a:cubicBezTo>
                <a:cubicBezTo>
                  <a:pt x="1655" y="1294"/>
                  <a:pt x="1655" y="1295"/>
                  <a:pt x="1654" y="1296"/>
                </a:cubicBezTo>
                <a:cubicBezTo>
                  <a:pt x="1653" y="1297"/>
                  <a:pt x="1652" y="1295"/>
                  <a:pt x="1652" y="1294"/>
                </a:cubicBezTo>
                <a:cubicBezTo>
                  <a:pt x="1653" y="1293"/>
                  <a:pt x="1653" y="1291"/>
                  <a:pt x="1654" y="1290"/>
                </a:cubicBezTo>
                <a:cubicBezTo>
                  <a:pt x="1655" y="1290"/>
                  <a:pt x="1655" y="1289"/>
                  <a:pt x="1655" y="1288"/>
                </a:cubicBezTo>
                <a:cubicBezTo>
                  <a:pt x="1655" y="1288"/>
                  <a:pt x="1655" y="1287"/>
                  <a:pt x="1655" y="1286"/>
                </a:cubicBezTo>
                <a:cubicBezTo>
                  <a:pt x="1656" y="1286"/>
                  <a:pt x="1657" y="1286"/>
                  <a:pt x="1657" y="1285"/>
                </a:cubicBezTo>
                <a:cubicBezTo>
                  <a:pt x="1658" y="1285"/>
                  <a:pt x="1658" y="1285"/>
                  <a:pt x="1659" y="1284"/>
                </a:cubicBezTo>
                <a:cubicBezTo>
                  <a:pt x="1659" y="1284"/>
                  <a:pt x="1660" y="1283"/>
                  <a:pt x="1660" y="1282"/>
                </a:cubicBezTo>
                <a:cubicBezTo>
                  <a:pt x="1661" y="1282"/>
                  <a:pt x="1661" y="1281"/>
                  <a:pt x="1662" y="1280"/>
                </a:cubicBezTo>
                <a:cubicBezTo>
                  <a:pt x="1662" y="1279"/>
                  <a:pt x="1662" y="1278"/>
                  <a:pt x="1663" y="1278"/>
                </a:cubicBezTo>
                <a:cubicBezTo>
                  <a:pt x="1663" y="1277"/>
                  <a:pt x="1664" y="1276"/>
                  <a:pt x="1665" y="1275"/>
                </a:cubicBezTo>
                <a:cubicBezTo>
                  <a:pt x="1667" y="1274"/>
                  <a:pt x="1667" y="1271"/>
                  <a:pt x="1668" y="1270"/>
                </a:cubicBezTo>
                <a:cubicBezTo>
                  <a:pt x="1669" y="1268"/>
                  <a:pt x="1671" y="1268"/>
                  <a:pt x="1671" y="1266"/>
                </a:cubicBezTo>
                <a:cubicBezTo>
                  <a:pt x="1672" y="1265"/>
                  <a:pt x="1671" y="1262"/>
                  <a:pt x="1672" y="1263"/>
                </a:cubicBezTo>
                <a:cubicBezTo>
                  <a:pt x="1674" y="1264"/>
                  <a:pt x="1673" y="1266"/>
                  <a:pt x="1673" y="1267"/>
                </a:cubicBezTo>
                <a:cubicBezTo>
                  <a:pt x="1674" y="1268"/>
                  <a:pt x="1674" y="1267"/>
                  <a:pt x="1675" y="1266"/>
                </a:cubicBezTo>
                <a:cubicBezTo>
                  <a:pt x="1675" y="1265"/>
                  <a:pt x="1676" y="1265"/>
                  <a:pt x="1676" y="1265"/>
                </a:cubicBezTo>
                <a:cubicBezTo>
                  <a:pt x="1677" y="1264"/>
                  <a:pt x="1677" y="1263"/>
                  <a:pt x="1677" y="1263"/>
                </a:cubicBezTo>
                <a:cubicBezTo>
                  <a:pt x="1678" y="1262"/>
                  <a:pt x="1679" y="1263"/>
                  <a:pt x="1679" y="1263"/>
                </a:cubicBezTo>
                <a:cubicBezTo>
                  <a:pt x="1680" y="1263"/>
                  <a:pt x="1680" y="1262"/>
                  <a:pt x="1681" y="1262"/>
                </a:cubicBezTo>
                <a:cubicBezTo>
                  <a:pt x="1681" y="1262"/>
                  <a:pt x="1682" y="1262"/>
                  <a:pt x="1682" y="1263"/>
                </a:cubicBezTo>
                <a:cubicBezTo>
                  <a:pt x="1682" y="1264"/>
                  <a:pt x="1680" y="1264"/>
                  <a:pt x="1680" y="1265"/>
                </a:cubicBezTo>
                <a:cubicBezTo>
                  <a:pt x="1679" y="1266"/>
                  <a:pt x="1679" y="1269"/>
                  <a:pt x="1680" y="1269"/>
                </a:cubicBezTo>
                <a:cubicBezTo>
                  <a:pt x="1681" y="1269"/>
                  <a:pt x="1682" y="1266"/>
                  <a:pt x="1682" y="1266"/>
                </a:cubicBezTo>
                <a:cubicBezTo>
                  <a:pt x="1684" y="1265"/>
                  <a:pt x="1685" y="1265"/>
                  <a:pt x="1686" y="1264"/>
                </a:cubicBezTo>
                <a:cubicBezTo>
                  <a:pt x="1687" y="1263"/>
                  <a:pt x="1687" y="1261"/>
                  <a:pt x="1688" y="1260"/>
                </a:cubicBezTo>
                <a:cubicBezTo>
                  <a:pt x="1689" y="1260"/>
                  <a:pt x="1691" y="1260"/>
                  <a:pt x="1692" y="1260"/>
                </a:cubicBezTo>
                <a:cubicBezTo>
                  <a:pt x="1694" y="1261"/>
                  <a:pt x="1695" y="1260"/>
                  <a:pt x="1697" y="1259"/>
                </a:cubicBezTo>
                <a:cubicBezTo>
                  <a:pt x="1698" y="1259"/>
                  <a:pt x="1699" y="1260"/>
                  <a:pt x="1701" y="1259"/>
                </a:cubicBezTo>
                <a:cubicBezTo>
                  <a:pt x="1701" y="1259"/>
                  <a:pt x="1702" y="1258"/>
                  <a:pt x="1702" y="1258"/>
                </a:cubicBezTo>
                <a:cubicBezTo>
                  <a:pt x="1703" y="1257"/>
                  <a:pt x="1703" y="1257"/>
                  <a:pt x="1704" y="1256"/>
                </a:cubicBezTo>
                <a:cubicBezTo>
                  <a:pt x="1705" y="1256"/>
                  <a:pt x="1707" y="1256"/>
                  <a:pt x="1708" y="1257"/>
                </a:cubicBezTo>
                <a:cubicBezTo>
                  <a:pt x="1710" y="1257"/>
                  <a:pt x="1711" y="1257"/>
                  <a:pt x="1712" y="1258"/>
                </a:cubicBezTo>
                <a:cubicBezTo>
                  <a:pt x="1713" y="1258"/>
                  <a:pt x="1714" y="1258"/>
                  <a:pt x="1714" y="1259"/>
                </a:cubicBezTo>
                <a:cubicBezTo>
                  <a:pt x="1715" y="1259"/>
                  <a:pt x="1715" y="1260"/>
                  <a:pt x="1715" y="1260"/>
                </a:cubicBezTo>
                <a:cubicBezTo>
                  <a:pt x="1716" y="1261"/>
                  <a:pt x="1717" y="1261"/>
                  <a:pt x="1717" y="1261"/>
                </a:cubicBezTo>
                <a:cubicBezTo>
                  <a:pt x="1718" y="1262"/>
                  <a:pt x="1718" y="1263"/>
                  <a:pt x="1718" y="1263"/>
                </a:cubicBezTo>
                <a:cubicBezTo>
                  <a:pt x="1720" y="1263"/>
                  <a:pt x="1721" y="1261"/>
                  <a:pt x="1721" y="1260"/>
                </a:cubicBezTo>
                <a:cubicBezTo>
                  <a:pt x="1721" y="1258"/>
                  <a:pt x="1721" y="1256"/>
                  <a:pt x="1723" y="1257"/>
                </a:cubicBezTo>
                <a:cubicBezTo>
                  <a:pt x="1724" y="1258"/>
                  <a:pt x="1724" y="1258"/>
                  <a:pt x="1725" y="1258"/>
                </a:cubicBezTo>
                <a:cubicBezTo>
                  <a:pt x="1726" y="1258"/>
                  <a:pt x="1726" y="1258"/>
                  <a:pt x="1727" y="1258"/>
                </a:cubicBezTo>
                <a:close/>
                <a:moveTo>
                  <a:pt x="1570" y="1237"/>
                </a:moveTo>
                <a:cubicBezTo>
                  <a:pt x="1571" y="1237"/>
                  <a:pt x="1571" y="1236"/>
                  <a:pt x="1572" y="1236"/>
                </a:cubicBezTo>
                <a:cubicBezTo>
                  <a:pt x="1573" y="1235"/>
                  <a:pt x="1574" y="1234"/>
                  <a:pt x="1575" y="1233"/>
                </a:cubicBezTo>
                <a:cubicBezTo>
                  <a:pt x="1576" y="1232"/>
                  <a:pt x="1577" y="1232"/>
                  <a:pt x="1578" y="1231"/>
                </a:cubicBezTo>
                <a:cubicBezTo>
                  <a:pt x="1579" y="1230"/>
                  <a:pt x="1580" y="1229"/>
                  <a:pt x="1581" y="1228"/>
                </a:cubicBezTo>
                <a:cubicBezTo>
                  <a:pt x="1582" y="1227"/>
                  <a:pt x="1584" y="1226"/>
                  <a:pt x="1585" y="1225"/>
                </a:cubicBezTo>
                <a:cubicBezTo>
                  <a:pt x="1586" y="1224"/>
                  <a:pt x="1588" y="1223"/>
                  <a:pt x="1589" y="1221"/>
                </a:cubicBezTo>
                <a:cubicBezTo>
                  <a:pt x="1590" y="1221"/>
                  <a:pt x="1591" y="1220"/>
                  <a:pt x="1591" y="1220"/>
                </a:cubicBezTo>
                <a:cubicBezTo>
                  <a:pt x="1592" y="1219"/>
                  <a:pt x="1592" y="1219"/>
                  <a:pt x="1593" y="1218"/>
                </a:cubicBezTo>
                <a:cubicBezTo>
                  <a:pt x="1594" y="1217"/>
                  <a:pt x="1596" y="1217"/>
                  <a:pt x="1597" y="1216"/>
                </a:cubicBezTo>
                <a:cubicBezTo>
                  <a:pt x="1600" y="1214"/>
                  <a:pt x="1603" y="1213"/>
                  <a:pt x="1606" y="1212"/>
                </a:cubicBezTo>
                <a:cubicBezTo>
                  <a:pt x="1609" y="1211"/>
                  <a:pt x="1609" y="1211"/>
                  <a:pt x="1609" y="1211"/>
                </a:cubicBezTo>
                <a:cubicBezTo>
                  <a:pt x="1610" y="1211"/>
                  <a:pt x="1611" y="1210"/>
                  <a:pt x="1612" y="1210"/>
                </a:cubicBezTo>
                <a:cubicBezTo>
                  <a:pt x="1615" y="1209"/>
                  <a:pt x="1618" y="1208"/>
                  <a:pt x="1620" y="1207"/>
                </a:cubicBezTo>
                <a:cubicBezTo>
                  <a:pt x="1622" y="1206"/>
                  <a:pt x="1623" y="1206"/>
                  <a:pt x="1624" y="1205"/>
                </a:cubicBezTo>
                <a:cubicBezTo>
                  <a:pt x="1625" y="1203"/>
                  <a:pt x="1626" y="1201"/>
                  <a:pt x="1627" y="1200"/>
                </a:cubicBezTo>
                <a:cubicBezTo>
                  <a:pt x="1627" y="1199"/>
                  <a:pt x="1628" y="1199"/>
                  <a:pt x="1628" y="1198"/>
                </a:cubicBezTo>
                <a:cubicBezTo>
                  <a:pt x="1628" y="1197"/>
                  <a:pt x="1627" y="1197"/>
                  <a:pt x="1628" y="1196"/>
                </a:cubicBezTo>
                <a:cubicBezTo>
                  <a:pt x="1628" y="1195"/>
                  <a:pt x="1629" y="1193"/>
                  <a:pt x="1630" y="1193"/>
                </a:cubicBezTo>
                <a:cubicBezTo>
                  <a:pt x="1631" y="1193"/>
                  <a:pt x="1631" y="1193"/>
                  <a:pt x="1632" y="1193"/>
                </a:cubicBezTo>
                <a:cubicBezTo>
                  <a:pt x="1633" y="1193"/>
                  <a:pt x="1633" y="1193"/>
                  <a:pt x="1634" y="1192"/>
                </a:cubicBezTo>
                <a:cubicBezTo>
                  <a:pt x="1635" y="1192"/>
                  <a:pt x="1636" y="1191"/>
                  <a:pt x="1636" y="1192"/>
                </a:cubicBezTo>
                <a:cubicBezTo>
                  <a:pt x="1637" y="1193"/>
                  <a:pt x="1635" y="1193"/>
                  <a:pt x="1635" y="1194"/>
                </a:cubicBezTo>
                <a:cubicBezTo>
                  <a:pt x="1635" y="1194"/>
                  <a:pt x="1635" y="1195"/>
                  <a:pt x="1635" y="1196"/>
                </a:cubicBezTo>
                <a:cubicBezTo>
                  <a:pt x="1635" y="1197"/>
                  <a:pt x="1634" y="1196"/>
                  <a:pt x="1634" y="1197"/>
                </a:cubicBezTo>
                <a:cubicBezTo>
                  <a:pt x="1633" y="1197"/>
                  <a:pt x="1633" y="1198"/>
                  <a:pt x="1634" y="1198"/>
                </a:cubicBezTo>
                <a:cubicBezTo>
                  <a:pt x="1634" y="1198"/>
                  <a:pt x="1634" y="1198"/>
                  <a:pt x="1635" y="1198"/>
                </a:cubicBezTo>
                <a:cubicBezTo>
                  <a:pt x="1635" y="1198"/>
                  <a:pt x="1635" y="1198"/>
                  <a:pt x="1636" y="1197"/>
                </a:cubicBezTo>
                <a:cubicBezTo>
                  <a:pt x="1636" y="1197"/>
                  <a:pt x="1636" y="1197"/>
                  <a:pt x="1637" y="1196"/>
                </a:cubicBezTo>
                <a:cubicBezTo>
                  <a:pt x="1637" y="1195"/>
                  <a:pt x="1637" y="1195"/>
                  <a:pt x="1638" y="1194"/>
                </a:cubicBezTo>
                <a:cubicBezTo>
                  <a:pt x="1639" y="1193"/>
                  <a:pt x="1638" y="1192"/>
                  <a:pt x="1639" y="1191"/>
                </a:cubicBezTo>
                <a:cubicBezTo>
                  <a:pt x="1640" y="1190"/>
                  <a:pt x="1641" y="1190"/>
                  <a:pt x="1641" y="1189"/>
                </a:cubicBezTo>
                <a:cubicBezTo>
                  <a:pt x="1641" y="1188"/>
                  <a:pt x="1641" y="1188"/>
                  <a:pt x="1641" y="1187"/>
                </a:cubicBezTo>
                <a:cubicBezTo>
                  <a:pt x="1641" y="1186"/>
                  <a:pt x="1642" y="1186"/>
                  <a:pt x="1642" y="1185"/>
                </a:cubicBezTo>
                <a:cubicBezTo>
                  <a:pt x="1642" y="1185"/>
                  <a:pt x="1642" y="1184"/>
                  <a:pt x="1642" y="1184"/>
                </a:cubicBezTo>
                <a:cubicBezTo>
                  <a:pt x="1643" y="1184"/>
                  <a:pt x="1643" y="1184"/>
                  <a:pt x="1644" y="1185"/>
                </a:cubicBezTo>
                <a:cubicBezTo>
                  <a:pt x="1645" y="1185"/>
                  <a:pt x="1645" y="1185"/>
                  <a:pt x="1645" y="1187"/>
                </a:cubicBezTo>
                <a:cubicBezTo>
                  <a:pt x="1646" y="1188"/>
                  <a:pt x="1644" y="1189"/>
                  <a:pt x="1643" y="1190"/>
                </a:cubicBezTo>
                <a:cubicBezTo>
                  <a:pt x="1643" y="1190"/>
                  <a:pt x="1642" y="1191"/>
                  <a:pt x="1642" y="1191"/>
                </a:cubicBezTo>
                <a:cubicBezTo>
                  <a:pt x="1641" y="1192"/>
                  <a:pt x="1641" y="1193"/>
                  <a:pt x="1641" y="1194"/>
                </a:cubicBezTo>
                <a:cubicBezTo>
                  <a:pt x="1641" y="1194"/>
                  <a:pt x="1640" y="1196"/>
                  <a:pt x="1642" y="1195"/>
                </a:cubicBezTo>
                <a:cubicBezTo>
                  <a:pt x="1642" y="1195"/>
                  <a:pt x="1642" y="1194"/>
                  <a:pt x="1642" y="1193"/>
                </a:cubicBezTo>
                <a:cubicBezTo>
                  <a:pt x="1643" y="1192"/>
                  <a:pt x="1643" y="1192"/>
                  <a:pt x="1644" y="1192"/>
                </a:cubicBezTo>
                <a:cubicBezTo>
                  <a:pt x="1645" y="1192"/>
                  <a:pt x="1646" y="1192"/>
                  <a:pt x="1646" y="1191"/>
                </a:cubicBezTo>
                <a:cubicBezTo>
                  <a:pt x="1646" y="1190"/>
                  <a:pt x="1645" y="1191"/>
                  <a:pt x="1646" y="1190"/>
                </a:cubicBezTo>
                <a:cubicBezTo>
                  <a:pt x="1646" y="1189"/>
                  <a:pt x="1647" y="1190"/>
                  <a:pt x="1648" y="1189"/>
                </a:cubicBezTo>
                <a:cubicBezTo>
                  <a:pt x="1648" y="1189"/>
                  <a:pt x="1649" y="1189"/>
                  <a:pt x="1650" y="1189"/>
                </a:cubicBezTo>
                <a:cubicBezTo>
                  <a:pt x="1650" y="1188"/>
                  <a:pt x="1650" y="1188"/>
                  <a:pt x="1650" y="1187"/>
                </a:cubicBezTo>
                <a:cubicBezTo>
                  <a:pt x="1650" y="1186"/>
                  <a:pt x="1652" y="1185"/>
                  <a:pt x="1653" y="1185"/>
                </a:cubicBezTo>
                <a:cubicBezTo>
                  <a:pt x="1654" y="1185"/>
                  <a:pt x="1657" y="1186"/>
                  <a:pt x="1657" y="1185"/>
                </a:cubicBezTo>
                <a:cubicBezTo>
                  <a:pt x="1658" y="1183"/>
                  <a:pt x="1654" y="1183"/>
                  <a:pt x="1654" y="1183"/>
                </a:cubicBezTo>
                <a:cubicBezTo>
                  <a:pt x="1652" y="1183"/>
                  <a:pt x="1652" y="1185"/>
                  <a:pt x="1651" y="1185"/>
                </a:cubicBezTo>
                <a:cubicBezTo>
                  <a:pt x="1650" y="1185"/>
                  <a:pt x="1650" y="1185"/>
                  <a:pt x="1649" y="1184"/>
                </a:cubicBezTo>
                <a:cubicBezTo>
                  <a:pt x="1648" y="1184"/>
                  <a:pt x="1648" y="1184"/>
                  <a:pt x="1648" y="1183"/>
                </a:cubicBezTo>
                <a:cubicBezTo>
                  <a:pt x="1648" y="1182"/>
                  <a:pt x="1647" y="1182"/>
                  <a:pt x="1647" y="1181"/>
                </a:cubicBezTo>
                <a:cubicBezTo>
                  <a:pt x="1648" y="1180"/>
                  <a:pt x="1649" y="1180"/>
                  <a:pt x="1650" y="1180"/>
                </a:cubicBezTo>
                <a:cubicBezTo>
                  <a:pt x="1651" y="1180"/>
                  <a:pt x="1653" y="1180"/>
                  <a:pt x="1654" y="1181"/>
                </a:cubicBezTo>
                <a:cubicBezTo>
                  <a:pt x="1655" y="1181"/>
                  <a:pt x="1656" y="1181"/>
                  <a:pt x="1657" y="1182"/>
                </a:cubicBezTo>
                <a:cubicBezTo>
                  <a:pt x="1658" y="1183"/>
                  <a:pt x="1659" y="1183"/>
                  <a:pt x="1660" y="1184"/>
                </a:cubicBezTo>
                <a:cubicBezTo>
                  <a:pt x="1662" y="1184"/>
                  <a:pt x="1663" y="1184"/>
                  <a:pt x="1665" y="1184"/>
                </a:cubicBezTo>
                <a:cubicBezTo>
                  <a:pt x="1665" y="1184"/>
                  <a:pt x="1666" y="1185"/>
                  <a:pt x="1667" y="1185"/>
                </a:cubicBezTo>
                <a:cubicBezTo>
                  <a:pt x="1667" y="1186"/>
                  <a:pt x="1667" y="1186"/>
                  <a:pt x="1668" y="1187"/>
                </a:cubicBezTo>
                <a:cubicBezTo>
                  <a:pt x="1669" y="1187"/>
                  <a:pt x="1671" y="1186"/>
                  <a:pt x="1672" y="1186"/>
                </a:cubicBezTo>
                <a:cubicBezTo>
                  <a:pt x="1674" y="1185"/>
                  <a:pt x="1675" y="1186"/>
                  <a:pt x="1677" y="1186"/>
                </a:cubicBezTo>
                <a:cubicBezTo>
                  <a:pt x="1680" y="1185"/>
                  <a:pt x="1683" y="1185"/>
                  <a:pt x="1685" y="1187"/>
                </a:cubicBezTo>
                <a:cubicBezTo>
                  <a:pt x="1686" y="1188"/>
                  <a:pt x="1686" y="1189"/>
                  <a:pt x="1687" y="1191"/>
                </a:cubicBezTo>
                <a:cubicBezTo>
                  <a:pt x="1688" y="1192"/>
                  <a:pt x="1688" y="1193"/>
                  <a:pt x="1689" y="1195"/>
                </a:cubicBezTo>
                <a:cubicBezTo>
                  <a:pt x="1689" y="1196"/>
                  <a:pt x="1690" y="1198"/>
                  <a:pt x="1690" y="1199"/>
                </a:cubicBezTo>
                <a:cubicBezTo>
                  <a:pt x="1690" y="1201"/>
                  <a:pt x="1691" y="1201"/>
                  <a:pt x="1692" y="1202"/>
                </a:cubicBezTo>
                <a:cubicBezTo>
                  <a:pt x="1693" y="1203"/>
                  <a:pt x="1694" y="1205"/>
                  <a:pt x="1695" y="1206"/>
                </a:cubicBezTo>
                <a:cubicBezTo>
                  <a:pt x="1696" y="1207"/>
                  <a:pt x="1698" y="1207"/>
                  <a:pt x="1699" y="1207"/>
                </a:cubicBezTo>
                <a:cubicBezTo>
                  <a:pt x="1701" y="1208"/>
                  <a:pt x="1702" y="1209"/>
                  <a:pt x="1703" y="1209"/>
                </a:cubicBezTo>
                <a:cubicBezTo>
                  <a:pt x="1705" y="1209"/>
                  <a:pt x="1706" y="1208"/>
                  <a:pt x="1708" y="1208"/>
                </a:cubicBezTo>
                <a:cubicBezTo>
                  <a:pt x="1709" y="1207"/>
                  <a:pt x="1718" y="1206"/>
                  <a:pt x="1717" y="1210"/>
                </a:cubicBezTo>
                <a:cubicBezTo>
                  <a:pt x="1716" y="1210"/>
                  <a:pt x="1716" y="1211"/>
                  <a:pt x="1715" y="1211"/>
                </a:cubicBezTo>
                <a:cubicBezTo>
                  <a:pt x="1715" y="1212"/>
                  <a:pt x="1715" y="1213"/>
                  <a:pt x="1715" y="1214"/>
                </a:cubicBezTo>
                <a:cubicBezTo>
                  <a:pt x="1714" y="1215"/>
                  <a:pt x="1713" y="1216"/>
                  <a:pt x="1714" y="1217"/>
                </a:cubicBezTo>
                <a:cubicBezTo>
                  <a:pt x="1714" y="1218"/>
                  <a:pt x="1715" y="1218"/>
                  <a:pt x="1716" y="1218"/>
                </a:cubicBezTo>
                <a:cubicBezTo>
                  <a:pt x="1716" y="1219"/>
                  <a:pt x="1717" y="1219"/>
                  <a:pt x="1717" y="1220"/>
                </a:cubicBezTo>
                <a:cubicBezTo>
                  <a:pt x="1718" y="1221"/>
                  <a:pt x="1719" y="1222"/>
                  <a:pt x="1720" y="1222"/>
                </a:cubicBezTo>
                <a:cubicBezTo>
                  <a:pt x="1722" y="1223"/>
                  <a:pt x="1723" y="1224"/>
                  <a:pt x="1722" y="1225"/>
                </a:cubicBezTo>
                <a:cubicBezTo>
                  <a:pt x="1722" y="1226"/>
                  <a:pt x="1721" y="1226"/>
                  <a:pt x="1721" y="1227"/>
                </a:cubicBezTo>
                <a:cubicBezTo>
                  <a:pt x="1721" y="1228"/>
                  <a:pt x="1721" y="1228"/>
                  <a:pt x="1720" y="1229"/>
                </a:cubicBezTo>
                <a:cubicBezTo>
                  <a:pt x="1720" y="1230"/>
                  <a:pt x="1719" y="1231"/>
                  <a:pt x="1719" y="1232"/>
                </a:cubicBezTo>
                <a:cubicBezTo>
                  <a:pt x="1719" y="1234"/>
                  <a:pt x="1721" y="1235"/>
                  <a:pt x="1722" y="1236"/>
                </a:cubicBezTo>
                <a:cubicBezTo>
                  <a:pt x="1722" y="1236"/>
                  <a:pt x="1723" y="1236"/>
                  <a:pt x="1724" y="1237"/>
                </a:cubicBezTo>
                <a:cubicBezTo>
                  <a:pt x="1724" y="1238"/>
                  <a:pt x="1723" y="1238"/>
                  <a:pt x="1723" y="1239"/>
                </a:cubicBezTo>
                <a:cubicBezTo>
                  <a:pt x="1723" y="1240"/>
                  <a:pt x="1723" y="1240"/>
                  <a:pt x="1724" y="1241"/>
                </a:cubicBezTo>
                <a:cubicBezTo>
                  <a:pt x="1724" y="1241"/>
                  <a:pt x="1724" y="1241"/>
                  <a:pt x="1723" y="1242"/>
                </a:cubicBezTo>
                <a:cubicBezTo>
                  <a:pt x="1723" y="1243"/>
                  <a:pt x="1724" y="1244"/>
                  <a:pt x="1723" y="1244"/>
                </a:cubicBezTo>
                <a:cubicBezTo>
                  <a:pt x="1723" y="1245"/>
                  <a:pt x="1722" y="1245"/>
                  <a:pt x="1722" y="1245"/>
                </a:cubicBezTo>
                <a:cubicBezTo>
                  <a:pt x="1721" y="1244"/>
                  <a:pt x="1721" y="1244"/>
                  <a:pt x="1720" y="1244"/>
                </a:cubicBezTo>
                <a:cubicBezTo>
                  <a:pt x="1719" y="1244"/>
                  <a:pt x="1719" y="1244"/>
                  <a:pt x="1718" y="1244"/>
                </a:cubicBezTo>
                <a:cubicBezTo>
                  <a:pt x="1717" y="1244"/>
                  <a:pt x="1717" y="1243"/>
                  <a:pt x="1716" y="1243"/>
                </a:cubicBezTo>
                <a:cubicBezTo>
                  <a:pt x="1716" y="1243"/>
                  <a:pt x="1715" y="1243"/>
                  <a:pt x="1714" y="1243"/>
                </a:cubicBezTo>
                <a:cubicBezTo>
                  <a:pt x="1714" y="1242"/>
                  <a:pt x="1714" y="1241"/>
                  <a:pt x="1714" y="1241"/>
                </a:cubicBezTo>
                <a:cubicBezTo>
                  <a:pt x="1714" y="1240"/>
                  <a:pt x="1715" y="1240"/>
                  <a:pt x="1715" y="1240"/>
                </a:cubicBezTo>
                <a:cubicBezTo>
                  <a:pt x="1716" y="1239"/>
                  <a:pt x="1715" y="1239"/>
                  <a:pt x="1714" y="1239"/>
                </a:cubicBezTo>
                <a:cubicBezTo>
                  <a:pt x="1713" y="1239"/>
                  <a:pt x="1711" y="1239"/>
                  <a:pt x="1710" y="1239"/>
                </a:cubicBezTo>
                <a:cubicBezTo>
                  <a:pt x="1707" y="1240"/>
                  <a:pt x="1704" y="1240"/>
                  <a:pt x="1701" y="1240"/>
                </a:cubicBezTo>
                <a:cubicBezTo>
                  <a:pt x="1698" y="1241"/>
                  <a:pt x="1695" y="1241"/>
                  <a:pt x="1692" y="1242"/>
                </a:cubicBezTo>
                <a:cubicBezTo>
                  <a:pt x="1689" y="1242"/>
                  <a:pt x="1686" y="1243"/>
                  <a:pt x="1684" y="1245"/>
                </a:cubicBezTo>
                <a:cubicBezTo>
                  <a:pt x="1683" y="1246"/>
                  <a:pt x="1682" y="1247"/>
                  <a:pt x="1681" y="1247"/>
                </a:cubicBezTo>
                <a:cubicBezTo>
                  <a:pt x="1679" y="1247"/>
                  <a:pt x="1678" y="1246"/>
                  <a:pt x="1677" y="1246"/>
                </a:cubicBezTo>
                <a:cubicBezTo>
                  <a:pt x="1675" y="1246"/>
                  <a:pt x="1674" y="1245"/>
                  <a:pt x="1673" y="1245"/>
                </a:cubicBezTo>
                <a:cubicBezTo>
                  <a:pt x="1671" y="1245"/>
                  <a:pt x="1670" y="1244"/>
                  <a:pt x="1669" y="1244"/>
                </a:cubicBezTo>
                <a:cubicBezTo>
                  <a:pt x="1667" y="1244"/>
                  <a:pt x="1666" y="1244"/>
                  <a:pt x="1664" y="1243"/>
                </a:cubicBezTo>
                <a:cubicBezTo>
                  <a:pt x="1663" y="1242"/>
                  <a:pt x="1663" y="1241"/>
                  <a:pt x="1662" y="1240"/>
                </a:cubicBezTo>
                <a:cubicBezTo>
                  <a:pt x="1661" y="1237"/>
                  <a:pt x="1658" y="1236"/>
                  <a:pt x="1655" y="1235"/>
                </a:cubicBezTo>
                <a:cubicBezTo>
                  <a:pt x="1654" y="1234"/>
                  <a:pt x="1653" y="1235"/>
                  <a:pt x="1652" y="1234"/>
                </a:cubicBezTo>
                <a:cubicBezTo>
                  <a:pt x="1651" y="1234"/>
                  <a:pt x="1650" y="1234"/>
                  <a:pt x="1650" y="1233"/>
                </a:cubicBezTo>
                <a:cubicBezTo>
                  <a:pt x="1649" y="1233"/>
                  <a:pt x="1649" y="1233"/>
                  <a:pt x="1648" y="1234"/>
                </a:cubicBezTo>
                <a:cubicBezTo>
                  <a:pt x="1648" y="1235"/>
                  <a:pt x="1647" y="1235"/>
                  <a:pt x="1646" y="1235"/>
                </a:cubicBezTo>
                <a:cubicBezTo>
                  <a:pt x="1646" y="1235"/>
                  <a:pt x="1645" y="1235"/>
                  <a:pt x="1645" y="1236"/>
                </a:cubicBezTo>
                <a:cubicBezTo>
                  <a:pt x="1644" y="1237"/>
                  <a:pt x="1645" y="1237"/>
                  <a:pt x="1644" y="1238"/>
                </a:cubicBezTo>
                <a:cubicBezTo>
                  <a:pt x="1643" y="1239"/>
                  <a:pt x="1643" y="1238"/>
                  <a:pt x="1643" y="1237"/>
                </a:cubicBezTo>
                <a:cubicBezTo>
                  <a:pt x="1643" y="1236"/>
                  <a:pt x="1643" y="1234"/>
                  <a:pt x="1643" y="1233"/>
                </a:cubicBezTo>
                <a:cubicBezTo>
                  <a:pt x="1644" y="1233"/>
                  <a:pt x="1644" y="1233"/>
                  <a:pt x="1645" y="1232"/>
                </a:cubicBezTo>
                <a:cubicBezTo>
                  <a:pt x="1645" y="1232"/>
                  <a:pt x="1646" y="1231"/>
                  <a:pt x="1646" y="1231"/>
                </a:cubicBezTo>
                <a:cubicBezTo>
                  <a:pt x="1647" y="1230"/>
                  <a:pt x="1648" y="1230"/>
                  <a:pt x="1648" y="1230"/>
                </a:cubicBezTo>
                <a:cubicBezTo>
                  <a:pt x="1649" y="1229"/>
                  <a:pt x="1649" y="1228"/>
                  <a:pt x="1650" y="1228"/>
                </a:cubicBezTo>
                <a:cubicBezTo>
                  <a:pt x="1650" y="1227"/>
                  <a:pt x="1651" y="1226"/>
                  <a:pt x="1651" y="1226"/>
                </a:cubicBezTo>
                <a:cubicBezTo>
                  <a:pt x="1652" y="1226"/>
                  <a:pt x="1653" y="1225"/>
                  <a:pt x="1653" y="1225"/>
                </a:cubicBezTo>
                <a:cubicBezTo>
                  <a:pt x="1653" y="1224"/>
                  <a:pt x="1653" y="1223"/>
                  <a:pt x="1653" y="1223"/>
                </a:cubicBezTo>
                <a:cubicBezTo>
                  <a:pt x="1654" y="1222"/>
                  <a:pt x="1655" y="1223"/>
                  <a:pt x="1656" y="1223"/>
                </a:cubicBezTo>
                <a:cubicBezTo>
                  <a:pt x="1656" y="1223"/>
                  <a:pt x="1657" y="1223"/>
                  <a:pt x="1658" y="1223"/>
                </a:cubicBezTo>
                <a:cubicBezTo>
                  <a:pt x="1658" y="1222"/>
                  <a:pt x="1657" y="1222"/>
                  <a:pt x="1657" y="1221"/>
                </a:cubicBezTo>
                <a:cubicBezTo>
                  <a:pt x="1656" y="1221"/>
                  <a:pt x="1655" y="1220"/>
                  <a:pt x="1653" y="1220"/>
                </a:cubicBezTo>
                <a:cubicBezTo>
                  <a:pt x="1653" y="1220"/>
                  <a:pt x="1652" y="1220"/>
                  <a:pt x="1651" y="1220"/>
                </a:cubicBezTo>
                <a:cubicBezTo>
                  <a:pt x="1650" y="1220"/>
                  <a:pt x="1648" y="1220"/>
                  <a:pt x="1646" y="1221"/>
                </a:cubicBezTo>
                <a:cubicBezTo>
                  <a:pt x="1645" y="1221"/>
                  <a:pt x="1644" y="1223"/>
                  <a:pt x="1643" y="1223"/>
                </a:cubicBezTo>
                <a:cubicBezTo>
                  <a:pt x="1642" y="1224"/>
                  <a:pt x="1642" y="1224"/>
                  <a:pt x="1642" y="1225"/>
                </a:cubicBezTo>
                <a:cubicBezTo>
                  <a:pt x="1641" y="1226"/>
                  <a:pt x="1642" y="1227"/>
                  <a:pt x="1641" y="1227"/>
                </a:cubicBezTo>
                <a:cubicBezTo>
                  <a:pt x="1640" y="1227"/>
                  <a:pt x="1640" y="1227"/>
                  <a:pt x="1639" y="1227"/>
                </a:cubicBezTo>
                <a:cubicBezTo>
                  <a:pt x="1638" y="1226"/>
                  <a:pt x="1638" y="1227"/>
                  <a:pt x="1637" y="1227"/>
                </a:cubicBezTo>
                <a:cubicBezTo>
                  <a:pt x="1636" y="1228"/>
                  <a:pt x="1636" y="1228"/>
                  <a:pt x="1634" y="1229"/>
                </a:cubicBezTo>
                <a:cubicBezTo>
                  <a:pt x="1631" y="1229"/>
                  <a:pt x="1630" y="1232"/>
                  <a:pt x="1627" y="1233"/>
                </a:cubicBezTo>
                <a:cubicBezTo>
                  <a:pt x="1626" y="1233"/>
                  <a:pt x="1624" y="1233"/>
                  <a:pt x="1623" y="1234"/>
                </a:cubicBezTo>
                <a:cubicBezTo>
                  <a:pt x="1621" y="1234"/>
                  <a:pt x="1621" y="1235"/>
                  <a:pt x="1619" y="1236"/>
                </a:cubicBezTo>
                <a:cubicBezTo>
                  <a:pt x="1618" y="1237"/>
                  <a:pt x="1617" y="1237"/>
                  <a:pt x="1615" y="1238"/>
                </a:cubicBezTo>
                <a:cubicBezTo>
                  <a:pt x="1614" y="1238"/>
                  <a:pt x="1612" y="1240"/>
                  <a:pt x="1611" y="1240"/>
                </a:cubicBezTo>
                <a:cubicBezTo>
                  <a:pt x="1609" y="1241"/>
                  <a:pt x="1608" y="1240"/>
                  <a:pt x="1607" y="1241"/>
                </a:cubicBezTo>
                <a:cubicBezTo>
                  <a:pt x="1605" y="1243"/>
                  <a:pt x="1603" y="1245"/>
                  <a:pt x="1600" y="1243"/>
                </a:cubicBezTo>
                <a:cubicBezTo>
                  <a:pt x="1600" y="1243"/>
                  <a:pt x="1599" y="1242"/>
                  <a:pt x="1598" y="1242"/>
                </a:cubicBezTo>
                <a:cubicBezTo>
                  <a:pt x="1598" y="1242"/>
                  <a:pt x="1597" y="1242"/>
                  <a:pt x="1596" y="1241"/>
                </a:cubicBezTo>
                <a:cubicBezTo>
                  <a:pt x="1596" y="1241"/>
                  <a:pt x="1596" y="1240"/>
                  <a:pt x="1595" y="1239"/>
                </a:cubicBezTo>
                <a:cubicBezTo>
                  <a:pt x="1594" y="1239"/>
                  <a:pt x="1594" y="1240"/>
                  <a:pt x="1593" y="1239"/>
                </a:cubicBezTo>
                <a:cubicBezTo>
                  <a:pt x="1593" y="1238"/>
                  <a:pt x="1594" y="1238"/>
                  <a:pt x="1595" y="1238"/>
                </a:cubicBezTo>
                <a:cubicBezTo>
                  <a:pt x="1595" y="1237"/>
                  <a:pt x="1595" y="1236"/>
                  <a:pt x="1595" y="1236"/>
                </a:cubicBezTo>
                <a:cubicBezTo>
                  <a:pt x="1595" y="1235"/>
                  <a:pt x="1596" y="1235"/>
                  <a:pt x="1595" y="1234"/>
                </a:cubicBezTo>
                <a:cubicBezTo>
                  <a:pt x="1594" y="1234"/>
                  <a:pt x="1592" y="1234"/>
                  <a:pt x="1591" y="1234"/>
                </a:cubicBezTo>
                <a:cubicBezTo>
                  <a:pt x="1590" y="1235"/>
                  <a:pt x="1589" y="1236"/>
                  <a:pt x="1587" y="1236"/>
                </a:cubicBezTo>
                <a:cubicBezTo>
                  <a:pt x="1586" y="1236"/>
                  <a:pt x="1585" y="1236"/>
                  <a:pt x="1584" y="1236"/>
                </a:cubicBezTo>
                <a:cubicBezTo>
                  <a:pt x="1583" y="1237"/>
                  <a:pt x="1582" y="1238"/>
                  <a:pt x="1581" y="1238"/>
                </a:cubicBezTo>
                <a:cubicBezTo>
                  <a:pt x="1579" y="1239"/>
                  <a:pt x="1578" y="1239"/>
                  <a:pt x="1576" y="1239"/>
                </a:cubicBezTo>
                <a:cubicBezTo>
                  <a:pt x="1576" y="1240"/>
                  <a:pt x="1575" y="1240"/>
                  <a:pt x="1574" y="1240"/>
                </a:cubicBezTo>
                <a:cubicBezTo>
                  <a:pt x="1574" y="1240"/>
                  <a:pt x="1574" y="1240"/>
                  <a:pt x="1573" y="1240"/>
                </a:cubicBezTo>
                <a:cubicBezTo>
                  <a:pt x="1572" y="1240"/>
                  <a:pt x="1572" y="1239"/>
                  <a:pt x="1571" y="1239"/>
                </a:cubicBezTo>
                <a:cubicBezTo>
                  <a:pt x="1570" y="1239"/>
                  <a:pt x="1569" y="1239"/>
                  <a:pt x="1569" y="1238"/>
                </a:cubicBezTo>
                <a:cubicBezTo>
                  <a:pt x="1568" y="1238"/>
                  <a:pt x="1570" y="1238"/>
                  <a:pt x="1570" y="1237"/>
                </a:cubicBezTo>
                <a:close/>
                <a:moveTo>
                  <a:pt x="153" y="657"/>
                </a:moveTo>
                <a:cubicBezTo>
                  <a:pt x="152" y="657"/>
                  <a:pt x="151" y="657"/>
                  <a:pt x="149" y="656"/>
                </a:cubicBezTo>
                <a:cubicBezTo>
                  <a:pt x="148" y="656"/>
                  <a:pt x="147" y="655"/>
                  <a:pt x="145" y="654"/>
                </a:cubicBezTo>
                <a:cubicBezTo>
                  <a:pt x="144" y="654"/>
                  <a:pt x="143" y="653"/>
                  <a:pt x="142" y="652"/>
                </a:cubicBezTo>
                <a:cubicBezTo>
                  <a:pt x="141" y="652"/>
                  <a:pt x="137" y="652"/>
                  <a:pt x="140" y="651"/>
                </a:cubicBezTo>
                <a:cubicBezTo>
                  <a:pt x="141" y="650"/>
                  <a:pt x="143" y="649"/>
                  <a:pt x="144" y="648"/>
                </a:cubicBezTo>
                <a:cubicBezTo>
                  <a:pt x="146" y="648"/>
                  <a:pt x="147" y="648"/>
                  <a:pt x="149" y="649"/>
                </a:cubicBezTo>
                <a:cubicBezTo>
                  <a:pt x="150" y="649"/>
                  <a:pt x="151" y="651"/>
                  <a:pt x="153" y="651"/>
                </a:cubicBezTo>
                <a:cubicBezTo>
                  <a:pt x="153" y="651"/>
                  <a:pt x="154" y="651"/>
                  <a:pt x="154" y="650"/>
                </a:cubicBezTo>
                <a:cubicBezTo>
                  <a:pt x="155" y="650"/>
                  <a:pt x="156" y="650"/>
                  <a:pt x="157" y="650"/>
                </a:cubicBezTo>
                <a:cubicBezTo>
                  <a:pt x="158" y="649"/>
                  <a:pt x="160" y="648"/>
                  <a:pt x="160" y="650"/>
                </a:cubicBezTo>
                <a:cubicBezTo>
                  <a:pt x="159" y="651"/>
                  <a:pt x="159" y="651"/>
                  <a:pt x="160" y="652"/>
                </a:cubicBezTo>
                <a:cubicBezTo>
                  <a:pt x="160" y="653"/>
                  <a:pt x="160" y="654"/>
                  <a:pt x="160" y="654"/>
                </a:cubicBezTo>
                <a:cubicBezTo>
                  <a:pt x="161" y="658"/>
                  <a:pt x="155" y="657"/>
                  <a:pt x="153" y="657"/>
                </a:cubicBezTo>
                <a:close/>
                <a:moveTo>
                  <a:pt x="593" y="877"/>
                </a:moveTo>
                <a:cubicBezTo>
                  <a:pt x="593" y="877"/>
                  <a:pt x="593" y="877"/>
                  <a:pt x="593" y="877"/>
                </a:cubicBezTo>
                <a:cubicBezTo>
                  <a:pt x="593" y="877"/>
                  <a:pt x="592" y="877"/>
                  <a:pt x="592" y="877"/>
                </a:cubicBezTo>
                <a:cubicBezTo>
                  <a:pt x="592" y="876"/>
                  <a:pt x="593" y="875"/>
                  <a:pt x="593" y="875"/>
                </a:cubicBezTo>
                <a:cubicBezTo>
                  <a:pt x="593" y="875"/>
                  <a:pt x="593" y="875"/>
                  <a:pt x="593" y="876"/>
                </a:cubicBezTo>
                <a:cubicBezTo>
                  <a:pt x="593" y="876"/>
                  <a:pt x="593" y="876"/>
                  <a:pt x="593" y="877"/>
                </a:cubicBezTo>
                <a:close/>
                <a:moveTo>
                  <a:pt x="597" y="871"/>
                </a:moveTo>
                <a:cubicBezTo>
                  <a:pt x="597" y="870"/>
                  <a:pt x="595" y="869"/>
                  <a:pt x="595" y="869"/>
                </a:cubicBezTo>
                <a:cubicBezTo>
                  <a:pt x="594" y="869"/>
                  <a:pt x="594" y="871"/>
                  <a:pt x="593" y="871"/>
                </a:cubicBezTo>
                <a:cubicBezTo>
                  <a:pt x="593" y="872"/>
                  <a:pt x="592" y="872"/>
                  <a:pt x="592" y="873"/>
                </a:cubicBezTo>
                <a:cubicBezTo>
                  <a:pt x="593" y="871"/>
                  <a:pt x="592" y="868"/>
                  <a:pt x="591" y="867"/>
                </a:cubicBezTo>
                <a:cubicBezTo>
                  <a:pt x="590" y="867"/>
                  <a:pt x="590" y="866"/>
                  <a:pt x="590" y="866"/>
                </a:cubicBezTo>
                <a:cubicBezTo>
                  <a:pt x="589" y="866"/>
                  <a:pt x="589" y="867"/>
                  <a:pt x="589" y="867"/>
                </a:cubicBezTo>
                <a:cubicBezTo>
                  <a:pt x="587" y="867"/>
                  <a:pt x="588" y="865"/>
                  <a:pt x="589" y="864"/>
                </a:cubicBezTo>
                <a:cubicBezTo>
                  <a:pt x="589" y="864"/>
                  <a:pt x="589" y="865"/>
                  <a:pt x="589" y="865"/>
                </a:cubicBezTo>
                <a:cubicBezTo>
                  <a:pt x="590" y="866"/>
                  <a:pt x="590" y="866"/>
                  <a:pt x="591" y="866"/>
                </a:cubicBezTo>
                <a:cubicBezTo>
                  <a:pt x="592" y="866"/>
                  <a:pt x="592" y="866"/>
                  <a:pt x="593" y="867"/>
                </a:cubicBezTo>
                <a:cubicBezTo>
                  <a:pt x="594" y="868"/>
                  <a:pt x="594" y="868"/>
                  <a:pt x="596" y="869"/>
                </a:cubicBezTo>
                <a:cubicBezTo>
                  <a:pt x="596" y="869"/>
                  <a:pt x="598" y="870"/>
                  <a:pt x="597" y="871"/>
                </a:cubicBezTo>
                <a:close/>
                <a:moveTo>
                  <a:pt x="688" y="568"/>
                </a:moveTo>
                <a:cubicBezTo>
                  <a:pt x="688" y="569"/>
                  <a:pt x="686" y="568"/>
                  <a:pt x="685" y="568"/>
                </a:cubicBezTo>
                <a:cubicBezTo>
                  <a:pt x="685" y="568"/>
                  <a:pt x="683" y="568"/>
                  <a:pt x="684" y="567"/>
                </a:cubicBezTo>
                <a:cubicBezTo>
                  <a:pt x="684" y="566"/>
                  <a:pt x="685" y="567"/>
                  <a:pt x="686" y="567"/>
                </a:cubicBezTo>
                <a:cubicBezTo>
                  <a:pt x="686" y="568"/>
                  <a:pt x="688" y="567"/>
                  <a:pt x="688" y="568"/>
                </a:cubicBezTo>
                <a:close/>
                <a:moveTo>
                  <a:pt x="690" y="568"/>
                </a:moveTo>
                <a:cubicBezTo>
                  <a:pt x="689" y="568"/>
                  <a:pt x="688" y="566"/>
                  <a:pt x="688" y="566"/>
                </a:cubicBezTo>
                <a:cubicBezTo>
                  <a:pt x="688" y="565"/>
                  <a:pt x="689" y="564"/>
                  <a:pt x="690" y="564"/>
                </a:cubicBezTo>
                <a:cubicBezTo>
                  <a:pt x="690" y="564"/>
                  <a:pt x="689" y="566"/>
                  <a:pt x="689" y="566"/>
                </a:cubicBezTo>
                <a:cubicBezTo>
                  <a:pt x="689" y="566"/>
                  <a:pt x="691" y="568"/>
                  <a:pt x="690" y="568"/>
                </a:cubicBezTo>
                <a:close/>
                <a:moveTo>
                  <a:pt x="848" y="1091"/>
                </a:moveTo>
                <a:cubicBezTo>
                  <a:pt x="848" y="1091"/>
                  <a:pt x="847" y="1092"/>
                  <a:pt x="847" y="1092"/>
                </a:cubicBezTo>
                <a:cubicBezTo>
                  <a:pt x="846" y="1092"/>
                  <a:pt x="846" y="1091"/>
                  <a:pt x="845" y="1091"/>
                </a:cubicBezTo>
                <a:cubicBezTo>
                  <a:pt x="845" y="1090"/>
                  <a:pt x="844" y="1090"/>
                  <a:pt x="844" y="1090"/>
                </a:cubicBezTo>
                <a:cubicBezTo>
                  <a:pt x="841" y="1090"/>
                  <a:pt x="841" y="1090"/>
                  <a:pt x="840" y="1092"/>
                </a:cubicBezTo>
                <a:cubicBezTo>
                  <a:pt x="840" y="1094"/>
                  <a:pt x="838" y="1093"/>
                  <a:pt x="837" y="1094"/>
                </a:cubicBezTo>
                <a:cubicBezTo>
                  <a:pt x="837" y="1095"/>
                  <a:pt x="838" y="1097"/>
                  <a:pt x="837" y="1097"/>
                </a:cubicBezTo>
                <a:cubicBezTo>
                  <a:pt x="837" y="1097"/>
                  <a:pt x="836" y="1095"/>
                  <a:pt x="836" y="1095"/>
                </a:cubicBezTo>
                <a:cubicBezTo>
                  <a:pt x="836" y="1095"/>
                  <a:pt x="835" y="1095"/>
                  <a:pt x="834" y="1095"/>
                </a:cubicBezTo>
                <a:cubicBezTo>
                  <a:pt x="834" y="1094"/>
                  <a:pt x="835" y="1094"/>
                  <a:pt x="835" y="1093"/>
                </a:cubicBezTo>
                <a:cubicBezTo>
                  <a:pt x="837" y="1093"/>
                  <a:pt x="838" y="1092"/>
                  <a:pt x="839" y="1091"/>
                </a:cubicBezTo>
                <a:cubicBezTo>
                  <a:pt x="840" y="1090"/>
                  <a:pt x="840" y="1090"/>
                  <a:pt x="841" y="1089"/>
                </a:cubicBezTo>
                <a:cubicBezTo>
                  <a:pt x="841" y="1088"/>
                  <a:pt x="840" y="1088"/>
                  <a:pt x="841" y="1087"/>
                </a:cubicBezTo>
                <a:cubicBezTo>
                  <a:pt x="841" y="1085"/>
                  <a:pt x="842" y="1088"/>
                  <a:pt x="843" y="1089"/>
                </a:cubicBezTo>
                <a:cubicBezTo>
                  <a:pt x="844" y="1089"/>
                  <a:pt x="846" y="1089"/>
                  <a:pt x="847" y="1089"/>
                </a:cubicBezTo>
                <a:cubicBezTo>
                  <a:pt x="848" y="1090"/>
                  <a:pt x="848" y="1090"/>
                  <a:pt x="848" y="1091"/>
                </a:cubicBezTo>
                <a:close/>
                <a:moveTo>
                  <a:pt x="862" y="1129"/>
                </a:moveTo>
                <a:cubicBezTo>
                  <a:pt x="861" y="1129"/>
                  <a:pt x="860" y="1128"/>
                  <a:pt x="860" y="1128"/>
                </a:cubicBezTo>
                <a:cubicBezTo>
                  <a:pt x="859" y="1128"/>
                  <a:pt x="859" y="1128"/>
                  <a:pt x="858" y="1128"/>
                </a:cubicBezTo>
                <a:cubicBezTo>
                  <a:pt x="855" y="1128"/>
                  <a:pt x="856" y="1124"/>
                  <a:pt x="858" y="1125"/>
                </a:cubicBezTo>
                <a:cubicBezTo>
                  <a:pt x="859" y="1125"/>
                  <a:pt x="859" y="1126"/>
                  <a:pt x="859" y="1127"/>
                </a:cubicBezTo>
                <a:cubicBezTo>
                  <a:pt x="860" y="1127"/>
                  <a:pt x="862" y="1128"/>
                  <a:pt x="862" y="1129"/>
                </a:cubicBezTo>
                <a:close/>
                <a:moveTo>
                  <a:pt x="932" y="1215"/>
                </a:moveTo>
                <a:cubicBezTo>
                  <a:pt x="932" y="1214"/>
                  <a:pt x="932" y="1214"/>
                  <a:pt x="932" y="1213"/>
                </a:cubicBezTo>
                <a:cubicBezTo>
                  <a:pt x="932" y="1213"/>
                  <a:pt x="932" y="1213"/>
                  <a:pt x="932" y="1213"/>
                </a:cubicBezTo>
                <a:cubicBezTo>
                  <a:pt x="932" y="1212"/>
                  <a:pt x="932" y="1211"/>
                  <a:pt x="933" y="1212"/>
                </a:cubicBezTo>
                <a:cubicBezTo>
                  <a:pt x="933" y="1212"/>
                  <a:pt x="933" y="1213"/>
                  <a:pt x="933" y="1214"/>
                </a:cubicBezTo>
                <a:cubicBezTo>
                  <a:pt x="933" y="1214"/>
                  <a:pt x="933" y="1214"/>
                  <a:pt x="932" y="1215"/>
                </a:cubicBezTo>
                <a:cubicBezTo>
                  <a:pt x="932" y="1215"/>
                  <a:pt x="932" y="1215"/>
                  <a:pt x="932" y="1215"/>
                </a:cubicBezTo>
                <a:cubicBezTo>
                  <a:pt x="931" y="1217"/>
                  <a:pt x="931" y="1215"/>
                  <a:pt x="932" y="1215"/>
                </a:cubicBezTo>
                <a:close/>
                <a:moveTo>
                  <a:pt x="1040" y="658"/>
                </a:moveTo>
                <a:cubicBezTo>
                  <a:pt x="1040" y="659"/>
                  <a:pt x="1040" y="660"/>
                  <a:pt x="1040" y="661"/>
                </a:cubicBezTo>
                <a:cubicBezTo>
                  <a:pt x="1040" y="662"/>
                  <a:pt x="1040" y="662"/>
                  <a:pt x="1039" y="663"/>
                </a:cubicBezTo>
                <a:cubicBezTo>
                  <a:pt x="1038" y="664"/>
                  <a:pt x="1038" y="665"/>
                  <a:pt x="1037" y="667"/>
                </a:cubicBezTo>
                <a:cubicBezTo>
                  <a:pt x="1037" y="667"/>
                  <a:pt x="1037" y="668"/>
                  <a:pt x="1037" y="669"/>
                </a:cubicBezTo>
                <a:cubicBezTo>
                  <a:pt x="1037" y="669"/>
                  <a:pt x="1037" y="669"/>
                  <a:pt x="1036" y="670"/>
                </a:cubicBezTo>
                <a:cubicBezTo>
                  <a:pt x="1036" y="670"/>
                  <a:pt x="1034" y="670"/>
                  <a:pt x="1034" y="669"/>
                </a:cubicBezTo>
                <a:cubicBezTo>
                  <a:pt x="1033" y="669"/>
                  <a:pt x="1033" y="669"/>
                  <a:pt x="1032" y="669"/>
                </a:cubicBezTo>
                <a:cubicBezTo>
                  <a:pt x="1031" y="669"/>
                  <a:pt x="1030" y="670"/>
                  <a:pt x="1030" y="671"/>
                </a:cubicBezTo>
                <a:cubicBezTo>
                  <a:pt x="1029" y="672"/>
                  <a:pt x="1030" y="674"/>
                  <a:pt x="1029" y="675"/>
                </a:cubicBezTo>
                <a:cubicBezTo>
                  <a:pt x="1029" y="675"/>
                  <a:pt x="1028" y="676"/>
                  <a:pt x="1028" y="677"/>
                </a:cubicBezTo>
                <a:cubicBezTo>
                  <a:pt x="1028" y="678"/>
                  <a:pt x="1029" y="678"/>
                  <a:pt x="1030" y="678"/>
                </a:cubicBezTo>
                <a:cubicBezTo>
                  <a:pt x="1031" y="678"/>
                  <a:pt x="1031" y="677"/>
                  <a:pt x="1032" y="677"/>
                </a:cubicBezTo>
                <a:cubicBezTo>
                  <a:pt x="1033" y="677"/>
                  <a:pt x="1033" y="677"/>
                  <a:pt x="1034" y="676"/>
                </a:cubicBezTo>
                <a:cubicBezTo>
                  <a:pt x="1035" y="676"/>
                  <a:pt x="1036" y="676"/>
                  <a:pt x="1036" y="676"/>
                </a:cubicBezTo>
                <a:cubicBezTo>
                  <a:pt x="1037" y="677"/>
                  <a:pt x="1036" y="678"/>
                  <a:pt x="1036" y="678"/>
                </a:cubicBezTo>
                <a:cubicBezTo>
                  <a:pt x="1036" y="679"/>
                  <a:pt x="1036" y="680"/>
                  <a:pt x="1036" y="680"/>
                </a:cubicBezTo>
                <a:cubicBezTo>
                  <a:pt x="1036" y="680"/>
                  <a:pt x="1034" y="680"/>
                  <a:pt x="1034" y="680"/>
                </a:cubicBezTo>
                <a:cubicBezTo>
                  <a:pt x="1033" y="680"/>
                  <a:pt x="1032" y="680"/>
                  <a:pt x="1031" y="681"/>
                </a:cubicBezTo>
                <a:cubicBezTo>
                  <a:pt x="1031" y="682"/>
                  <a:pt x="1031" y="682"/>
                  <a:pt x="1030" y="682"/>
                </a:cubicBezTo>
                <a:cubicBezTo>
                  <a:pt x="1029" y="682"/>
                  <a:pt x="1028" y="682"/>
                  <a:pt x="1027" y="682"/>
                </a:cubicBezTo>
                <a:cubicBezTo>
                  <a:pt x="1027" y="682"/>
                  <a:pt x="1026" y="682"/>
                  <a:pt x="1026" y="681"/>
                </a:cubicBezTo>
                <a:cubicBezTo>
                  <a:pt x="1025" y="681"/>
                  <a:pt x="1024" y="681"/>
                  <a:pt x="1024" y="681"/>
                </a:cubicBezTo>
                <a:cubicBezTo>
                  <a:pt x="1023" y="682"/>
                  <a:pt x="1023" y="682"/>
                  <a:pt x="1022" y="683"/>
                </a:cubicBezTo>
                <a:cubicBezTo>
                  <a:pt x="1019" y="685"/>
                  <a:pt x="1017" y="679"/>
                  <a:pt x="1015" y="678"/>
                </a:cubicBezTo>
                <a:cubicBezTo>
                  <a:pt x="1013" y="677"/>
                  <a:pt x="1011" y="677"/>
                  <a:pt x="1009" y="677"/>
                </a:cubicBezTo>
                <a:cubicBezTo>
                  <a:pt x="1006" y="677"/>
                  <a:pt x="1003" y="677"/>
                  <a:pt x="1000" y="677"/>
                </a:cubicBezTo>
                <a:cubicBezTo>
                  <a:pt x="999" y="677"/>
                  <a:pt x="996" y="677"/>
                  <a:pt x="996" y="679"/>
                </a:cubicBezTo>
                <a:cubicBezTo>
                  <a:pt x="996" y="679"/>
                  <a:pt x="998" y="679"/>
                  <a:pt x="998" y="680"/>
                </a:cubicBezTo>
                <a:cubicBezTo>
                  <a:pt x="998" y="681"/>
                  <a:pt x="996" y="682"/>
                  <a:pt x="996" y="682"/>
                </a:cubicBezTo>
                <a:cubicBezTo>
                  <a:pt x="995" y="682"/>
                  <a:pt x="995" y="682"/>
                  <a:pt x="994" y="682"/>
                </a:cubicBezTo>
                <a:cubicBezTo>
                  <a:pt x="994" y="682"/>
                  <a:pt x="993" y="683"/>
                  <a:pt x="993" y="683"/>
                </a:cubicBezTo>
                <a:cubicBezTo>
                  <a:pt x="992" y="684"/>
                  <a:pt x="991" y="684"/>
                  <a:pt x="990" y="683"/>
                </a:cubicBezTo>
                <a:cubicBezTo>
                  <a:pt x="989" y="685"/>
                  <a:pt x="991" y="685"/>
                  <a:pt x="992" y="686"/>
                </a:cubicBezTo>
                <a:cubicBezTo>
                  <a:pt x="993" y="687"/>
                  <a:pt x="994" y="688"/>
                  <a:pt x="996" y="688"/>
                </a:cubicBezTo>
                <a:cubicBezTo>
                  <a:pt x="996" y="688"/>
                  <a:pt x="997" y="688"/>
                  <a:pt x="998" y="689"/>
                </a:cubicBezTo>
                <a:cubicBezTo>
                  <a:pt x="998" y="689"/>
                  <a:pt x="999" y="690"/>
                  <a:pt x="999" y="690"/>
                </a:cubicBezTo>
                <a:cubicBezTo>
                  <a:pt x="1000" y="691"/>
                  <a:pt x="1001" y="693"/>
                  <a:pt x="1001" y="694"/>
                </a:cubicBezTo>
                <a:cubicBezTo>
                  <a:pt x="1001" y="694"/>
                  <a:pt x="999" y="693"/>
                  <a:pt x="998" y="693"/>
                </a:cubicBezTo>
                <a:cubicBezTo>
                  <a:pt x="998" y="693"/>
                  <a:pt x="996" y="693"/>
                  <a:pt x="995" y="693"/>
                </a:cubicBezTo>
                <a:cubicBezTo>
                  <a:pt x="994" y="694"/>
                  <a:pt x="993" y="694"/>
                  <a:pt x="992" y="694"/>
                </a:cubicBezTo>
                <a:cubicBezTo>
                  <a:pt x="990" y="695"/>
                  <a:pt x="988" y="697"/>
                  <a:pt x="986" y="699"/>
                </a:cubicBezTo>
                <a:cubicBezTo>
                  <a:pt x="984" y="700"/>
                  <a:pt x="982" y="700"/>
                  <a:pt x="980" y="701"/>
                </a:cubicBezTo>
                <a:cubicBezTo>
                  <a:pt x="978" y="703"/>
                  <a:pt x="977" y="704"/>
                  <a:pt x="975" y="705"/>
                </a:cubicBezTo>
                <a:cubicBezTo>
                  <a:pt x="972" y="707"/>
                  <a:pt x="970" y="710"/>
                  <a:pt x="967" y="711"/>
                </a:cubicBezTo>
                <a:cubicBezTo>
                  <a:pt x="966" y="711"/>
                  <a:pt x="966" y="711"/>
                  <a:pt x="965" y="711"/>
                </a:cubicBezTo>
                <a:cubicBezTo>
                  <a:pt x="964" y="711"/>
                  <a:pt x="964" y="710"/>
                  <a:pt x="963" y="709"/>
                </a:cubicBezTo>
                <a:cubicBezTo>
                  <a:pt x="962" y="709"/>
                  <a:pt x="960" y="709"/>
                  <a:pt x="961" y="707"/>
                </a:cubicBezTo>
                <a:cubicBezTo>
                  <a:pt x="961" y="706"/>
                  <a:pt x="962" y="707"/>
                  <a:pt x="962" y="707"/>
                </a:cubicBezTo>
                <a:cubicBezTo>
                  <a:pt x="963" y="706"/>
                  <a:pt x="964" y="705"/>
                  <a:pt x="965" y="705"/>
                </a:cubicBezTo>
                <a:cubicBezTo>
                  <a:pt x="965" y="706"/>
                  <a:pt x="966" y="706"/>
                  <a:pt x="967" y="706"/>
                </a:cubicBezTo>
                <a:cubicBezTo>
                  <a:pt x="967" y="705"/>
                  <a:pt x="968" y="705"/>
                  <a:pt x="969" y="705"/>
                </a:cubicBezTo>
                <a:cubicBezTo>
                  <a:pt x="970" y="705"/>
                  <a:pt x="971" y="704"/>
                  <a:pt x="971" y="703"/>
                </a:cubicBezTo>
                <a:cubicBezTo>
                  <a:pt x="971" y="702"/>
                  <a:pt x="971" y="701"/>
                  <a:pt x="972" y="700"/>
                </a:cubicBezTo>
                <a:cubicBezTo>
                  <a:pt x="973" y="699"/>
                  <a:pt x="974" y="699"/>
                  <a:pt x="975" y="699"/>
                </a:cubicBezTo>
                <a:cubicBezTo>
                  <a:pt x="977" y="698"/>
                  <a:pt x="978" y="698"/>
                  <a:pt x="979" y="696"/>
                </a:cubicBezTo>
                <a:cubicBezTo>
                  <a:pt x="980" y="695"/>
                  <a:pt x="981" y="693"/>
                  <a:pt x="983" y="692"/>
                </a:cubicBezTo>
                <a:cubicBezTo>
                  <a:pt x="984" y="691"/>
                  <a:pt x="984" y="690"/>
                  <a:pt x="984" y="688"/>
                </a:cubicBezTo>
                <a:cubicBezTo>
                  <a:pt x="983" y="687"/>
                  <a:pt x="983" y="687"/>
                  <a:pt x="983" y="686"/>
                </a:cubicBezTo>
                <a:cubicBezTo>
                  <a:pt x="983" y="685"/>
                  <a:pt x="983" y="685"/>
                  <a:pt x="982" y="685"/>
                </a:cubicBezTo>
                <a:cubicBezTo>
                  <a:pt x="981" y="685"/>
                  <a:pt x="980" y="685"/>
                  <a:pt x="979" y="685"/>
                </a:cubicBezTo>
                <a:cubicBezTo>
                  <a:pt x="977" y="684"/>
                  <a:pt x="975" y="684"/>
                  <a:pt x="973" y="684"/>
                </a:cubicBezTo>
                <a:cubicBezTo>
                  <a:pt x="971" y="685"/>
                  <a:pt x="970" y="687"/>
                  <a:pt x="968" y="688"/>
                </a:cubicBezTo>
                <a:cubicBezTo>
                  <a:pt x="967" y="688"/>
                  <a:pt x="965" y="690"/>
                  <a:pt x="964" y="690"/>
                </a:cubicBezTo>
                <a:cubicBezTo>
                  <a:pt x="962" y="691"/>
                  <a:pt x="961" y="690"/>
                  <a:pt x="960" y="692"/>
                </a:cubicBezTo>
                <a:cubicBezTo>
                  <a:pt x="959" y="692"/>
                  <a:pt x="959" y="693"/>
                  <a:pt x="959" y="694"/>
                </a:cubicBezTo>
                <a:cubicBezTo>
                  <a:pt x="959" y="695"/>
                  <a:pt x="959" y="695"/>
                  <a:pt x="958" y="695"/>
                </a:cubicBezTo>
                <a:cubicBezTo>
                  <a:pt x="958" y="695"/>
                  <a:pt x="957" y="696"/>
                  <a:pt x="957" y="697"/>
                </a:cubicBezTo>
                <a:cubicBezTo>
                  <a:pt x="958" y="697"/>
                  <a:pt x="958" y="698"/>
                  <a:pt x="958" y="698"/>
                </a:cubicBezTo>
                <a:cubicBezTo>
                  <a:pt x="958" y="700"/>
                  <a:pt x="956" y="700"/>
                  <a:pt x="955" y="701"/>
                </a:cubicBezTo>
                <a:cubicBezTo>
                  <a:pt x="954" y="703"/>
                  <a:pt x="953" y="704"/>
                  <a:pt x="951" y="705"/>
                </a:cubicBezTo>
                <a:cubicBezTo>
                  <a:pt x="948" y="706"/>
                  <a:pt x="945" y="704"/>
                  <a:pt x="942" y="704"/>
                </a:cubicBezTo>
                <a:cubicBezTo>
                  <a:pt x="939" y="703"/>
                  <a:pt x="937" y="704"/>
                  <a:pt x="935" y="703"/>
                </a:cubicBezTo>
                <a:cubicBezTo>
                  <a:pt x="933" y="703"/>
                  <a:pt x="931" y="702"/>
                  <a:pt x="929" y="702"/>
                </a:cubicBezTo>
                <a:cubicBezTo>
                  <a:pt x="927" y="702"/>
                  <a:pt x="926" y="702"/>
                  <a:pt x="924" y="702"/>
                </a:cubicBezTo>
                <a:cubicBezTo>
                  <a:pt x="923" y="701"/>
                  <a:pt x="921" y="701"/>
                  <a:pt x="920" y="700"/>
                </a:cubicBezTo>
                <a:cubicBezTo>
                  <a:pt x="919" y="700"/>
                  <a:pt x="918" y="700"/>
                  <a:pt x="919" y="699"/>
                </a:cubicBezTo>
                <a:cubicBezTo>
                  <a:pt x="919" y="698"/>
                  <a:pt x="920" y="698"/>
                  <a:pt x="920" y="698"/>
                </a:cubicBezTo>
                <a:cubicBezTo>
                  <a:pt x="922" y="698"/>
                  <a:pt x="923" y="697"/>
                  <a:pt x="925" y="697"/>
                </a:cubicBezTo>
                <a:cubicBezTo>
                  <a:pt x="926" y="697"/>
                  <a:pt x="928" y="698"/>
                  <a:pt x="929" y="697"/>
                </a:cubicBezTo>
                <a:cubicBezTo>
                  <a:pt x="931" y="697"/>
                  <a:pt x="931" y="696"/>
                  <a:pt x="933" y="695"/>
                </a:cubicBezTo>
                <a:cubicBezTo>
                  <a:pt x="935" y="694"/>
                  <a:pt x="936" y="693"/>
                  <a:pt x="934" y="691"/>
                </a:cubicBezTo>
                <a:cubicBezTo>
                  <a:pt x="933" y="690"/>
                  <a:pt x="930" y="690"/>
                  <a:pt x="932" y="687"/>
                </a:cubicBezTo>
                <a:cubicBezTo>
                  <a:pt x="933" y="687"/>
                  <a:pt x="933" y="687"/>
                  <a:pt x="934" y="687"/>
                </a:cubicBezTo>
                <a:cubicBezTo>
                  <a:pt x="935" y="686"/>
                  <a:pt x="935" y="686"/>
                  <a:pt x="936" y="685"/>
                </a:cubicBezTo>
                <a:cubicBezTo>
                  <a:pt x="938" y="683"/>
                  <a:pt x="941" y="685"/>
                  <a:pt x="943" y="684"/>
                </a:cubicBezTo>
                <a:cubicBezTo>
                  <a:pt x="943" y="683"/>
                  <a:pt x="943" y="683"/>
                  <a:pt x="943" y="683"/>
                </a:cubicBezTo>
                <a:cubicBezTo>
                  <a:pt x="943" y="682"/>
                  <a:pt x="944" y="682"/>
                  <a:pt x="944" y="682"/>
                </a:cubicBezTo>
                <a:cubicBezTo>
                  <a:pt x="945" y="681"/>
                  <a:pt x="945" y="681"/>
                  <a:pt x="944" y="680"/>
                </a:cubicBezTo>
                <a:cubicBezTo>
                  <a:pt x="944" y="679"/>
                  <a:pt x="943" y="679"/>
                  <a:pt x="943" y="678"/>
                </a:cubicBezTo>
                <a:cubicBezTo>
                  <a:pt x="943" y="678"/>
                  <a:pt x="943" y="677"/>
                  <a:pt x="942" y="676"/>
                </a:cubicBezTo>
                <a:cubicBezTo>
                  <a:pt x="941" y="675"/>
                  <a:pt x="939" y="675"/>
                  <a:pt x="938" y="674"/>
                </a:cubicBezTo>
                <a:cubicBezTo>
                  <a:pt x="937" y="674"/>
                  <a:pt x="935" y="673"/>
                  <a:pt x="935" y="672"/>
                </a:cubicBezTo>
                <a:cubicBezTo>
                  <a:pt x="936" y="672"/>
                  <a:pt x="936" y="672"/>
                  <a:pt x="937" y="672"/>
                </a:cubicBezTo>
                <a:cubicBezTo>
                  <a:pt x="938" y="672"/>
                  <a:pt x="938" y="671"/>
                  <a:pt x="939" y="671"/>
                </a:cubicBezTo>
                <a:cubicBezTo>
                  <a:pt x="940" y="670"/>
                  <a:pt x="942" y="671"/>
                  <a:pt x="944" y="671"/>
                </a:cubicBezTo>
                <a:cubicBezTo>
                  <a:pt x="945" y="671"/>
                  <a:pt x="946" y="671"/>
                  <a:pt x="948" y="671"/>
                </a:cubicBezTo>
                <a:cubicBezTo>
                  <a:pt x="949" y="672"/>
                  <a:pt x="951" y="673"/>
                  <a:pt x="952" y="673"/>
                </a:cubicBezTo>
                <a:cubicBezTo>
                  <a:pt x="953" y="673"/>
                  <a:pt x="953" y="673"/>
                  <a:pt x="954" y="673"/>
                </a:cubicBezTo>
                <a:cubicBezTo>
                  <a:pt x="955" y="673"/>
                  <a:pt x="955" y="673"/>
                  <a:pt x="956" y="674"/>
                </a:cubicBezTo>
                <a:cubicBezTo>
                  <a:pt x="958" y="674"/>
                  <a:pt x="961" y="673"/>
                  <a:pt x="964" y="671"/>
                </a:cubicBezTo>
                <a:cubicBezTo>
                  <a:pt x="964" y="671"/>
                  <a:pt x="968" y="669"/>
                  <a:pt x="966" y="668"/>
                </a:cubicBezTo>
                <a:cubicBezTo>
                  <a:pt x="965" y="668"/>
                  <a:pt x="964" y="668"/>
                  <a:pt x="963" y="668"/>
                </a:cubicBezTo>
                <a:cubicBezTo>
                  <a:pt x="963" y="668"/>
                  <a:pt x="962" y="667"/>
                  <a:pt x="961" y="667"/>
                </a:cubicBezTo>
                <a:cubicBezTo>
                  <a:pt x="960" y="665"/>
                  <a:pt x="958" y="665"/>
                  <a:pt x="956" y="664"/>
                </a:cubicBezTo>
                <a:cubicBezTo>
                  <a:pt x="955" y="664"/>
                  <a:pt x="954" y="663"/>
                  <a:pt x="954" y="663"/>
                </a:cubicBezTo>
                <a:cubicBezTo>
                  <a:pt x="953" y="662"/>
                  <a:pt x="952" y="662"/>
                  <a:pt x="951" y="662"/>
                </a:cubicBezTo>
                <a:cubicBezTo>
                  <a:pt x="949" y="661"/>
                  <a:pt x="947" y="661"/>
                  <a:pt x="945" y="661"/>
                </a:cubicBezTo>
                <a:cubicBezTo>
                  <a:pt x="943" y="661"/>
                  <a:pt x="941" y="661"/>
                  <a:pt x="939" y="661"/>
                </a:cubicBezTo>
                <a:cubicBezTo>
                  <a:pt x="937" y="661"/>
                  <a:pt x="934" y="661"/>
                  <a:pt x="932" y="661"/>
                </a:cubicBezTo>
                <a:cubicBezTo>
                  <a:pt x="932" y="661"/>
                  <a:pt x="931" y="661"/>
                  <a:pt x="930" y="661"/>
                </a:cubicBezTo>
                <a:cubicBezTo>
                  <a:pt x="929" y="662"/>
                  <a:pt x="928" y="661"/>
                  <a:pt x="928" y="662"/>
                </a:cubicBezTo>
                <a:cubicBezTo>
                  <a:pt x="927" y="662"/>
                  <a:pt x="928" y="663"/>
                  <a:pt x="928" y="663"/>
                </a:cubicBezTo>
                <a:cubicBezTo>
                  <a:pt x="929" y="663"/>
                  <a:pt x="930" y="663"/>
                  <a:pt x="930" y="664"/>
                </a:cubicBezTo>
                <a:cubicBezTo>
                  <a:pt x="930" y="665"/>
                  <a:pt x="930" y="665"/>
                  <a:pt x="930" y="666"/>
                </a:cubicBezTo>
                <a:cubicBezTo>
                  <a:pt x="929" y="666"/>
                  <a:pt x="928" y="666"/>
                  <a:pt x="928" y="666"/>
                </a:cubicBezTo>
                <a:cubicBezTo>
                  <a:pt x="926" y="665"/>
                  <a:pt x="925" y="666"/>
                  <a:pt x="924" y="665"/>
                </a:cubicBezTo>
                <a:cubicBezTo>
                  <a:pt x="923" y="665"/>
                  <a:pt x="921" y="665"/>
                  <a:pt x="920" y="665"/>
                </a:cubicBezTo>
                <a:cubicBezTo>
                  <a:pt x="918" y="665"/>
                  <a:pt x="916" y="666"/>
                  <a:pt x="914" y="666"/>
                </a:cubicBezTo>
                <a:cubicBezTo>
                  <a:pt x="913" y="666"/>
                  <a:pt x="912" y="666"/>
                  <a:pt x="912" y="666"/>
                </a:cubicBezTo>
                <a:cubicBezTo>
                  <a:pt x="910" y="666"/>
                  <a:pt x="910" y="665"/>
                  <a:pt x="909" y="665"/>
                </a:cubicBezTo>
                <a:cubicBezTo>
                  <a:pt x="907" y="664"/>
                  <a:pt x="906" y="665"/>
                  <a:pt x="904" y="665"/>
                </a:cubicBezTo>
                <a:cubicBezTo>
                  <a:pt x="902" y="665"/>
                  <a:pt x="900" y="665"/>
                  <a:pt x="898" y="665"/>
                </a:cubicBezTo>
                <a:cubicBezTo>
                  <a:pt x="898" y="665"/>
                  <a:pt x="896" y="665"/>
                  <a:pt x="896" y="665"/>
                </a:cubicBezTo>
                <a:cubicBezTo>
                  <a:pt x="895" y="666"/>
                  <a:pt x="896" y="666"/>
                  <a:pt x="896" y="667"/>
                </a:cubicBezTo>
                <a:cubicBezTo>
                  <a:pt x="897" y="668"/>
                  <a:pt x="896" y="668"/>
                  <a:pt x="895" y="668"/>
                </a:cubicBezTo>
                <a:cubicBezTo>
                  <a:pt x="894" y="668"/>
                  <a:pt x="893" y="669"/>
                  <a:pt x="892" y="671"/>
                </a:cubicBezTo>
                <a:cubicBezTo>
                  <a:pt x="892" y="671"/>
                  <a:pt x="892" y="672"/>
                  <a:pt x="892" y="673"/>
                </a:cubicBezTo>
                <a:cubicBezTo>
                  <a:pt x="891" y="674"/>
                  <a:pt x="890" y="672"/>
                  <a:pt x="890" y="672"/>
                </a:cubicBezTo>
                <a:cubicBezTo>
                  <a:pt x="890" y="671"/>
                  <a:pt x="890" y="671"/>
                  <a:pt x="889" y="670"/>
                </a:cubicBezTo>
                <a:cubicBezTo>
                  <a:pt x="889" y="670"/>
                  <a:pt x="889" y="669"/>
                  <a:pt x="888" y="668"/>
                </a:cubicBezTo>
                <a:cubicBezTo>
                  <a:pt x="888" y="668"/>
                  <a:pt x="887" y="668"/>
                  <a:pt x="887" y="667"/>
                </a:cubicBezTo>
                <a:cubicBezTo>
                  <a:pt x="886" y="666"/>
                  <a:pt x="886" y="664"/>
                  <a:pt x="887" y="663"/>
                </a:cubicBezTo>
                <a:cubicBezTo>
                  <a:pt x="887" y="662"/>
                  <a:pt x="887" y="661"/>
                  <a:pt x="888" y="661"/>
                </a:cubicBezTo>
                <a:cubicBezTo>
                  <a:pt x="889" y="661"/>
                  <a:pt x="889" y="662"/>
                  <a:pt x="890" y="662"/>
                </a:cubicBezTo>
                <a:cubicBezTo>
                  <a:pt x="892" y="663"/>
                  <a:pt x="893" y="661"/>
                  <a:pt x="894" y="661"/>
                </a:cubicBezTo>
                <a:cubicBezTo>
                  <a:pt x="895" y="661"/>
                  <a:pt x="895" y="661"/>
                  <a:pt x="896" y="661"/>
                </a:cubicBezTo>
                <a:cubicBezTo>
                  <a:pt x="897" y="662"/>
                  <a:pt x="897" y="662"/>
                  <a:pt x="898" y="662"/>
                </a:cubicBezTo>
                <a:cubicBezTo>
                  <a:pt x="900" y="661"/>
                  <a:pt x="901" y="661"/>
                  <a:pt x="902" y="659"/>
                </a:cubicBezTo>
                <a:cubicBezTo>
                  <a:pt x="903" y="659"/>
                  <a:pt x="904" y="658"/>
                  <a:pt x="905" y="659"/>
                </a:cubicBezTo>
                <a:cubicBezTo>
                  <a:pt x="905" y="659"/>
                  <a:pt x="906" y="659"/>
                  <a:pt x="907" y="660"/>
                </a:cubicBezTo>
                <a:cubicBezTo>
                  <a:pt x="908" y="660"/>
                  <a:pt x="908" y="660"/>
                  <a:pt x="909" y="660"/>
                </a:cubicBezTo>
                <a:cubicBezTo>
                  <a:pt x="910" y="660"/>
                  <a:pt x="911" y="659"/>
                  <a:pt x="912" y="658"/>
                </a:cubicBezTo>
                <a:cubicBezTo>
                  <a:pt x="913" y="658"/>
                  <a:pt x="914" y="658"/>
                  <a:pt x="915" y="658"/>
                </a:cubicBezTo>
                <a:cubicBezTo>
                  <a:pt x="917" y="657"/>
                  <a:pt x="919" y="657"/>
                  <a:pt x="920" y="656"/>
                </a:cubicBezTo>
                <a:cubicBezTo>
                  <a:pt x="922" y="655"/>
                  <a:pt x="923" y="654"/>
                  <a:pt x="925" y="654"/>
                </a:cubicBezTo>
                <a:cubicBezTo>
                  <a:pt x="927" y="654"/>
                  <a:pt x="929" y="655"/>
                  <a:pt x="931" y="653"/>
                </a:cubicBezTo>
                <a:cubicBezTo>
                  <a:pt x="931" y="653"/>
                  <a:pt x="931" y="653"/>
                  <a:pt x="932" y="652"/>
                </a:cubicBezTo>
                <a:cubicBezTo>
                  <a:pt x="933" y="652"/>
                  <a:pt x="934" y="652"/>
                  <a:pt x="935" y="652"/>
                </a:cubicBezTo>
                <a:cubicBezTo>
                  <a:pt x="936" y="652"/>
                  <a:pt x="936" y="653"/>
                  <a:pt x="937" y="652"/>
                </a:cubicBezTo>
                <a:cubicBezTo>
                  <a:pt x="938" y="652"/>
                  <a:pt x="939" y="652"/>
                  <a:pt x="940" y="651"/>
                </a:cubicBezTo>
                <a:cubicBezTo>
                  <a:pt x="940" y="651"/>
                  <a:pt x="941" y="651"/>
                  <a:pt x="942" y="651"/>
                </a:cubicBezTo>
                <a:cubicBezTo>
                  <a:pt x="943" y="651"/>
                  <a:pt x="944" y="652"/>
                  <a:pt x="945" y="651"/>
                </a:cubicBezTo>
                <a:cubicBezTo>
                  <a:pt x="945" y="651"/>
                  <a:pt x="946" y="650"/>
                  <a:pt x="947" y="650"/>
                </a:cubicBezTo>
                <a:cubicBezTo>
                  <a:pt x="948" y="650"/>
                  <a:pt x="949" y="649"/>
                  <a:pt x="950" y="649"/>
                </a:cubicBezTo>
                <a:cubicBezTo>
                  <a:pt x="953" y="649"/>
                  <a:pt x="955" y="648"/>
                  <a:pt x="957" y="648"/>
                </a:cubicBezTo>
                <a:cubicBezTo>
                  <a:pt x="958" y="647"/>
                  <a:pt x="959" y="647"/>
                  <a:pt x="960" y="647"/>
                </a:cubicBezTo>
                <a:cubicBezTo>
                  <a:pt x="961" y="646"/>
                  <a:pt x="962" y="645"/>
                  <a:pt x="964" y="645"/>
                </a:cubicBezTo>
                <a:cubicBezTo>
                  <a:pt x="965" y="644"/>
                  <a:pt x="965" y="644"/>
                  <a:pt x="965" y="644"/>
                </a:cubicBezTo>
                <a:cubicBezTo>
                  <a:pt x="967" y="642"/>
                  <a:pt x="968" y="641"/>
                  <a:pt x="970" y="642"/>
                </a:cubicBezTo>
                <a:cubicBezTo>
                  <a:pt x="971" y="642"/>
                  <a:pt x="972" y="642"/>
                  <a:pt x="973" y="642"/>
                </a:cubicBezTo>
                <a:cubicBezTo>
                  <a:pt x="974" y="642"/>
                  <a:pt x="974" y="641"/>
                  <a:pt x="975" y="641"/>
                </a:cubicBezTo>
                <a:cubicBezTo>
                  <a:pt x="976" y="640"/>
                  <a:pt x="978" y="641"/>
                  <a:pt x="979" y="640"/>
                </a:cubicBezTo>
                <a:cubicBezTo>
                  <a:pt x="980" y="639"/>
                  <a:pt x="981" y="638"/>
                  <a:pt x="981" y="638"/>
                </a:cubicBezTo>
                <a:cubicBezTo>
                  <a:pt x="982" y="638"/>
                  <a:pt x="983" y="638"/>
                  <a:pt x="984" y="638"/>
                </a:cubicBezTo>
                <a:cubicBezTo>
                  <a:pt x="985" y="638"/>
                  <a:pt x="986" y="638"/>
                  <a:pt x="988" y="637"/>
                </a:cubicBezTo>
                <a:cubicBezTo>
                  <a:pt x="989" y="636"/>
                  <a:pt x="990" y="635"/>
                  <a:pt x="992" y="636"/>
                </a:cubicBezTo>
                <a:cubicBezTo>
                  <a:pt x="993" y="636"/>
                  <a:pt x="993" y="636"/>
                  <a:pt x="994" y="637"/>
                </a:cubicBezTo>
                <a:cubicBezTo>
                  <a:pt x="994" y="637"/>
                  <a:pt x="995" y="637"/>
                  <a:pt x="996" y="637"/>
                </a:cubicBezTo>
                <a:cubicBezTo>
                  <a:pt x="996" y="637"/>
                  <a:pt x="997" y="637"/>
                  <a:pt x="998" y="638"/>
                </a:cubicBezTo>
                <a:cubicBezTo>
                  <a:pt x="998" y="638"/>
                  <a:pt x="999" y="639"/>
                  <a:pt x="1000" y="639"/>
                </a:cubicBezTo>
                <a:cubicBezTo>
                  <a:pt x="1001" y="639"/>
                  <a:pt x="1003" y="639"/>
                  <a:pt x="1004" y="639"/>
                </a:cubicBezTo>
                <a:cubicBezTo>
                  <a:pt x="1005" y="639"/>
                  <a:pt x="1006" y="640"/>
                  <a:pt x="1007" y="640"/>
                </a:cubicBezTo>
                <a:cubicBezTo>
                  <a:pt x="1008" y="640"/>
                  <a:pt x="1009" y="640"/>
                  <a:pt x="1009" y="640"/>
                </a:cubicBezTo>
                <a:cubicBezTo>
                  <a:pt x="1010" y="640"/>
                  <a:pt x="1010" y="641"/>
                  <a:pt x="1009" y="641"/>
                </a:cubicBezTo>
                <a:cubicBezTo>
                  <a:pt x="1009" y="641"/>
                  <a:pt x="1009" y="641"/>
                  <a:pt x="1008" y="641"/>
                </a:cubicBezTo>
                <a:cubicBezTo>
                  <a:pt x="1008" y="641"/>
                  <a:pt x="1008" y="641"/>
                  <a:pt x="1007" y="642"/>
                </a:cubicBezTo>
                <a:cubicBezTo>
                  <a:pt x="1006" y="642"/>
                  <a:pt x="1005" y="643"/>
                  <a:pt x="1004" y="643"/>
                </a:cubicBezTo>
                <a:cubicBezTo>
                  <a:pt x="1003" y="643"/>
                  <a:pt x="1003" y="644"/>
                  <a:pt x="1002" y="645"/>
                </a:cubicBezTo>
                <a:cubicBezTo>
                  <a:pt x="1000" y="646"/>
                  <a:pt x="998" y="644"/>
                  <a:pt x="997" y="646"/>
                </a:cubicBezTo>
                <a:cubicBezTo>
                  <a:pt x="996" y="646"/>
                  <a:pt x="996" y="647"/>
                  <a:pt x="995" y="647"/>
                </a:cubicBezTo>
                <a:cubicBezTo>
                  <a:pt x="994" y="647"/>
                  <a:pt x="993" y="647"/>
                  <a:pt x="992" y="647"/>
                </a:cubicBezTo>
                <a:cubicBezTo>
                  <a:pt x="991" y="648"/>
                  <a:pt x="990" y="648"/>
                  <a:pt x="989" y="649"/>
                </a:cubicBezTo>
                <a:cubicBezTo>
                  <a:pt x="988" y="650"/>
                  <a:pt x="987" y="651"/>
                  <a:pt x="986" y="652"/>
                </a:cubicBezTo>
                <a:cubicBezTo>
                  <a:pt x="984" y="653"/>
                  <a:pt x="983" y="653"/>
                  <a:pt x="984" y="655"/>
                </a:cubicBezTo>
                <a:cubicBezTo>
                  <a:pt x="984" y="655"/>
                  <a:pt x="984" y="656"/>
                  <a:pt x="984" y="656"/>
                </a:cubicBezTo>
                <a:cubicBezTo>
                  <a:pt x="984" y="657"/>
                  <a:pt x="983" y="657"/>
                  <a:pt x="983" y="657"/>
                </a:cubicBezTo>
                <a:cubicBezTo>
                  <a:pt x="981" y="659"/>
                  <a:pt x="985" y="658"/>
                  <a:pt x="985" y="658"/>
                </a:cubicBezTo>
                <a:cubicBezTo>
                  <a:pt x="987" y="658"/>
                  <a:pt x="989" y="658"/>
                  <a:pt x="991" y="658"/>
                </a:cubicBezTo>
                <a:cubicBezTo>
                  <a:pt x="991" y="658"/>
                  <a:pt x="992" y="658"/>
                  <a:pt x="992" y="658"/>
                </a:cubicBezTo>
                <a:cubicBezTo>
                  <a:pt x="992" y="658"/>
                  <a:pt x="992" y="659"/>
                  <a:pt x="992" y="659"/>
                </a:cubicBezTo>
                <a:cubicBezTo>
                  <a:pt x="994" y="660"/>
                  <a:pt x="995" y="659"/>
                  <a:pt x="996" y="659"/>
                </a:cubicBezTo>
                <a:cubicBezTo>
                  <a:pt x="997" y="660"/>
                  <a:pt x="997" y="660"/>
                  <a:pt x="997" y="660"/>
                </a:cubicBezTo>
                <a:cubicBezTo>
                  <a:pt x="1000" y="661"/>
                  <a:pt x="1003" y="660"/>
                  <a:pt x="1005" y="659"/>
                </a:cubicBezTo>
                <a:cubicBezTo>
                  <a:pt x="1006" y="659"/>
                  <a:pt x="1008" y="659"/>
                  <a:pt x="1009" y="660"/>
                </a:cubicBezTo>
                <a:cubicBezTo>
                  <a:pt x="1013" y="661"/>
                  <a:pt x="1016" y="661"/>
                  <a:pt x="1019" y="659"/>
                </a:cubicBezTo>
                <a:cubicBezTo>
                  <a:pt x="1022" y="658"/>
                  <a:pt x="1025" y="659"/>
                  <a:pt x="1027" y="657"/>
                </a:cubicBezTo>
                <a:cubicBezTo>
                  <a:pt x="1027" y="656"/>
                  <a:pt x="1030" y="656"/>
                  <a:pt x="1029" y="655"/>
                </a:cubicBezTo>
                <a:cubicBezTo>
                  <a:pt x="1029" y="654"/>
                  <a:pt x="1029" y="654"/>
                  <a:pt x="1029" y="654"/>
                </a:cubicBezTo>
                <a:cubicBezTo>
                  <a:pt x="1029" y="653"/>
                  <a:pt x="1029" y="653"/>
                  <a:pt x="1030" y="653"/>
                </a:cubicBezTo>
                <a:cubicBezTo>
                  <a:pt x="1031" y="652"/>
                  <a:pt x="1032" y="652"/>
                  <a:pt x="1033" y="651"/>
                </a:cubicBezTo>
                <a:cubicBezTo>
                  <a:pt x="1034" y="650"/>
                  <a:pt x="1035" y="649"/>
                  <a:pt x="1037" y="649"/>
                </a:cubicBezTo>
                <a:cubicBezTo>
                  <a:pt x="1037" y="649"/>
                  <a:pt x="1038" y="649"/>
                  <a:pt x="1039" y="649"/>
                </a:cubicBezTo>
                <a:cubicBezTo>
                  <a:pt x="1040" y="648"/>
                  <a:pt x="1040" y="648"/>
                  <a:pt x="1041" y="648"/>
                </a:cubicBezTo>
                <a:cubicBezTo>
                  <a:pt x="1042" y="647"/>
                  <a:pt x="1041" y="648"/>
                  <a:pt x="1041" y="649"/>
                </a:cubicBezTo>
                <a:cubicBezTo>
                  <a:pt x="1040" y="650"/>
                  <a:pt x="1039" y="650"/>
                  <a:pt x="1039" y="650"/>
                </a:cubicBezTo>
                <a:cubicBezTo>
                  <a:pt x="1038" y="651"/>
                  <a:pt x="1038" y="653"/>
                  <a:pt x="1037" y="654"/>
                </a:cubicBezTo>
                <a:cubicBezTo>
                  <a:pt x="1036" y="655"/>
                  <a:pt x="1034" y="655"/>
                  <a:pt x="1035" y="656"/>
                </a:cubicBezTo>
                <a:cubicBezTo>
                  <a:pt x="1035" y="657"/>
                  <a:pt x="1035" y="657"/>
                  <a:pt x="1035" y="657"/>
                </a:cubicBezTo>
                <a:cubicBezTo>
                  <a:pt x="1036" y="657"/>
                  <a:pt x="1035" y="658"/>
                  <a:pt x="1036" y="658"/>
                </a:cubicBezTo>
                <a:cubicBezTo>
                  <a:pt x="1037" y="658"/>
                  <a:pt x="1037" y="657"/>
                  <a:pt x="1037" y="656"/>
                </a:cubicBezTo>
                <a:cubicBezTo>
                  <a:pt x="1038" y="656"/>
                  <a:pt x="1039" y="656"/>
                  <a:pt x="1040" y="656"/>
                </a:cubicBezTo>
                <a:cubicBezTo>
                  <a:pt x="1040" y="656"/>
                  <a:pt x="1040" y="656"/>
                  <a:pt x="1041" y="656"/>
                </a:cubicBezTo>
                <a:cubicBezTo>
                  <a:pt x="1041" y="656"/>
                  <a:pt x="1041" y="655"/>
                  <a:pt x="1042" y="655"/>
                </a:cubicBezTo>
                <a:cubicBezTo>
                  <a:pt x="1044" y="655"/>
                  <a:pt x="1041" y="658"/>
                  <a:pt x="1040" y="658"/>
                </a:cubicBezTo>
                <a:close/>
                <a:moveTo>
                  <a:pt x="1198" y="782"/>
                </a:moveTo>
                <a:cubicBezTo>
                  <a:pt x="1198" y="783"/>
                  <a:pt x="1197" y="783"/>
                  <a:pt x="1196" y="783"/>
                </a:cubicBezTo>
                <a:cubicBezTo>
                  <a:pt x="1195" y="783"/>
                  <a:pt x="1195" y="783"/>
                  <a:pt x="1194" y="783"/>
                </a:cubicBezTo>
                <a:cubicBezTo>
                  <a:pt x="1192" y="783"/>
                  <a:pt x="1191" y="784"/>
                  <a:pt x="1190" y="784"/>
                </a:cubicBezTo>
                <a:cubicBezTo>
                  <a:pt x="1189" y="784"/>
                  <a:pt x="1189" y="784"/>
                  <a:pt x="1188" y="785"/>
                </a:cubicBezTo>
                <a:cubicBezTo>
                  <a:pt x="1187" y="785"/>
                  <a:pt x="1187" y="786"/>
                  <a:pt x="1186" y="785"/>
                </a:cubicBezTo>
                <a:cubicBezTo>
                  <a:pt x="1185" y="785"/>
                  <a:pt x="1185" y="784"/>
                  <a:pt x="1184" y="784"/>
                </a:cubicBezTo>
                <a:cubicBezTo>
                  <a:pt x="1183" y="784"/>
                  <a:pt x="1183" y="785"/>
                  <a:pt x="1183" y="785"/>
                </a:cubicBezTo>
                <a:cubicBezTo>
                  <a:pt x="1183" y="786"/>
                  <a:pt x="1183" y="786"/>
                  <a:pt x="1184" y="786"/>
                </a:cubicBezTo>
                <a:cubicBezTo>
                  <a:pt x="1185" y="787"/>
                  <a:pt x="1185" y="787"/>
                  <a:pt x="1186" y="787"/>
                </a:cubicBezTo>
                <a:cubicBezTo>
                  <a:pt x="1187" y="787"/>
                  <a:pt x="1188" y="786"/>
                  <a:pt x="1189" y="786"/>
                </a:cubicBezTo>
                <a:cubicBezTo>
                  <a:pt x="1189" y="787"/>
                  <a:pt x="1188" y="787"/>
                  <a:pt x="1188" y="787"/>
                </a:cubicBezTo>
                <a:cubicBezTo>
                  <a:pt x="1188" y="788"/>
                  <a:pt x="1188" y="789"/>
                  <a:pt x="1189" y="788"/>
                </a:cubicBezTo>
                <a:cubicBezTo>
                  <a:pt x="1190" y="788"/>
                  <a:pt x="1190" y="786"/>
                  <a:pt x="1191" y="786"/>
                </a:cubicBezTo>
                <a:cubicBezTo>
                  <a:pt x="1192" y="785"/>
                  <a:pt x="1192" y="785"/>
                  <a:pt x="1192" y="786"/>
                </a:cubicBezTo>
                <a:cubicBezTo>
                  <a:pt x="1193" y="786"/>
                  <a:pt x="1193" y="786"/>
                  <a:pt x="1193" y="787"/>
                </a:cubicBezTo>
                <a:cubicBezTo>
                  <a:pt x="1193" y="787"/>
                  <a:pt x="1194" y="787"/>
                  <a:pt x="1194" y="787"/>
                </a:cubicBezTo>
                <a:cubicBezTo>
                  <a:pt x="1196" y="786"/>
                  <a:pt x="1197" y="786"/>
                  <a:pt x="1198" y="785"/>
                </a:cubicBezTo>
                <a:cubicBezTo>
                  <a:pt x="1200" y="785"/>
                  <a:pt x="1199" y="786"/>
                  <a:pt x="1198" y="787"/>
                </a:cubicBezTo>
                <a:cubicBezTo>
                  <a:pt x="1196" y="787"/>
                  <a:pt x="1196" y="788"/>
                  <a:pt x="1194" y="789"/>
                </a:cubicBezTo>
                <a:cubicBezTo>
                  <a:pt x="1194" y="789"/>
                  <a:pt x="1193" y="789"/>
                  <a:pt x="1193" y="789"/>
                </a:cubicBezTo>
                <a:cubicBezTo>
                  <a:pt x="1192" y="790"/>
                  <a:pt x="1192" y="790"/>
                  <a:pt x="1191" y="790"/>
                </a:cubicBezTo>
                <a:cubicBezTo>
                  <a:pt x="1190" y="791"/>
                  <a:pt x="1189" y="791"/>
                  <a:pt x="1188" y="791"/>
                </a:cubicBezTo>
                <a:cubicBezTo>
                  <a:pt x="1187" y="790"/>
                  <a:pt x="1186" y="790"/>
                  <a:pt x="1185" y="791"/>
                </a:cubicBezTo>
                <a:cubicBezTo>
                  <a:pt x="1184" y="791"/>
                  <a:pt x="1184" y="791"/>
                  <a:pt x="1183" y="790"/>
                </a:cubicBezTo>
                <a:cubicBezTo>
                  <a:pt x="1182" y="790"/>
                  <a:pt x="1180" y="790"/>
                  <a:pt x="1179" y="790"/>
                </a:cubicBezTo>
                <a:cubicBezTo>
                  <a:pt x="1175" y="790"/>
                  <a:pt x="1174" y="793"/>
                  <a:pt x="1171" y="795"/>
                </a:cubicBezTo>
                <a:cubicBezTo>
                  <a:pt x="1169" y="797"/>
                  <a:pt x="1166" y="798"/>
                  <a:pt x="1164" y="800"/>
                </a:cubicBezTo>
                <a:cubicBezTo>
                  <a:pt x="1164" y="800"/>
                  <a:pt x="1161" y="803"/>
                  <a:pt x="1164" y="802"/>
                </a:cubicBezTo>
                <a:cubicBezTo>
                  <a:pt x="1165" y="802"/>
                  <a:pt x="1166" y="800"/>
                  <a:pt x="1167" y="800"/>
                </a:cubicBezTo>
                <a:cubicBezTo>
                  <a:pt x="1167" y="801"/>
                  <a:pt x="1167" y="802"/>
                  <a:pt x="1166" y="802"/>
                </a:cubicBezTo>
                <a:cubicBezTo>
                  <a:pt x="1165" y="803"/>
                  <a:pt x="1165" y="803"/>
                  <a:pt x="1164" y="804"/>
                </a:cubicBezTo>
                <a:cubicBezTo>
                  <a:pt x="1163" y="805"/>
                  <a:pt x="1162" y="806"/>
                  <a:pt x="1161" y="806"/>
                </a:cubicBezTo>
                <a:cubicBezTo>
                  <a:pt x="1160" y="807"/>
                  <a:pt x="1158" y="808"/>
                  <a:pt x="1157" y="809"/>
                </a:cubicBezTo>
                <a:cubicBezTo>
                  <a:pt x="1156" y="810"/>
                  <a:pt x="1155" y="811"/>
                  <a:pt x="1153" y="812"/>
                </a:cubicBezTo>
                <a:cubicBezTo>
                  <a:pt x="1152" y="813"/>
                  <a:pt x="1151" y="814"/>
                  <a:pt x="1150" y="816"/>
                </a:cubicBezTo>
                <a:cubicBezTo>
                  <a:pt x="1146" y="821"/>
                  <a:pt x="1138" y="818"/>
                  <a:pt x="1132" y="819"/>
                </a:cubicBezTo>
                <a:cubicBezTo>
                  <a:pt x="1129" y="819"/>
                  <a:pt x="1127" y="822"/>
                  <a:pt x="1125" y="824"/>
                </a:cubicBezTo>
                <a:cubicBezTo>
                  <a:pt x="1124" y="825"/>
                  <a:pt x="1122" y="826"/>
                  <a:pt x="1121" y="827"/>
                </a:cubicBezTo>
                <a:cubicBezTo>
                  <a:pt x="1121" y="828"/>
                  <a:pt x="1120" y="828"/>
                  <a:pt x="1121" y="829"/>
                </a:cubicBezTo>
                <a:cubicBezTo>
                  <a:pt x="1121" y="829"/>
                  <a:pt x="1122" y="829"/>
                  <a:pt x="1123" y="830"/>
                </a:cubicBezTo>
                <a:cubicBezTo>
                  <a:pt x="1123" y="831"/>
                  <a:pt x="1122" y="832"/>
                  <a:pt x="1121" y="832"/>
                </a:cubicBezTo>
                <a:cubicBezTo>
                  <a:pt x="1121" y="833"/>
                  <a:pt x="1120" y="834"/>
                  <a:pt x="1120" y="834"/>
                </a:cubicBezTo>
                <a:cubicBezTo>
                  <a:pt x="1119" y="835"/>
                  <a:pt x="1116" y="835"/>
                  <a:pt x="1115" y="835"/>
                </a:cubicBezTo>
                <a:cubicBezTo>
                  <a:pt x="1113" y="835"/>
                  <a:pt x="1111" y="835"/>
                  <a:pt x="1109" y="836"/>
                </a:cubicBezTo>
                <a:cubicBezTo>
                  <a:pt x="1107" y="836"/>
                  <a:pt x="1106" y="836"/>
                  <a:pt x="1104" y="836"/>
                </a:cubicBezTo>
                <a:cubicBezTo>
                  <a:pt x="1101" y="837"/>
                  <a:pt x="1097" y="837"/>
                  <a:pt x="1093" y="838"/>
                </a:cubicBezTo>
                <a:cubicBezTo>
                  <a:pt x="1090" y="838"/>
                  <a:pt x="1086" y="839"/>
                  <a:pt x="1082" y="839"/>
                </a:cubicBezTo>
                <a:cubicBezTo>
                  <a:pt x="1081" y="839"/>
                  <a:pt x="1079" y="838"/>
                  <a:pt x="1078" y="838"/>
                </a:cubicBezTo>
                <a:cubicBezTo>
                  <a:pt x="1076" y="838"/>
                  <a:pt x="1075" y="838"/>
                  <a:pt x="1073" y="838"/>
                </a:cubicBezTo>
                <a:cubicBezTo>
                  <a:pt x="1070" y="837"/>
                  <a:pt x="1067" y="837"/>
                  <a:pt x="1065" y="835"/>
                </a:cubicBezTo>
                <a:cubicBezTo>
                  <a:pt x="1063" y="834"/>
                  <a:pt x="1061" y="833"/>
                  <a:pt x="1059" y="833"/>
                </a:cubicBezTo>
                <a:cubicBezTo>
                  <a:pt x="1057" y="833"/>
                  <a:pt x="1055" y="833"/>
                  <a:pt x="1054" y="833"/>
                </a:cubicBezTo>
                <a:cubicBezTo>
                  <a:pt x="1052" y="833"/>
                  <a:pt x="1051" y="833"/>
                  <a:pt x="1049" y="832"/>
                </a:cubicBezTo>
                <a:cubicBezTo>
                  <a:pt x="1048" y="832"/>
                  <a:pt x="1047" y="830"/>
                  <a:pt x="1046" y="830"/>
                </a:cubicBezTo>
                <a:cubicBezTo>
                  <a:pt x="1045" y="829"/>
                  <a:pt x="1044" y="828"/>
                  <a:pt x="1044" y="827"/>
                </a:cubicBezTo>
                <a:cubicBezTo>
                  <a:pt x="1043" y="826"/>
                  <a:pt x="1043" y="825"/>
                  <a:pt x="1044" y="825"/>
                </a:cubicBezTo>
                <a:cubicBezTo>
                  <a:pt x="1045" y="825"/>
                  <a:pt x="1045" y="826"/>
                  <a:pt x="1046" y="826"/>
                </a:cubicBezTo>
                <a:cubicBezTo>
                  <a:pt x="1047" y="827"/>
                  <a:pt x="1049" y="826"/>
                  <a:pt x="1051" y="826"/>
                </a:cubicBezTo>
                <a:cubicBezTo>
                  <a:pt x="1052" y="826"/>
                  <a:pt x="1054" y="828"/>
                  <a:pt x="1055" y="828"/>
                </a:cubicBezTo>
                <a:cubicBezTo>
                  <a:pt x="1056" y="828"/>
                  <a:pt x="1059" y="828"/>
                  <a:pt x="1059" y="827"/>
                </a:cubicBezTo>
                <a:cubicBezTo>
                  <a:pt x="1059" y="826"/>
                  <a:pt x="1058" y="826"/>
                  <a:pt x="1058" y="825"/>
                </a:cubicBezTo>
                <a:cubicBezTo>
                  <a:pt x="1058" y="824"/>
                  <a:pt x="1059" y="824"/>
                  <a:pt x="1060" y="824"/>
                </a:cubicBezTo>
                <a:cubicBezTo>
                  <a:pt x="1061" y="824"/>
                  <a:pt x="1063" y="824"/>
                  <a:pt x="1065" y="825"/>
                </a:cubicBezTo>
                <a:cubicBezTo>
                  <a:pt x="1065" y="825"/>
                  <a:pt x="1066" y="825"/>
                  <a:pt x="1066" y="825"/>
                </a:cubicBezTo>
                <a:cubicBezTo>
                  <a:pt x="1067" y="826"/>
                  <a:pt x="1068" y="826"/>
                  <a:pt x="1069" y="826"/>
                </a:cubicBezTo>
                <a:cubicBezTo>
                  <a:pt x="1070" y="826"/>
                  <a:pt x="1071" y="826"/>
                  <a:pt x="1071" y="826"/>
                </a:cubicBezTo>
                <a:cubicBezTo>
                  <a:pt x="1072" y="827"/>
                  <a:pt x="1072" y="827"/>
                  <a:pt x="1073" y="827"/>
                </a:cubicBezTo>
                <a:cubicBezTo>
                  <a:pt x="1075" y="828"/>
                  <a:pt x="1076" y="827"/>
                  <a:pt x="1077" y="826"/>
                </a:cubicBezTo>
                <a:cubicBezTo>
                  <a:pt x="1078" y="825"/>
                  <a:pt x="1078" y="824"/>
                  <a:pt x="1077" y="824"/>
                </a:cubicBezTo>
                <a:cubicBezTo>
                  <a:pt x="1076" y="823"/>
                  <a:pt x="1073" y="822"/>
                  <a:pt x="1075" y="821"/>
                </a:cubicBezTo>
                <a:cubicBezTo>
                  <a:pt x="1076" y="821"/>
                  <a:pt x="1079" y="822"/>
                  <a:pt x="1079" y="821"/>
                </a:cubicBezTo>
                <a:cubicBezTo>
                  <a:pt x="1080" y="820"/>
                  <a:pt x="1078" y="819"/>
                  <a:pt x="1079" y="817"/>
                </a:cubicBezTo>
                <a:cubicBezTo>
                  <a:pt x="1080" y="816"/>
                  <a:pt x="1081" y="816"/>
                  <a:pt x="1082" y="815"/>
                </a:cubicBezTo>
                <a:cubicBezTo>
                  <a:pt x="1083" y="814"/>
                  <a:pt x="1083" y="814"/>
                  <a:pt x="1083" y="814"/>
                </a:cubicBezTo>
                <a:cubicBezTo>
                  <a:pt x="1083" y="813"/>
                  <a:pt x="1084" y="813"/>
                  <a:pt x="1084" y="813"/>
                </a:cubicBezTo>
                <a:cubicBezTo>
                  <a:pt x="1084" y="812"/>
                  <a:pt x="1083" y="811"/>
                  <a:pt x="1084" y="811"/>
                </a:cubicBezTo>
                <a:cubicBezTo>
                  <a:pt x="1085" y="808"/>
                  <a:pt x="1090" y="810"/>
                  <a:pt x="1092" y="811"/>
                </a:cubicBezTo>
                <a:cubicBezTo>
                  <a:pt x="1093" y="811"/>
                  <a:pt x="1094" y="811"/>
                  <a:pt x="1095" y="811"/>
                </a:cubicBezTo>
                <a:cubicBezTo>
                  <a:pt x="1095" y="811"/>
                  <a:pt x="1096" y="811"/>
                  <a:pt x="1097" y="811"/>
                </a:cubicBezTo>
                <a:cubicBezTo>
                  <a:pt x="1097" y="810"/>
                  <a:pt x="1098" y="810"/>
                  <a:pt x="1098" y="810"/>
                </a:cubicBezTo>
                <a:cubicBezTo>
                  <a:pt x="1099" y="809"/>
                  <a:pt x="1100" y="809"/>
                  <a:pt x="1101" y="808"/>
                </a:cubicBezTo>
                <a:cubicBezTo>
                  <a:pt x="1102" y="808"/>
                  <a:pt x="1102" y="805"/>
                  <a:pt x="1102" y="805"/>
                </a:cubicBezTo>
                <a:cubicBezTo>
                  <a:pt x="1101" y="804"/>
                  <a:pt x="1100" y="804"/>
                  <a:pt x="1100" y="804"/>
                </a:cubicBezTo>
                <a:cubicBezTo>
                  <a:pt x="1099" y="803"/>
                  <a:pt x="1099" y="802"/>
                  <a:pt x="1099" y="802"/>
                </a:cubicBezTo>
                <a:cubicBezTo>
                  <a:pt x="1098" y="800"/>
                  <a:pt x="1096" y="801"/>
                  <a:pt x="1094" y="800"/>
                </a:cubicBezTo>
                <a:cubicBezTo>
                  <a:pt x="1093" y="800"/>
                  <a:pt x="1094" y="797"/>
                  <a:pt x="1093" y="796"/>
                </a:cubicBezTo>
                <a:cubicBezTo>
                  <a:pt x="1092" y="796"/>
                  <a:pt x="1092" y="795"/>
                  <a:pt x="1091" y="795"/>
                </a:cubicBezTo>
                <a:cubicBezTo>
                  <a:pt x="1090" y="795"/>
                  <a:pt x="1089" y="795"/>
                  <a:pt x="1089" y="795"/>
                </a:cubicBezTo>
                <a:cubicBezTo>
                  <a:pt x="1088" y="794"/>
                  <a:pt x="1089" y="794"/>
                  <a:pt x="1090" y="793"/>
                </a:cubicBezTo>
                <a:cubicBezTo>
                  <a:pt x="1090" y="792"/>
                  <a:pt x="1090" y="792"/>
                  <a:pt x="1089" y="792"/>
                </a:cubicBezTo>
                <a:cubicBezTo>
                  <a:pt x="1087" y="791"/>
                  <a:pt x="1089" y="789"/>
                  <a:pt x="1089" y="788"/>
                </a:cubicBezTo>
                <a:cubicBezTo>
                  <a:pt x="1089" y="786"/>
                  <a:pt x="1087" y="787"/>
                  <a:pt x="1086" y="787"/>
                </a:cubicBezTo>
                <a:cubicBezTo>
                  <a:pt x="1084" y="788"/>
                  <a:pt x="1083" y="788"/>
                  <a:pt x="1081" y="787"/>
                </a:cubicBezTo>
                <a:cubicBezTo>
                  <a:pt x="1079" y="787"/>
                  <a:pt x="1079" y="786"/>
                  <a:pt x="1079" y="784"/>
                </a:cubicBezTo>
                <a:cubicBezTo>
                  <a:pt x="1079" y="782"/>
                  <a:pt x="1078" y="782"/>
                  <a:pt x="1076" y="781"/>
                </a:cubicBezTo>
                <a:cubicBezTo>
                  <a:pt x="1075" y="781"/>
                  <a:pt x="1072" y="781"/>
                  <a:pt x="1073" y="779"/>
                </a:cubicBezTo>
                <a:cubicBezTo>
                  <a:pt x="1074" y="777"/>
                  <a:pt x="1075" y="779"/>
                  <a:pt x="1076" y="779"/>
                </a:cubicBezTo>
                <a:cubicBezTo>
                  <a:pt x="1077" y="780"/>
                  <a:pt x="1078" y="780"/>
                  <a:pt x="1079" y="780"/>
                </a:cubicBezTo>
                <a:cubicBezTo>
                  <a:pt x="1079" y="780"/>
                  <a:pt x="1080" y="781"/>
                  <a:pt x="1080" y="781"/>
                </a:cubicBezTo>
                <a:cubicBezTo>
                  <a:pt x="1081" y="783"/>
                  <a:pt x="1083" y="783"/>
                  <a:pt x="1084" y="783"/>
                </a:cubicBezTo>
                <a:cubicBezTo>
                  <a:pt x="1086" y="783"/>
                  <a:pt x="1087" y="783"/>
                  <a:pt x="1088" y="784"/>
                </a:cubicBezTo>
                <a:cubicBezTo>
                  <a:pt x="1090" y="785"/>
                  <a:pt x="1090" y="787"/>
                  <a:pt x="1092" y="787"/>
                </a:cubicBezTo>
                <a:cubicBezTo>
                  <a:pt x="1095" y="787"/>
                  <a:pt x="1097" y="788"/>
                  <a:pt x="1099" y="790"/>
                </a:cubicBezTo>
                <a:cubicBezTo>
                  <a:pt x="1101" y="791"/>
                  <a:pt x="1102" y="791"/>
                  <a:pt x="1104" y="791"/>
                </a:cubicBezTo>
                <a:cubicBezTo>
                  <a:pt x="1105" y="791"/>
                  <a:pt x="1106" y="791"/>
                  <a:pt x="1106" y="791"/>
                </a:cubicBezTo>
                <a:cubicBezTo>
                  <a:pt x="1107" y="791"/>
                  <a:pt x="1107" y="790"/>
                  <a:pt x="1108" y="790"/>
                </a:cubicBezTo>
                <a:cubicBezTo>
                  <a:pt x="1110" y="789"/>
                  <a:pt x="1110" y="791"/>
                  <a:pt x="1110" y="792"/>
                </a:cubicBezTo>
                <a:cubicBezTo>
                  <a:pt x="1111" y="793"/>
                  <a:pt x="1113" y="794"/>
                  <a:pt x="1114" y="794"/>
                </a:cubicBezTo>
                <a:cubicBezTo>
                  <a:pt x="1116" y="795"/>
                  <a:pt x="1116" y="796"/>
                  <a:pt x="1117" y="797"/>
                </a:cubicBezTo>
                <a:cubicBezTo>
                  <a:pt x="1118" y="798"/>
                  <a:pt x="1120" y="798"/>
                  <a:pt x="1121" y="799"/>
                </a:cubicBezTo>
                <a:cubicBezTo>
                  <a:pt x="1123" y="800"/>
                  <a:pt x="1123" y="801"/>
                  <a:pt x="1125" y="802"/>
                </a:cubicBezTo>
                <a:cubicBezTo>
                  <a:pt x="1126" y="802"/>
                  <a:pt x="1128" y="802"/>
                  <a:pt x="1129" y="803"/>
                </a:cubicBezTo>
                <a:cubicBezTo>
                  <a:pt x="1130" y="803"/>
                  <a:pt x="1131" y="804"/>
                  <a:pt x="1132" y="803"/>
                </a:cubicBezTo>
                <a:cubicBezTo>
                  <a:pt x="1133" y="803"/>
                  <a:pt x="1133" y="802"/>
                  <a:pt x="1134" y="802"/>
                </a:cubicBezTo>
                <a:cubicBezTo>
                  <a:pt x="1135" y="802"/>
                  <a:pt x="1136" y="802"/>
                  <a:pt x="1136" y="802"/>
                </a:cubicBezTo>
                <a:cubicBezTo>
                  <a:pt x="1137" y="801"/>
                  <a:pt x="1137" y="801"/>
                  <a:pt x="1138" y="801"/>
                </a:cubicBezTo>
                <a:cubicBezTo>
                  <a:pt x="1139" y="801"/>
                  <a:pt x="1140" y="802"/>
                  <a:pt x="1141" y="802"/>
                </a:cubicBezTo>
                <a:cubicBezTo>
                  <a:pt x="1142" y="801"/>
                  <a:pt x="1143" y="801"/>
                  <a:pt x="1144" y="800"/>
                </a:cubicBezTo>
                <a:cubicBezTo>
                  <a:pt x="1148" y="800"/>
                  <a:pt x="1150" y="800"/>
                  <a:pt x="1153" y="797"/>
                </a:cubicBezTo>
                <a:cubicBezTo>
                  <a:pt x="1155" y="796"/>
                  <a:pt x="1157" y="793"/>
                  <a:pt x="1159" y="792"/>
                </a:cubicBezTo>
                <a:cubicBezTo>
                  <a:pt x="1162" y="790"/>
                  <a:pt x="1165" y="792"/>
                  <a:pt x="1167" y="789"/>
                </a:cubicBezTo>
                <a:cubicBezTo>
                  <a:pt x="1169" y="787"/>
                  <a:pt x="1171" y="785"/>
                  <a:pt x="1174" y="784"/>
                </a:cubicBezTo>
                <a:cubicBezTo>
                  <a:pt x="1175" y="784"/>
                  <a:pt x="1176" y="783"/>
                  <a:pt x="1178" y="782"/>
                </a:cubicBezTo>
                <a:cubicBezTo>
                  <a:pt x="1179" y="782"/>
                  <a:pt x="1181" y="782"/>
                  <a:pt x="1182" y="782"/>
                </a:cubicBezTo>
                <a:cubicBezTo>
                  <a:pt x="1184" y="782"/>
                  <a:pt x="1185" y="782"/>
                  <a:pt x="1187" y="782"/>
                </a:cubicBezTo>
                <a:cubicBezTo>
                  <a:pt x="1189" y="781"/>
                  <a:pt x="1188" y="780"/>
                  <a:pt x="1188" y="778"/>
                </a:cubicBezTo>
                <a:cubicBezTo>
                  <a:pt x="1189" y="777"/>
                  <a:pt x="1191" y="778"/>
                  <a:pt x="1192" y="778"/>
                </a:cubicBezTo>
                <a:cubicBezTo>
                  <a:pt x="1194" y="778"/>
                  <a:pt x="1196" y="777"/>
                  <a:pt x="1197" y="778"/>
                </a:cubicBezTo>
                <a:cubicBezTo>
                  <a:pt x="1198" y="778"/>
                  <a:pt x="1198" y="778"/>
                  <a:pt x="1199" y="779"/>
                </a:cubicBezTo>
                <a:cubicBezTo>
                  <a:pt x="1199" y="780"/>
                  <a:pt x="1199" y="779"/>
                  <a:pt x="1198" y="779"/>
                </a:cubicBezTo>
                <a:cubicBezTo>
                  <a:pt x="1197" y="779"/>
                  <a:pt x="1195" y="779"/>
                  <a:pt x="1194" y="778"/>
                </a:cubicBezTo>
                <a:cubicBezTo>
                  <a:pt x="1193" y="778"/>
                  <a:pt x="1190" y="778"/>
                  <a:pt x="1191" y="780"/>
                </a:cubicBezTo>
                <a:cubicBezTo>
                  <a:pt x="1192" y="780"/>
                  <a:pt x="1192" y="780"/>
                  <a:pt x="1192" y="781"/>
                </a:cubicBezTo>
                <a:cubicBezTo>
                  <a:pt x="1193" y="782"/>
                  <a:pt x="1193" y="782"/>
                  <a:pt x="1194" y="782"/>
                </a:cubicBezTo>
                <a:cubicBezTo>
                  <a:pt x="1195" y="782"/>
                  <a:pt x="1197" y="781"/>
                  <a:pt x="1198" y="781"/>
                </a:cubicBezTo>
                <a:cubicBezTo>
                  <a:pt x="1199" y="781"/>
                  <a:pt x="1202" y="780"/>
                  <a:pt x="1202" y="781"/>
                </a:cubicBezTo>
                <a:cubicBezTo>
                  <a:pt x="1203" y="783"/>
                  <a:pt x="1199" y="782"/>
                  <a:pt x="1198" y="782"/>
                </a:cubicBezTo>
                <a:close/>
                <a:moveTo>
                  <a:pt x="1218" y="779"/>
                </a:moveTo>
                <a:cubicBezTo>
                  <a:pt x="1217" y="780"/>
                  <a:pt x="1217" y="780"/>
                  <a:pt x="1216" y="780"/>
                </a:cubicBezTo>
                <a:cubicBezTo>
                  <a:pt x="1216" y="781"/>
                  <a:pt x="1215" y="781"/>
                  <a:pt x="1215" y="782"/>
                </a:cubicBezTo>
                <a:cubicBezTo>
                  <a:pt x="1214" y="782"/>
                  <a:pt x="1214" y="783"/>
                  <a:pt x="1213" y="783"/>
                </a:cubicBezTo>
                <a:cubicBezTo>
                  <a:pt x="1212" y="782"/>
                  <a:pt x="1213" y="781"/>
                  <a:pt x="1213" y="780"/>
                </a:cubicBezTo>
                <a:cubicBezTo>
                  <a:pt x="1212" y="779"/>
                  <a:pt x="1211" y="779"/>
                  <a:pt x="1209" y="779"/>
                </a:cubicBezTo>
                <a:cubicBezTo>
                  <a:pt x="1208" y="779"/>
                  <a:pt x="1206" y="779"/>
                  <a:pt x="1205" y="778"/>
                </a:cubicBezTo>
                <a:cubicBezTo>
                  <a:pt x="1202" y="777"/>
                  <a:pt x="1199" y="777"/>
                  <a:pt x="1196" y="776"/>
                </a:cubicBezTo>
                <a:cubicBezTo>
                  <a:pt x="1195" y="776"/>
                  <a:pt x="1193" y="776"/>
                  <a:pt x="1192" y="776"/>
                </a:cubicBezTo>
                <a:cubicBezTo>
                  <a:pt x="1190" y="776"/>
                  <a:pt x="1189" y="776"/>
                  <a:pt x="1187" y="776"/>
                </a:cubicBezTo>
                <a:cubicBezTo>
                  <a:pt x="1186" y="776"/>
                  <a:pt x="1184" y="776"/>
                  <a:pt x="1183" y="776"/>
                </a:cubicBezTo>
                <a:cubicBezTo>
                  <a:pt x="1181" y="777"/>
                  <a:pt x="1180" y="778"/>
                  <a:pt x="1179" y="778"/>
                </a:cubicBezTo>
                <a:cubicBezTo>
                  <a:pt x="1176" y="779"/>
                  <a:pt x="1174" y="780"/>
                  <a:pt x="1172" y="781"/>
                </a:cubicBezTo>
                <a:cubicBezTo>
                  <a:pt x="1171" y="782"/>
                  <a:pt x="1170" y="782"/>
                  <a:pt x="1169" y="783"/>
                </a:cubicBezTo>
                <a:cubicBezTo>
                  <a:pt x="1168" y="784"/>
                  <a:pt x="1167" y="785"/>
                  <a:pt x="1167" y="786"/>
                </a:cubicBezTo>
                <a:cubicBezTo>
                  <a:pt x="1166" y="786"/>
                  <a:pt x="1165" y="788"/>
                  <a:pt x="1165" y="787"/>
                </a:cubicBezTo>
                <a:cubicBezTo>
                  <a:pt x="1164" y="786"/>
                  <a:pt x="1166" y="784"/>
                  <a:pt x="1166" y="784"/>
                </a:cubicBezTo>
                <a:cubicBezTo>
                  <a:pt x="1167" y="783"/>
                  <a:pt x="1167" y="782"/>
                  <a:pt x="1168" y="782"/>
                </a:cubicBezTo>
                <a:cubicBezTo>
                  <a:pt x="1169" y="780"/>
                  <a:pt x="1172" y="779"/>
                  <a:pt x="1174" y="777"/>
                </a:cubicBezTo>
                <a:cubicBezTo>
                  <a:pt x="1175" y="776"/>
                  <a:pt x="1176" y="776"/>
                  <a:pt x="1178" y="775"/>
                </a:cubicBezTo>
                <a:cubicBezTo>
                  <a:pt x="1181" y="774"/>
                  <a:pt x="1183" y="773"/>
                  <a:pt x="1186" y="773"/>
                </a:cubicBezTo>
                <a:cubicBezTo>
                  <a:pt x="1189" y="773"/>
                  <a:pt x="1193" y="772"/>
                  <a:pt x="1196" y="773"/>
                </a:cubicBezTo>
                <a:cubicBezTo>
                  <a:pt x="1199" y="773"/>
                  <a:pt x="1202" y="774"/>
                  <a:pt x="1205" y="775"/>
                </a:cubicBezTo>
                <a:cubicBezTo>
                  <a:pt x="1206" y="775"/>
                  <a:pt x="1208" y="775"/>
                  <a:pt x="1209" y="775"/>
                </a:cubicBezTo>
                <a:cubicBezTo>
                  <a:pt x="1211" y="775"/>
                  <a:pt x="1213" y="775"/>
                  <a:pt x="1214" y="775"/>
                </a:cubicBezTo>
                <a:cubicBezTo>
                  <a:pt x="1215" y="776"/>
                  <a:pt x="1216" y="777"/>
                  <a:pt x="1217" y="777"/>
                </a:cubicBezTo>
                <a:cubicBezTo>
                  <a:pt x="1218" y="778"/>
                  <a:pt x="1219" y="777"/>
                  <a:pt x="1219" y="778"/>
                </a:cubicBezTo>
                <a:cubicBezTo>
                  <a:pt x="1220" y="779"/>
                  <a:pt x="1219" y="779"/>
                  <a:pt x="1218" y="779"/>
                </a:cubicBezTo>
                <a:close/>
                <a:moveTo>
                  <a:pt x="1457" y="1749"/>
                </a:moveTo>
                <a:cubicBezTo>
                  <a:pt x="1456" y="1750"/>
                  <a:pt x="1456" y="1751"/>
                  <a:pt x="1456" y="1753"/>
                </a:cubicBezTo>
                <a:cubicBezTo>
                  <a:pt x="1455" y="1755"/>
                  <a:pt x="1454" y="1758"/>
                  <a:pt x="1453" y="1760"/>
                </a:cubicBezTo>
                <a:cubicBezTo>
                  <a:pt x="1452" y="1766"/>
                  <a:pt x="1452" y="1772"/>
                  <a:pt x="1452" y="1778"/>
                </a:cubicBezTo>
                <a:cubicBezTo>
                  <a:pt x="1451" y="1778"/>
                  <a:pt x="1452" y="1778"/>
                  <a:pt x="1451" y="1779"/>
                </a:cubicBezTo>
                <a:cubicBezTo>
                  <a:pt x="1451" y="1778"/>
                  <a:pt x="1451" y="1778"/>
                  <a:pt x="1451" y="1777"/>
                </a:cubicBezTo>
                <a:cubicBezTo>
                  <a:pt x="1451" y="1776"/>
                  <a:pt x="1451" y="1776"/>
                  <a:pt x="1450" y="1775"/>
                </a:cubicBezTo>
                <a:cubicBezTo>
                  <a:pt x="1449" y="1774"/>
                  <a:pt x="1450" y="1772"/>
                  <a:pt x="1450" y="1771"/>
                </a:cubicBezTo>
                <a:cubicBezTo>
                  <a:pt x="1450" y="1769"/>
                  <a:pt x="1451" y="1768"/>
                  <a:pt x="1450" y="1767"/>
                </a:cubicBezTo>
                <a:cubicBezTo>
                  <a:pt x="1450" y="1766"/>
                  <a:pt x="1450" y="1765"/>
                  <a:pt x="1450" y="1764"/>
                </a:cubicBezTo>
                <a:cubicBezTo>
                  <a:pt x="1450" y="1764"/>
                  <a:pt x="1451" y="1763"/>
                  <a:pt x="1451" y="1763"/>
                </a:cubicBezTo>
                <a:cubicBezTo>
                  <a:pt x="1452" y="1762"/>
                  <a:pt x="1452" y="1761"/>
                  <a:pt x="1452" y="1761"/>
                </a:cubicBezTo>
                <a:cubicBezTo>
                  <a:pt x="1452" y="1760"/>
                  <a:pt x="1453" y="1760"/>
                  <a:pt x="1453" y="1759"/>
                </a:cubicBezTo>
                <a:cubicBezTo>
                  <a:pt x="1453" y="1758"/>
                  <a:pt x="1453" y="1757"/>
                  <a:pt x="1453" y="1757"/>
                </a:cubicBezTo>
                <a:cubicBezTo>
                  <a:pt x="1453" y="1756"/>
                  <a:pt x="1452" y="1755"/>
                  <a:pt x="1452" y="1755"/>
                </a:cubicBezTo>
                <a:cubicBezTo>
                  <a:pt x="1452" y="1754"/>
                  <a:pt x="1452" y="1754"/>
                  <a:pt x="1452" y="1753"/>
                </a:cubicBezTo>
                <a:cubicBezTo>
                  <a:pt x="1452" y="1752"/>
                  <a:pt x="1452" y="1752"/>
                  <a:pt x="1452" y="1751"/>
                </a:cubicBezTo>
                <a:cubicBezTo>
                  <a:pt x="1451" y="1750"/>
                  <a:pt x="1452" y="1750"/>
                  <a:pt x="1452" y="1749"/>
                </a:cubicBezTo>
                <a:cubicBezTo>
                  <a:pt x="1452" y="1748"/>
                  <a:pt x="1452" y="1748"/>
                  <a:pt x="1453" y="1747"/>
                </a:cubicBezTo>
                <a:cubicBezTo>
                  <a:pt x="1454" y="1747"/>
                  <a:pt x="1454" y="1750"/>
                  <a:pt x="1456" y="1749"/>
                </a:cubicBezTo>
                <a:cubicBezTo>
                  <a:pt x="1457" y="1748"/>
                  <a:pt x="1456" y="1745"/>
                  <a:pt x="1457" y="1745"/>
                </a:cubicBezTo>
                <a:cubicBezTo>
                  <a:pt x="1458" y="1746"/>
                  <a:pt x="1457" y="1748"/>
                  <a:pt x="1457" y="1749"/>
                </a:cubicBezTo>
                <a:close/>
                <a:moveTo>
                  <a:pt x="1473" y="1682"/>
                </a:moveTo>
                <a:cubicBezTo>
                  <a:pt x="1473" y="1683"/>
                  <a:pt x="1471" y="1684"/>
                  <a:pt x="1471" y="1685"/>
                </a:cubicBezTo>
                <a:cubicBezTo>
                  <a:pt x="1470" y="1685"/>
                  <a:pt x="1470" y="1686"/>
                  <a:pt x="1469" y="1686"/>
                </a:cubicBezTo>
                <a:cubicBezTo>
                  <a:pt x="1469" y="1687"/>
                  <a:pt x="1468" y="1686"/>
                  <a:pt x="1468" y="1687"/>
                </a:cubicBezTo>
                <a:cubicBezTo>
                  <a:pt x="1467" y="1688"/>
                  <a:pt x="1466" y="1689"/>
                  <a:pt x="1466" y="1690"/>
                </a:cubicBezTo>
                <a:cubicBezTo>
                  <a:pt x="1465" y="1692"/>
                  <a:pt x="1463" y="1694"/>
                  <a:pt x="1462" y="1696"/>
                </a:cubicBezTo>
                <a:cubicBezTo>
                  <a:pt x="1461" y="1700"/>
                  <a:pt x="1459" y="1703"/>
                  <a:pt x="1459" y="1707"/>
                </a:cubicBezTo>
                <a:cubicBezTo>
                  <a:pt x="1458" y="1710"/>
                  <a:pt x="1458" y="1713"/>
                  <a:pt x="1459" y="1716"/>
                </a:cubicBezTo>
                <a:cubicBezTo>
                  <a:pt x="1459" y="1718"/>
                  <a:pt x="1460" y="1721"/>
                  <a:pt x="1461" y="1723"/>
                </a:cubicBezTo>
                <a:cubicBezTo>
                  <a:pt x="1462" y="1725"/>
                  <a:pt x="1462" y="1726"/>
                  <a:pt x="1463" y="1728"/>
                </a:cubicBezTo>
                <a:cubicBezTo>
                  <a:pt x="1463" y="1729"/>
                  <a:pt x="1464" y="1732"/>
                  <a:pt x="1462" y="1733"/>
                </a:cubicBezTo>
                <a:cubicBezTo>
                  <a:pt x="1460" y="1734"/>
                  <a:pt x="1459" y="1729"/>
                  <a:pt x="1459" y="1728"/>
                </a:cubicBezTo>
                <a:cubicBezTo>
                  <a:pt x="1459" y="1727"/>
                  <a:pt x="1459" y="1726"/>
                  <a:pt x="1458" y="1725"/>
                </a:cubicBezTo>
                <a:cubicBezTo>
                  <a:pt x="1458" y="1724"/>
                  <a:pt x="1458" y="1724"/>
                  <a:pt x="1458" y="1723"/>
                </a:cubicBezTo>
                <a:cubicBezTo>
                  <a:pt x="1458" y="1722"/>
                  <a:pt x="1458" y="1722"/>
                  <a:pt x="1457" y="1721"/>
                </a:cubicBezTo>
                <a:cubicBezTo>
                  <a:pt x="1457" y="1721"/>
                  <a:pt x="1457" y="1720"/>
                  <a:pt x="1457" y="1720"/>
                </a:cubicBezTo>
                <a:cubicBezTo>
                  <a:pt x="1456" y="1719"/>
                  <a:pt x="1457" y="1718"/>
                  <a:pt x="1456" y="1718"/>
                </a:cubicBezTo>
                <a:cubicBezTo>
                  <a:pt x="1456" y="1717"/>
                  <a:pt x="1455" y="1717"/>
                  <a:pt x="1455" y="1716"/>
                </a:cubicBezTo>
                <a:cubicBezTo>
                  <a:pt x="1455" y="1715"/>
                  <a:pt x="1456" y="1714"/>
                  <a:pt x="1456" y="1714"/>
                </a:cubicBezTo>
                <a:cubicBezTo>
                  <a:pt x="1455" y="1713"/>
                  <a:pt x="1455" y="1712"/>
                  <a:pt x="1455" y="1712"/>
                </a:cubicBezTo>
                <a:cubicBezTo>
                  <a:pt x="1455" y="1711"/>
                  <a:pt x="1456" y="1711"/>
                  <a:pt x="1456" y="1710"/>
                </a:cubicBezTo>
                <a:cubicBezTo>
                  <a:pt x="1457" y="1709"/>
                  <a:pt x="1457" y="1708"/>
                  <a:pt x="1457" y="1707"/>
                </a:cubicBezTo>
                <a:cubicBezTo>
                  <a:pt x="1457" y="1705"/>
                  <a:pt x="1457" y="1705"/>
                  <a:pt x="1456" y="1705"/>
                </a:cubicBezTo>
                <a:cubicBezTo>
                  <a:pt x="1455" y="1705"/>
                  <a:pt x="1455" y="1704"/>
                  <a:pt x="1455" y="1705"/>
                </a:cubicBezTo>
                <a:cubicBezTo>
                  <a:pt x="1454" y="1705"/>
                  <a:pt x="1454" y="1706"/>
                  <a:pt x="1453" y="1705"/>
                </a:cubicBezTo>
                <a:cubicBezTo>
                  <a:pt x="1453" y="1705"/>
                  <a:pt x="1453" y="1704"/>
                  <a:pt x="1453" y="1704"/>
                </a:cubicBezTo>
                <a:cubicBezTo>
                  <a:pt x="1452" y="1703"/>
                  <a:pt x="1451" y="1704"/>
                  <a:pt x="1451" y="1703"/>
                </a:cubicBezTo>
                <a:cubicBezTo>
                  <a:pt x="1451" y="1703"/>
                  <a:pt x="1451" y="1703"/>
                  <a:pt x="1451" y="1702"/>
                </a:cubicBezTo>
                <a:cubicBezTo>
                  <a:pt x="1451" y="1702"/>
                  <a:pt x="1451" y="1702"/>
                  <a:pt x="1451" y="1701"/>
                </a:cubicBezTo>
                <a:cubicBezTo>
                  <a:pt x="1451" y="1701"/>
                  <a:pt x="1451" y="1700"/>
                  <a:pt x="1451" y="1701"/>
                </a:cubicBezTo>
                <a:cubicBezTo>
                  <a:pt x="1452" y="1701"/>
                  <a:pt x="1452" y="1702"/>
                  <a:pt x="1452" y="1702"/>
                </a:cubicBezTo>
                <a:cubicBezTo>
                  <a:pt x="1453" y="1703"/>
                  <a:pt x="1453" y="1704"/>
                  <a:pt x="1454" y="1704"/>
                </a:cubicBezTo>
                <a:cubicBezTo>
                  <a:pt x="1455" y="1704"/>
                  <a:pt x="1455" y="1703"/>
                  <a:pt x="1456" y="1704"/>
                </a:cubicBezTo>
                <a:cubicBezTo>
                  <a:pt x="1456" y="1704"/>
                  <a:pt x="1457" y="1704"/>
                  <a:pt x="1457" y="1704"/>
                </a:cubicBezTo>
                <a:cubicBezTo>
                  <a:pt x="1458" y="1703"/>
                  <a:pt x="1459" y="1702"/>
                  <a:pt x="1459" y="1701"/>
                </a:cubicBezTo>
                <a:cubicBezTo>
                  <a:pt x="1460" y="1700"/>
                  <a:pt x="1460" y="1699"/>
                  <a:pt x="1460" y="1698"/>
                </a:cubicBezTo>
                <a:cubicBezTo>
                  <a:pt x="1461" y="1697"/>
                  <a:pt x="1461" y="1697"/>
                  <a:pt x="1461" y="1696"/>
                </a:cubicBezTo>
                <a:cubicBezTo>
                  <a:pt x="1461" y="1696"/>
                  <a:pt x="1462" y="1695"/>
                  <a:pt x="1461" y="1694"/>
                </a:cubicBezTo>
                <a:cubicBezTo>
                  <a:pt x="1461" y="1694"/>
                  <a:pt x="1460" y="1694"/>
                  <a:pt x="1460" y="1694"/>
                </a:cubicBezTo>
                <a:cubicBezTo>
                  <a:pt x="1460" y="1694"/>
                  <a:pt x="1460" y="1694"/>
                  <a:pt x="1459" y="1694"/>
                </a:cubicBezTo>
                <a:cubicBezTo>
                  <a:pt x="1459" y="1693"/>
                  <a:pt x="1459" y="1693"/>
                  <a:pt x="1459" y="1693"/>
                </a:cubicBezTo>
                <a:cubicBezTo>
                  <a:pt x="1459" y="1693"/>
                  <a:pt x="1458" y="1693"/>
                  <a:pt x="1458" y="1693"/>
                </a:cubicBezTo>
                <a:cubicBezTo>
                  <a:pt x="1457" y="1692"/>
                  <a:pt x="1458" y="1692"/>
                  <a:pt x="1459" y="1692"/>
                </a:cubicBezTo>
                <a:cubicBezTo>
                  <a:pt x="1459" y="1692"/>
                  <a:pt x="1460" y="1691"/>
                  <a:pt x="1460" y="1691"/>
                </a:cubicBezTo>
                <a:cubicBezTo>
                  <a:pt x="1461" y="1691"/>
                  <a:pt x="1461" y="1691"/>
                  <a:pt x="1461" y="1692"/>
                </a:cubicBezTo>
                <a:cubicBezTo>
                  <a:pt x="1462" y="1692"/>
                  <a:pt x="1462" y="1692"/>
                  <a:pt x="1462" y="1693"/>
                </a:cubicBezTo>
                <a:cubicBezTo>
                  <a:pt x="1462" y="1693"/>
                  <a:pt x="1463" y="1693"/>
                  <a:pt x="1463" y="1693"/>
                </a:cubicBezTo>
                <a:cubicBezTo>
                  <a:pt x="1463" y="1693"/>
                  <a:pt x="1463" y="1692"/>
                  <a:pt x="1463" y="1691"/>
                </a:cubicBezTo>
                <a:cubicBezTo>
                  <a:pt x="1463" y="1691"/>
                  <a:pt x="1464" y="1691"/>
                  <a:pt x="1464" y="1690"/>
                </a:cubicBezTo>
                <a:cubicBezTo>
                  <a:pt x="1465" y="1690"/>
                  <a:pt x="1465" y="1689"/>
                  <a:pt x="1465" y="1689"/>
                </a:cubicBezTo>
                <a:cubicBezTo>
                  <a:pt x="1466" y="1688"/>
                  <a:pt x="1466" y="1688"/>
                  <a:pt x="1466" y="1687"/>
                </a:cubicBezTo>
                <a:cubicBezTo>
                  <a:pt x="1466" y="1686"/>
                  <a:pt x="1466" y="1686"/>
                  <a:pt x="1465" y="1686"/>
                </a:cubicBezTo>
                <a:cubicBezTo>
                  <a:pt x="1465" y="1686"/>
                  <a:pt x="1463" y="1686"/>
                  <a:pt x="1464" y="1685"/>
                </a:cubicBezTo>
                <a:cubicBezTo>
                  <a:pt x="1464" y="1685"/>
                  <a:pt x="1465" y="1685"/>
                  <a:pt x="1466" y="1685"/>
                </a:cubicBezTo>
                <a:cubicBezTo>
                  <a:pt x="1466" y="1685"/>
                  <a:pt x="1467" y="1685"/>
                  <a:pt x="1467" y="1686"/>
                </a:cubicBezTo>
                <a:cubicBezTo>
                  <a:pt x="1467" y="1687"/>
                  <a:pt x="1468" y="1686"/>
                  <a:pt x="1468" y="1686"/>
                </a:cubicBezTo>
                <a:cubicBezTo>
                  <a:pt x="1468" y="1685"/>
                  <a:pt x="1468" y="1685"/>
                  <a:pt x="1468" y="1684"/>
                </a:cubicBezTo>
                <a:cubicBezTo>
                  <a:pt x="1469" y="1683"/>
                  <a:pt x="1469" y="1681"/>
                  <a:pt x="1469" y="1680"/>
                </a:cubicBezTo>
                <a:cubicBezTo>
                  <a:pt x="1469" y="1679"/>
                  <a:pt x="1470" y="1678"/>
                  <a:pt x="1470" y="1678"/>
                </a:cubicBezTo>
                <a:cubicBezTo>
                  <a:pt x="1471" y="1678"/>
                  <a:pt x="1471" y="1679"/>
                  <a:pt x="1471" y="1680"/>
                </a:cubicBezTo>
                <a:cubicBezTo>
                  <a:pt x="1472" y="1681"/>
                  <a:pt x="1474" y="1680"/>
                  <a:pt x="1473" y="1682"/>
                </a:cubicBezTo>
                <a:close/>
                <a:moveTo>
                  <a:pt x="1482" y="1673"/>
                </a:moveTo>
                <a:cubicBezTo>
                  <a:pt x="1483" y="1673"/>
                  <a:pt x="1483" y="1674"/>
                  <a:pt x="1483" y="1675"/>
                </a:cubicBezTo>
                <a:cubicBezTo>
                  <a:pt x="1483" y="1675"/>
                  <a:pt x="1482" y="1676"/>
                  <a:pt x="1483" y="1676"/>
                </a:cubicBezTo>
                <a:cubicBezTo>
                  <a:pt x="1483" y="1676"/>
                  <a:pt x="1484" y="1676"/>
                  <a:pt x="1485" y="1676"/>
                </a:cubicBezTo>
                <a:cubicBezTo>
                  <a:pt x="1485" y="1677"/>
                  <a:pt x="1482" y="1677"/>
                  <a:pt x="1481" y="1677"/>
                </a:cubicBezTo>
                <a:cubicBezTo>
                  <a:pt x="1479" y="1678"/>
                  <a:pt x="1479" y="1680"/>
                  <a:pt x="1478" y="1678"/>
                </a:cubicBezTo>
                <a:cubicBezTo>
                  <a:pt x="1477" y="1677"/>
                  <a:pt x="1476" y="1676"/>
                  <a:pt x="1476" y="1675"/>
                </a:cubicBezTo>
                <a:cubicBezTo>
                  <a:pt x="1476" y="1674"/>
                  <a:pt x="1474" y="1673"/>
                  <a:pt x="1475" y="1673"/>
                </a:cubicBezTo>
                <a:cubicBezTo>
                  <a:pt x="1475" y="1673"/>
                  <a:pt x="1475" y="1673"/>
                  <a:pt x="1475" y="1673"/>
                </a:cubicBezTo>
                <a:cubicBezTo>
                  <a:pt x="1476" y="1673"/>
                  <a:pt x="1476" y="1676"/>
                  <a:pt x="1478" y="1675"/>
                </a:cubicBezTo>
                <a:cubicBezTo>
                  <a:pt x="1478" y="1675"/>
                  <a:pt x="1478" y="1674"/>
                  <a:pt x="1479" y="1674"/>
                </a:cubicBezTo>
                <a:cubicBezTo>
                  <a:pt x="1480" y="1674"/>
                  <a:pt x="1481" y="1675"/>
                  <a:pt x="1481" y="1674"/>
                </a:cubicBezTo>
                <a:cubicBezTo>
                  <a:pt x="1482" y="1674"/>
                  <a:pt x="1481" y="1673"/>
                  <a:pt x="1482" y="1673"/>
                </a:cubicBezTo>
                <a:close/>
                <a:moveTo>
                  <a:pt x="1442" y="606"/>
                </a:moveTo>
                <a:cubicBezTo>
                  <a:pt x="1443" y="605"/>
                  <a:pt x="1444" y="605"/>
                  <a:pt x="1445" y="605"/>
                </a:cubicBezTo>
                <a:cubicBezTo>
                  <a:pt x="1446" y="604"/>
                  <a:pt x="1447" y="603"/>
                  <a:pt x="1447" y="603"/>
                </a:cubicBezTo>
                <a:cubicBezTo>
                  <a:pt x="1449" y="602"/>
                  <a:pt x="1453" y="599"/>
                  <a:pt x="1454" y="601"/>
                </a:cubicBezTo>
                <a:cubicBezTo>
                  <a:pt x="1455" y="602"/>
                  <a:pt x="1456" y="604"/>
                  <a:pt x="1457" y="604"/>
                </a:cubicBezTo>
                <a:cubicBezTo>
                  <a:pt x="1458" y="605"/>
                  <a:pt x="1458" y="605"/>
                  <a:pt x="1459" y="605"/>
                </a:cubicBezTo>
                <a:cubicBezTo>
                  <a:pt x="1460" y="605"/>
                  <a:pt x="1460" y="605"/>
                  <a:pt x="1460" y="605"/>
                </a:cubicBezTo>
                <a:cubicBezTo>
                  <a:pt x="1462" y="604"/>
                  <a:pt x="1463" y="606"/>
                  <a:pt x="1463" y="607"/>
                </a:cubicBezTo>
                <a:cubicBezTo>
                  <a:pt x="1463" y="608"/>
                  <a:pt x="1464" y="609"/>
                  <a:pt x="1463" y="609"/>
                </a:cubicBezTo>
                <a:cubicBezTo>
                  <a:pt x="1463" y="610"/>
                  <a:pt x="1462" y="610"/>
                  <a:pt x="1462" y="611"/>
                </a:cubicBezTo>
                <a:cubicBezTo>
                  <a:pt x="1463" y="612"/>
                  <a:pt x="1463" y="612"/>
                  <a:pt x="1463" y="613"/>
                </a:cubicBezTo>
                <a:cubicBezTo>
                  <a:pt x="1463" y="614"/>
                  <a:pt x="1462" y="614"/>
                  <a:pt x="1461" y="614"/>
                </a:cubicBezTo>
                <a:cubicBezTo>
                  <a:pt x="1459" y="614"/>
                  <a:pt x="1458" y="615"/>
                  <a:pt x="1457" y="615"/>
                </a:cubicBezTo>
                <a:cubicBezTo>
                  <a:pt x="1455" y="615"/>
                  <a:pt x="1454" y="615"/>
                  <a:pt x="1453" y="614"/>
                </a:cubicBezTo>
                <a:cubicBezTo>
                  <a:pt x="1451" y="613"/>
                  <a:pt x="1449" y="613"/>
                  <a:pt x="1447" y="611"/>
                </a:cubicBezTo>
                <a:cubicBezTo>
                  <a:pt x="1446" y="611"/>
                  <a:pt x="1445" y="610"/>
                  <a:pt x="1445" y="609"/>
                </a:cubicBezTo>
                <a:cubicBezTo>
                  <a:pt x="1444" y="608"/>
                  <a:pt x="1443" y="608"/>
                  <a:pt x="1442" y="607"/>
                </a:cubicBezTo>
                <a:cubicBezTo>
                  <a:pt x="1442" y="606"/>
                  <a:pt x="1442" y="606"/>
                  <a:pt x="1442" y="606"/>
                </a:cubicBezTo>
                <a:close/>
                <a:moveTo>
                  <a:pt x="1444" y="1097"/>
                </a:moveTo>
                <a:cubicBezTo>
                  <a:pt x="1443" y="1096"/>
                  <a:pt x="1442" y="1096"/>
                  <a:pt x="1442" y="1094"/>
                </a:cubicBezTo>
                <a:cubicBezTo>
                  <a:pt x="1441" y="1093"/>
                  <a:pt x="1441" y="1092"/>
                  <a:pt x="1440" y="1091"/>
                </a:cubicBezTo>
                <a:cubicBezTo>
                  <a:pt x="1439" y="1090"/>
                  <a:pt x="1437" y="1089"/>
                  <a:pt x="1437" y="1088"/>
                </a:cubicBezTo>
                <a:cubicBezTo>
                  <a:pt x="1436" y="1086"/>
                  <a:pt x="1436" y="1085"/>
                  <a:pt x="1434" y="1084"/>
                </a:cubicBezTo>
                <a:cubicBezTo>
                  <a:pt x="1433" y="1083"/>
                  <a:pt x="1432" y="1082"/>
                  <a:pt x="1431" y="1081"/>
                </a:cubicBezTo>
                <a:cubicBezTo>
                  <a:pt x="1429" y="1079"/>
                  <a:pt x="1429" y="1075"/>
                  <a:pt x="1430" y="1073"/>
                </a:cubicBezTo>
                <a:cubicBezTo>
                  <a:pt x="1431" y="1072"/>
                  <a:pt x="1433" y="1071"/>
                  <a:pt x="1434" y="1071"/>
                </a:cubicBezTo>
                <a:cubicBezTo>
                  <a:pt x="1435" y="1071"/>
                  <a:pt x="1436" y="1071"/>
                  <a:pt x="1437" y="1071"/>
                </a:cubicBezTo>
                <a:cubicBezTo>
                  <a:pt x="1437" y="1070"/>
                  <a:pt x="1436" y="1070"/>
                  <a:pt x="1435" y="1070"/>
                </a:cubicBezTo>
                <a:cubicBezTo>
                  <a:pt x="1434" y="1069"/>
                  <a:pt x="1433" y="1069"/>
                  <a:pt x="1432" y="1069"/>
                </a:cubicBezTo>
                <a:cubicBezTo>
                  <a:pt x="1429" y="1069"/>
                  <a:pt x="1425" y="1072"/>
                  <a:pt x="1423" y="1068"/>
                </a:cubicBezTo>
                <a:cubicBezTo>
                  <a:pt x="1423" y="1067"/>
                  <a:pt x="1423" y="1067"/>
                  <a:pt x="1422" y="1066"/>
                </a:cubicBezTo>
                <a:cubicBezTo>
                  <a:pt x="1421" y="1065"/>
                  <a:pt x="1421" y="1065"/>
                  <a:pt x="1421" y="1063"/>
                </a:cubicBezTo>
                <a:cubicBezTo>
                  <a:pt x="1421" y="1061"/>
                  <a:pt x="1422" y="1058"/>
                  <a:pt x="1423" y="1055"/>
                </a:cubicBezTo>
                <a:cubicBezTo>
                  <a:pt x="1423" y="1054"/>
                  <a:pt x="1423" y="1053"/>
                  <a:pt x="1423" y="1052"/>
                </a:cubicBezTo>
                <a:cubicBezTo>
                  <a:pt x="1423" y="1052"/>
                  <a:pt x="1424" y="1051"/>
                  <a:pt x="1424" y="1050"/>
                </a:cubicBezTo>
                <a:cubicBezTo>
                  <a:pt x="1425" y="1049"/>
                  <a:pt x="1425" y="1048"/>
                  <a:pt x="1425" y="1048"/>
                </a:cubicBezTo>
                <a:cubicBezTo>
                  <a:pt x="1426" y="1047"/>
                  <a:pt x="1427" y="1047"/>
                  <a:pt x="1427" y="1047"/>
                </a:cubicBezTo>
                <a:cubicBezTo>
                  <a:pt x="1428" y="1046"/>
                  <a:pt x="1428" y="1046"/>
                  <a:pt x="1429" y="1046"/>
                </a:cubicBezTo>
                <a:cubicBezTo>
                  <a:pt x="1430" y="1046"/>
                  <a:pt x="1430" y="1047"/>
                  <a:pt x="1431" y="1047"/>
                </a:cubicBezTo>
                <a:cubicBezTo>
                  <a:pt x="1432" y="1048"/>
                  <a:pt x="1434" y="1047"/>
                  <a:pt x="1435" y="1047"/>
                </a:cubicBezTo>
                <a:cubicBezTo>
                  <a:pt x="1437" y="1047"/>
                  <a:pt x="1438" y="1047"/>
                  <a:pt x="1440" y="1047"/>
                </a:cubicBezTo>
                <a:cubicBezTo>
                  <a:pt x="1441" y="1047"/>
                  <a:pt x="1443" y="1048"/>
                  <a:pt x="1444" y="1049"/>
                </a:cubicBezTo>
                <a:cubicBezTo>
                  <a:pt x="1444" y="1050"/>
                  <a:pt x="1444" y="1050"/>
                  <a:pt x="1445" y="1051"/>
                </a:cubicBezTo>
                <a:cubicBezTo>
                  <a:pt x="1445" y="1051"/>
                  <a:pt x="1446" y="1051"/>
                  <a:pt x="1447" y="1051"/>
                </a:cubicBezTo>
                <a:cubicBezTo>
                  <a:pt x="1447" y="1051"/>
                  <a:pt x="1448" y="1052"/>
                  <a:pt x="1449" y="1051"/>
                </a:cubicBezTo>
                <a:cubicBezTo>
                  <a:pt x="1449" y="1051"/>
                  <a:pt x="1448" y="1050"/>
                  <a:pt x="1448" y="1050"/>
                </a:cubicBezTo>
                <a:cubicBezTo>
                  <a:pt x="1448" y="1049"/>
                  <a:pt x="1447" y="1049"/>
                  <a:pt x="1446" y="1049"/>
                </a:cubicBezTo>
                <a:cubicBezTo>
                  <a:pt x="1445" y="1049"/>
                  <a:pt x="1445" y="1047"/>
                  <a:pt x="1444" y="1046"/>
                </a:cubicBezTo>
                <a:cubicBezTo>
                  <a:pt x="1443" y="1046"/>
                  <a:pt x="1441" y="1046"/>
                  <a:pt x="1440" y="1045"/>
                </a:cubicBezTo>
                <a:cubicBezTo>
                  <a:pt x="1439" y="1044"/>
                  <a:pt x="1441" y="1043"/>
                  <a:pt x="1441" y="1041"/>
                </a:cubicBezTo>
                <a:cubicBezTo>
                  <a:pt x="1441" y="1041"/>
                  <a:pt x="1441" y="1040"/>
                  <a:pt x="1441" y="1039"/>
                </a:cubicBezTo>
                <a:cubicBezTo>
                  <a:pt x="1441" y="1039"/>
                  <a:pt x="1442" y="1038"/>
                  <a:pt x="1442" y="1038"/>
                </a:cubicBezTo>
                <a:cubicBezTo>
                  <a:pt x="1443" y="1037"/>
                  <a:pt x="1443" y="1036"/>
                  <a:pt x="1443" y="1036"/>
                </a:cubicBezTo>
                <a:cubicBezTo>
                  <a:pt x="1443" y="1035"/>
                  <a:pt x="1444" y="1035"/>
                  <a:pt x="1445" y="1035"/>
                </a:cubicBezTo>
                <a:cubicBezTo>
                  <a:pt x="1447" y="1034"/>
                  <a:pt x="1444" y="1033"/>
                  <a:pt x="1445" y="1032"/>
                </a:cubicBezTo>
                <a:cubicBezTo>
                  <a:pt x="1446" y="1031"/>
                  <a:pt x="1446" y="1033"/>
                  <a:pt x="1446" y="1034"/>
                </a:cubicBezTo>
                <a:cubicBezTo>
                  <a:pt x="1447" y="1035"/>
                  <a:pt x="1448" y="1034"/>
                  <a:pt x="1449" y="1034"/>
                </a:cubicBezTo>
                <a:cubicBezTo>
                  <a:pt x="1450" y="1034"/>
                  <a:pt x="1449" y="1035"/>
                  <a:pt x="1448" y="1035"/>
                </a:cubicBezTo>
                <a:cubicBezTo>
                  <a:pt x="1448" y="1035"/>
                  <a:pt x="1447" y="1036"/>
                  <a:pt x="1447" y="1036"/>
                </a:cubicBezTo>
                <a:cubicBezTo>
                  <a:pt x="1446" y="1036"/>
                  <a:pt x="1445" y="1036"/>
                  <a:pt x="1445" y="1036"/>
                </a:cubicBezTo>
                <a:cubicBezTo>
                  <a:pt x="1444" y="1037"/>
                  <a:pt x="1444" y="1037"/>
                  <a:pt x="1443" y="1038"/>
                </a:cubicBezTo>
                <a:cubicBezTo>
                  <a:pt x="1442" y="1039"/>
                  <a:pt x="1442" y="1040"/>
                  <a:pt x="1442" y="1041"/>
                </a:cubicBezTo>
                <a:cubicBezTo>
                  <a:pt x="1442" y="1043"/>
                  <a:pt x="1442" y="1044"/>
                  <a:pt x="1443" y="1044"/>
                </a:cubicBezTo>
                <a:cubicBezTo>
                  <a:pt x="1444" y="1044"/>
                  <a:pt x="1444" y="1044"/>
                  <a:pt x="1445" y="1044"/>
                </a:cubicBezTo>
                <a:cubicBezTo>
                  <a:pt x="1445" y="1043"/>
                  <a:pt x="1446" y="1043"/>
                  <a:pt x="1447" y="1043"/>
                </a:cubicBezTo>
                <a:cubicBezTo>
                  <a:pt x="1447" y="1043"/>
                  <a:pt x="1449" y="1041"/>
                  <a:pt x="1449" y="1042"/>
                </a:cubicBezTo>
                <a:cubicBezTo>
                  <a:pt x="1448" y="1043"/>
                  <a:pt x="1447" y="1044"/>
                  <a:pt x="1447" y="1044"/>
                </a:cubicBezTo>
                <a:cubicBezTo>
                  <a:pt x="1445" y="1047"/>
                  <a:pt x="1449" y="1048"/>
                  <a:pt x="1449" y="1051"/>
                </a:cubicBezTo>
                <a:cubicBezTo>
                  <a:pt x="1450" y="1052"/>
                  <a:pt x="1449" y="1054"/>
                  <a:pt x="1450" y="1055"/>
                </a:cubicBezTo>
                <a:cubicBezTo>
                  <a:pt x="1451" y="1055"/>
                  <a:pt x="1451" y="1056"/>
                  <a:pt x="1452" y="1056"/>
                </a:cubicBezTo>
                <a:cubicBezTo>
                  <a:pt x="1452" y="1057"/>
                  <a:pt x="1453" y="1059"/>
                  <a:pt x="1453" y="1060"/>
                </a:cubicBezTo>
                <a:cubicBezTo>
                  <a:pt x="1453" y="1061"/>
                  <a:pt x="1454" y="1062"/>
                  <a:pt x="1455" y="1063"/>
                </a:cubicBezTo>
                <a:cubicBezTo>
                  <a:pt x="1456" y="1064"/>
                  <a:pt x="1457" y="1065"/>
                  <a:pt x="1457" y="1066"/>
                </a:cubicBezTo>
                <a:cubicBezTo>
                  <a:pt x="1457" y="1067"/>
                  <a:pt x="1457" y="1067"/>
                  <a:pt x="1458" y="1068"/>
                </a:cubicBezTo>
                <a:cubicBezTo>
                  <a:pt x="1458" y="1069"/>
                  <a:pt x="1458" y="1069"/>
                  <a:pt x="1458" y="1070"/>
                </a:cubicBezTo>
                <a:cubicBezTo>
                  <a:pt x="1459" y="1071"/>
                  <a:pt x="1458" y="1073"/>
                  <a:pt x="1458" y="1074"/>
                </a:cubicBezTo>
                <a:cubicBezTo>
                  <a:pt x="1458" y="1076"/>
                  <a:pt x="1459" y="1077"/>
                  <a:pt x="1460" y="1078"/>
                </a:cubicBezTo>
                <a:cubicBezTo>
                  <a:pt x="1461" y="1079"/>
                  <a:pt x="1462" y="1080"/>
                  <a:pt x="1463" y="1081"/>
                </a:cubicBezTo>
                <a:cubicBezTo>
                  <a:pt x="1465" y="1084"/>
                  <a:pt x="1466" y="1088"/>
                  <a:pt x="1466" y="1092"/>
                </a:cubicBezTo>
                <a:cubicBezTo>
                  <a:pt x="1466" y="1093"/>
                  <a:pt x="1466" y="1094"/>
                  <a:pt x="1467" y="1095"/>
                </a:cubicBezTo>
                <a:cubicBezTo>
                  <a:pt x="1467" y="1096"/>
                  <a:pt x="1467" y="1097"/>
                  <a:pt x="1468" y="1098"/>
                </a:cubicBezTo>
                <a:cubicBezTo>
                  <a:pt x="1469" y="1098"/>
                  <a:pt x="1469" y="1098"/>
                  <a:pt x="1469" y="1099"/>
                </a:cubicBezTo>
                <a:cubicBezTo>
                  <a:pt x="1470" y="1100"/>
                  <a:pt x="1469" y="1100"/>
                  <a:pt x="1469" y="1101"/>
                </a:cubicBezTo>
                <a:cubicBezTo>
                  <a:pt x="1469" y="1102"/>
                  <a:pt x="1470" y="1102"/>
                  <a:pt x="1470" y="1102"/>
                </a:cubicBezTo>
                <a:cubicBezTo>
                  <a:pt x="1471" y="1103"/>
                  <a:pt x="1473" y="1104"/>
                  <a:pt x="1474" y="1105"/>
                </a:cubicBezTo>
                <a:cubicBezTo>
                  <a:pt x="1474" y="1106"/>
                  <a:pt x="1473" y="1105"/>
                  <a:pt x="1472" y="1105"/>
                </a:cubicBezTo>
                <a:cubicBezTo>
                  <a:pt x="1472" y="1105"/>
                  <a:pt x="1472" y="1106"/>
                  <a:pt x="1472" y="1107"/>
                </a:cubicBezTo>
                <a:cubicBezTo>
                  <a:pt x="1473" y="1108"/>
                  <a:pt x="1474" y="1109"/>
                  <a:pt x="1475" y="1110"/>
                </a:cubicBezTo>
                <a:cubicBezTo>
                  <a:pt x="1475" y="1111"/>
                  <a:pt x="1475" y="1113"/>
                  <a:pt x="1476" y="1114"/>
                </a:cubicBezTo>
                <a:cubicBezTo>
                  <a:pt x="1477" y="1115"/>
                  <a:pt x="1478" y="1116"/>
                  <a:pt x="1479" y="1117"/>
                </a:cubicBezTo>
                <a:cubicBezTo>
                  <a:pt x="1480" y="1118"/>
                  <a:pt x="1481" y="1119"/>
                  <a:pt x="1481" y="1120"/>
                </a:cubicBezTo>
                <a:cubicBezTo>
                  <a:pt x="1481" y="1121"/>
                  <a:pt x="1480" y="1122"/>
                  <a:pt x="1479" y="1123"/>
                </a:cubicBezTo>
                <a:cubicBezTo>
                  <a:pt x="1478" y="1124"/>
                  <a:pt x="1479" y="1125"/>
                  <a:pt x="1479" y="1126"/>
                </a:cubicBezTo>
                <a:cubicBezTo>
                  <a:pt x="1479" y="1128"/>
                  <a:pt x="1479" y="1129"/>
                  <a:pt x="1479" y="1131"/>
                </a:cubicBezTo>
                <a:cubicBezTo>
                  <a:pt x="1478" y="1132"/>
                  <a:pt x="1480" y="1134"/>
                  <a:pt x="1480" y="1135"/>
                </a:cubicBezTo>
                <a:cubicBezTo>
                  <a:pt x="1480" y="1136"/>
                  <a:pt x="1480" y="1137"/>
                  <a:pt x="1479" y="1136"/>
                </a:cubicBezTo>
                <a:cubicBezTo>
                  <a:pt x="1479" y="1136"/>
                  <a:pt x="1478" y="1136"/>
                  <a:pt x="1478" y="1136"/>
                </a:cubicBezTo>
                <a:cubicBezTo>
                  <a:pt x="1478" y="1135"/>
                  <a:pt x="1477" y="1135"/>
                  <a:pt x="1477" y="1135"/>
                </a:cubicBezTo>
                <a:cubicBezTo>
                  <a:pt x="1477" y="1135"/>
                  <a:pt x="1477" y="1134"/>
                  <a:pt x="1476" y="1134"/>
                </a:cubicBezTo>
                <a:cubicBezTo>
                  <a:pt x="1474" y="1133"/>
                  <a:pt x="1475" y="1138"/>
                  <a:pt x="1475" y="1139"/>
                </a:cubicBezTo>
                <a:cubicBezTo>
                  <a:pt x="1475" y="1140"/>
                  <a:pt x="1475" y="1140"/>
                  <a:pt x="1474" y="1141"/>
                </a:cubicBezTo>
                <a:cubicBezTo>
                  <a:pt x="1474" y="1142"/>
                  <a:pt x="1473" y="1143"/>
                  <a:pt x="1472" y="1143"/>
                </a:cubicBezTo>
                <a:cubicBezTo>
                  <a:pt x="1471" y="1143"/>
                  <a:pt x="1469" y="1142"/>
                  <a:pt x="1468" y="1141"/>
                </a:cubicBezTo>
                <a:cubicBezTo>
                  <a:pt x="1467" y="1140"/>
                  <a:pt x="1467" y="1139"/>
                  <a:pt x="1467" y="1137"/>
                </a:cubicBezTo>
                <a:cubicBezTo>
                  <a:pt x="1468" y="1135"/>
                  <a:pt x="1467" y="1133"/>
                  <a:pt x="1467" y="1132"/>
                </a:cubicBezTo>
                <a:cubicBezTo>
                  <a:pt x="1468" y="1130"/>
                  <a:pt x="1468" y="1128"/>
                  <a:pt x="1468" y="1127"/>
                </a:cubicBezTo>
                <a:cubicBezTo>
                  <a:pt x="1469" y="1126"/>
                  <a:pt x="1468" y="1126"/>
                  <a:pt x="1468" y="1125"/>
                </a:cubicBezTo>
                <a:cubicBezTo>
                  <a:pt x="1469" y="1125"/>
                  <a:pt x="1469" y="1124"/>
                  <a:pt x="1469" y="1124"/>
                </a:cubicBezTo>
                <a:cubicBezTo>
                  <a:pt x="1470" y="1122"/>
                  <a:pt x="1471" y="1121"/>
                  <a:pt x="1472" y="1120"/>
                </a:cubicBezTo>
                <a:cubicBezTo>
                  <a:pt x="1472" y="1119"/>
                  <a:pt x="1475" y="1117"/>
                  <a:pt x="1474" y="1116"/>
                </a:cubicBezTo>
                <a:cubicBezTo>
                  <a:pt x="1473" y="1116"/>
                  <a:pt x="1473" y="1117"/>
                  <a:pt x="1472" y="1117"/>
                </a:cubicBezTo>
                <a:cubicBezTo>
                  <a:pt x="1471" y="1117"/>
                  <a:pt x="1471" y="1117"/>
                  <a:pt x="1470" y="1118"/>
                </a:cubicBezTo>
                <a:cubicBezTo>
                  <a:pt x="1470" y="1118"/>
                  <a:pt x="1469" y="1121"/>
                  <a:pt x="1468" y="1121"/>
                </a:cubicBezTo>
                <a:cubicBezTo>
                  <a:pt x="1466" y="1120"/>
                  <a:pt x="1468" y="1117"/>
                  <a:pt x="1469" y="1117"/>
                </a:cubicBezTo>
                <a:cubicBezTo>
                  <a:pt x="1469" y="1115"/>
                  <a:pt x="1469" y="1114"/>
                  <a:pt x="1470" y="1113"/>
                </a:cubicBezTo>
                <a:cubicBezTo>
                  <a:pt x="1471" y="1112"/>
                  <a:pt x="1472" y="1112"/>
                  <a:pt x="1472" y="1111"/>
                </a:cubicBezTo>
                <a:cubicBezTo>
                  <a:pt x="1472" y="1111"/>
                  <a:pt x="1472" y="1110"/>
                  <a:pt x="1472" y="1109"/>
                </a:cubicBezTo>
                <a:cubicBezTo>
                  <a:pt x="1470" y="1107"/>
                  <a:pt x="1465" y="1106"/>
                  <a:pt x="1464" y="1109"/>
                </a:cubicBezTo>
                <a:cubicBezTo>
                  <a:pt x="1464" y="1111"/>
                  <a:pt x="1464" y="1112"/>
                  <a:pt x="1463" y="1113"/>
                </a:cubicBezTo>
                <a:cubicBezTo>
                  <a:pt x="1463" y="1113"/>
                  <a:pt x="1462" y="1114"/>
                  <a:pt x="1461" y="1114"/>
                </a:cubicBezTo>
                <a:cubicBezTo>
                  <a:pt x="1460" y="1113"/>
                  <a:pt x="1461" y="1109"/>
                  <a:pt x="1461" y="1108"/>
                </a:cubicBezTo>
                <a:cubicBezTo>
                  <a:pt x="1462" y="1107"/>
                  <a:pt x="1462" y="1105"/>
                  <a:pt x="1462" y="1104"/>
                </a:cubicBezTo>
                <a:cubicBezTo>
                  <a:pt x="1462" y="1103"/>
                  <a:pt x="1462" y="1102"/>
                  <a:pt x="1462" y="1101"/>
                </a:cubicBezTo>
                <a:cubicBezTo>
                  <a:pt x="1462" y="1101"/>
                  <a:pt x="1461" y="1101"/>
                  <a:pt x="1461" y="1100"/>
                </a:cubicBezTo>
                <a:cubicBezTo>
                  <a:pt x="1460" y="1099"/>
                  <a:pt x="1459" y="1098"/>
                  <a:pt x="1457" y="1098"/>
                </a:cubicBezTo>
                <a:cubicBezTo>
                  <a:pt x="1456" y="1098"/>
                  <a:pt x="1456" y="1101"/>
                  <a:pt x="1454" y="1101"/>
                </a:cubicBezTo>
                <a:cubicBezTo>
                  <a:pt x="1454" y="1100"/>
                  <a:pt x="1455" y="1099"/>
                  <a:pt x="1455" y="1099"/>
                </a:cubicBezTo>
                <a:cubicBezTo>
                  <a:pt x="1455" y="1098"/>
                  <a:pt x="1455" y="1097"/>
                  <a:pt x="1456" y="1097"/>
                </a:cubicBezTo>
                <a:cubicBezTo>
                  <a:pt x="1457" y="1097"/>
                  <a:pt x="1458" y="1096"/>
                  <a:pt x="1457" y="1095"/>
                </a:cubicBezTo>
                <a:cubicBezTo>
                  <a:pt x="1456" y="1094"/>
                  <a:pt x="1454" y="1096"/>
                  <a:pt x="1453" y="1096"/>
                </a:cubicBezTo>
                <a:cubicBezTo>
                  <a:pt x="1452" y="1095"/>
                  <a:pt x="1453" y="1095"/>
                  <a:pt x="1452" y="1094"/>
                </a:cubicBezTo>
                <a:cubicBezTo>
                  <a:pt x="1452" y="1094"/>
                  <a:pt x="1451" y="1095"/>
                  <a:pt x="1451" y="1095"/>
                </a:cubicBezTo>
                <a:cubicBezTo>
                  <a:pt x="1450" y="1097"/>
                  <a:pt x="1451" y="1099"/>
                  <a:pt x="1450" y="1100"/>
                </a:cubicBezTo>
                <a:cubicBezTo>
                  <a:pt x="1450" y="1102"/>
                  <a:pt x="1448" y="1101"/>
                  <a:pt x="1447" y="1100"/>
                </a:cubicBezTo>
                <a:cubicBezTo>
                  <a:pt x="1445" y="1100"/>
                  <a:pt x="1445" y="1099"/>
                  <a:pt x="1444" y="1097"/>
                </a:cubicBezTo>
                <a:close/>
                <a:moveTo>
                  <a:pt x="1457" y="1835"/>
                </a:moveTo>
                <a:cubicBezTo>
                  <a:pt x="1456" y="1835"/>
                  <a:pt x="1456" y="1833"/>
                  <a:pt x="1456" y="1832"/>
                </a:cubicBezTo>
                <a:cubicBezTo>
                  <a:pt x="1455" y="1831"/>
                  <a:pt x="1454" y="1830"/>
                  <a:pt x="1454" y="1829"/>
                </a:cubicBezTo>
                <a:cubicBezTo>
                  <a:pt x="1453" y="1828"/>
                  <a:pt x="1453" y="1827"/>
                  <a:pt x="1453" y="1825"/>
                </a:cubicBezTo>
                <a:cubicBezTo>
                  <a:pt x="1452" y="1824"/>
                  <a:pt x="1452" y="1823"/>
                  <a:pt x="1453" y="1824"/>
                </a:cubicBezTo>
                <a:cubicBezTo>
                  <a:pt x="1455" y="1825"/>
                  <a:pt x="1455" y="1828"/>
                  <a:pt x="1457" y="1829"/>
                </a:cubicBezTo>
                <a:cubicBezTo>
                  <a:pt x="1458" y="1830"/>
                  <a:pt x="1458" y="1831"/>
                  <a:pt x="1458" y="1832"/>
                </a:cubicBezTo>
                <a:cubicBezTo>
                  <a:pt x="1458" y="1833"/>
                  <a:pt x="1457" y="1835"/>
                  <a:pt x="1457" y="1835"/>
                </a:cubicBezTo>
                <a:close/>
                <a:moveTo>
                  <a:pt x="1715" y="2052"/>
                </a:moveTo>
                <a:cubicBezTo>
                  <a:pt x="1715" y="2052"/>
                  <a:pt x="1714" y="2052"/>
                  <a:pt x="1714" y="2051"/>
                </a:cubicBezTo>
                <a:cubicBezTo>
                  <a:pt x="1713" y="2051"/>
                  <a:pt x="1712" y="2051"/>
                  <a:pt x="1712" y="2051"/>
                </a:cubicBezTo>
                <a:cubicBezTo>
                  <a:pt x="1710" y="2051"/>
                  <a:pt x="1709" y="2050"/>
                  <a:pt x="1708" y="2050"/>
                </a:cubicBezTo>
                <a:cubicBezTo>
                  <a:pt x="1706" y="2049"/>
                  <a:pt x="1705" y="2048"/>
                  <a:pt x="1704" y="2048"/>
                </a:cubicBezTo>
                <a:cubicBezTo>
                  <a:pt x="1703" y="2047"/>
                  <a:pt x="1702" y="2047"/>
                  <a:pt x="1701" y="2046"/>
                </a:cubicBezTo>
                <a:cubicBezTo>
                  <a:pt x="1699" y="2045"/>
                  <a:pt x="1699" y="2044"/>
                  <a:pt x="1698" y="2043"/>
                </a:cubicBezTo>
                <a:cubicBezTo>
                  <a:pt x="1697" y="2042"/>
                  <a:pt x="1697" y="2041"/>
                  <a:pt x="1697" y="2039"/>
                </a:cubicBezTo>
                <a:cubicBezTo>
                  <a:pt x="1697" y="2038"/>
                  <a:pt x="1695" y="2037"/>
                  <a:pt x="1695" y="2035"/>
                </a:cubicBezTo>
                <a:cubicBezTo>
                  <a:pt x="1696" y="2034"/>
                  <a:pt x="1696" y="2032"/>
                  <a:pt x="1696" y="2032"/>
                </a:cubicBezTo>
                <a:cubicBezTo>
                  <a:pt x="1697" y="2031"/>
                  <a:pt x="1697" y="2031"/>
                  <a:pt x="1698" y="2031"/>
                </a:cubicBezTo>
                <a:cubicBezTo>
                  <a:pt x="1699" y="2031"/>
                  <a:pt x="1700" y="2031"/>
                  <a:pt x="1700" y="2031"/>
                </a:cubicBezTo>
                <a:cubicBezTo>
                  <a:pt x="1701" y="2031"/>
                  <a:pt x="1702" y="2032"/>
                  <a:pt x="1702" y="2032"/>
                </a:cubicBezTo>
                <a:cubicBezTo>
                  <a:pt x="1703" y="2033"/>
                  <a:pt x="1704" y="2034"/>
                  <a:pt x="1705" y="2035"/>
                </a:cubicBezTo>
                <a:cubicBezTo>
                  <a:pt x="1707" y="2035"/>
                  <a:pt x="1707" y="2036"/>
                  <a:pt x="1708" y="2038"/>
                </a:cubicBezTo>
                <a:cubicBezTo>
                  <a:pt x="1709" y="2039"/>
                  <a:pt x="1711" y="2040"/>
                  <a:pt x="1712" y="2040"/>
                </a:cubicBezTo>
                <a:cubicBezTo>
                  <a:pt x="1713" y="2041"/>
                  <a:pt x="1714" y="2042"/>
                  <a:pt x="1715" y="2043"/>
                </a:cubicBezTo>
                <a:cubicBezTo>
                  <a:pt x="1715" y="2045"/>
                  <a:pt x="1717" y="2045"/>
                  <a:pt x="1717" y="2047"/>
                </a:cubicBezTo>
                <a:cubicBezTo>
                  <a:pt x="1718" y="2048"/>
                  <a:pt x="1718" y="2049"/>
                  <a:pt x="1718" y="2051"/>
                </a:cubicBezTo>
                <a:cubicBezTo>
                  <a:pt x="1718" y="2052"/>
                  <a:pt x="1716" y="2053"/>
                  <a:pt x="1715" y="2052"/>
                </a:cubicBezTo>
                <a:close/>
                <a:moveTo>
                  <a:pt x="1935" y="2056"/>
                </a:moveTo>
                <a:cubicBezTo>
                  <a:pt x="1934" y="2056"/>
                  <a:pt x="1934" y="2057"/>
                  <a:pt x="1934" y="2057"/>
                </a:cubicBezTo>
                <a:cubicBezTo>
                  <a:pt x="1933" y="2058"/>
                  <a:pt x="1933" y="2058"/>
                  <a:pt x="1932" y="2058"/>
                </a:cubicBezTo>
                <a:cubicBezTo>
                  <a:pt x="1931" y="2059"/>
                  <a:pt x="1929" y="2059"/>
                  <a:pt x="1930" y="2057"/>
                </a:cubicBezTo>
                <a:cubicBezTo>
                  <a:pt x="1931" y="2057"/>
                  <a:pt x="1931" y="2056"/>
                  <a:pt x="1931" y="2055"/>
                </a:cubicBezTo>
                <a:cubicBezTo>
                  <a:pt x="1931" y="2055"/>
                  <a:pt x="1931" y="2055"/>
                  <a:pt x="1931" y="2055"/>
                </a:cubicBezTo>
                <a:cubicBezTo>
                  <a:pt x="1932" y="2055"/>
                  <a:pt x="1934" y="2055"/>
                  <a:pt x="1935" y="2055"/>
                </a:cubicBezTo>
                <a:cubicBezTo>
                  <a:pt x="1935" y="2055"/>
                  <a:pt x="1935" y="2055"/>
                  <a:pt x="1935" y="2056"/>
                </a:cubicBezTo>
                <a:close/>
                <a:moveTo>
                  <a:pt x="2054" y="1899"/>
                </a:moveTo>
                <a:cubicBezTo>
                  <a:pt x="2054" y="1899"/>
                  <a:pt x="2054" y="1898"/>
                  <a:pt x="2054" y="1898"/>
                </a:cubicBezTo>
                <a:cubicBezTo>
                  <a:pt x="2055" y="1897"/>
                  <a:pt x="2055" y="1897"/>
                  <a:pt x="2055" y="1898"/>
                </a:cubicBezTo>
                <a:cubicBezTo>
                  <a:pt x="2056" y="1898"/>
                  <a:pt x="2056" y="1898"/>
                  <a:pt x="2056" y="1899"/>
                </a:cubicBezTo>
                <a:cubicBezTo>
                  <a:pt x="2057" y="1899"/>
                  <a:pt x="2057" y="1898"/>
                  <a:pt x="2058" y="1898"/>
                </a:cubicBezTo>
                <a:cubicBezTo>
                  <a:pt x="2058" y="1897"/>
                  <a:pt x="2058" y="1897"/>
                  <a:pt x="2058" y="1896"/>
                </a:cubicBezTo>
                <a:cubicBezTo>
                  <a:pt x="2058" y="1896"/>
                  <a:pt x="2058" y="1896"/>
                  <a:pt x="2058" y="1895"/>
                </a:cubicBezTo>
                <a:cubicBezTo>
                  <a:pt x="2059" y="1895"/>
                  <a:pt x="2060" y="1894"/>
                  <a:pt x="2060" y="1893"/>
                </a:cubicBezTo>
                <a:cubicBezTo>
                  <a:pt x="2060" y="1892"/>
                  <a:pt x="2059" y="1892"/>
                  <a:pt x="2059" y="1891"/>
                </a:cubicBezTo>
                <a:cubicBezTo>
                  <a:pt x="2058" y="1890"/>
                  <a:pt x="2058" y="1890"/>
                  <a:pt x="2057" y="1889"/>
                </a:cubicBezTo>
                <a:cubicBezTo>
                  <a:pt x="2056" y="1889"/>
                  <a:pt x="2055" y="1888"/>
                  <a:pt x="2054" y="1888"/>
                </a:cubicBezTo>
                <a:cubicBezTo>
                  <a:pt x="2054" y="1887"/>
                  <a:pt x="2053" y="1887"/>
                  <a:pt x="2053" y="1886"/>
                </a:cubicBezTo>
                <a:cubicBezTo>
                  <a:pt x="2052" y="1886"/>
                  <a:pt x="2052" y="1885"/>
                  <a:pt x="2051" y="1885"/>
                </a:cubicBezTo>
                <a:cubicBezTo>
                  <a:pt x="2051" y="1884"/>
                  <a:pt x="2050" y="1884"/>
                  <a:pt x="2050" y="1884"/>
                </a:cubicBezTo>
                <a:cubicBezTo>
                  <a:pt x="2049" y="1884"/>
                  <a:pt x="2049" y="1884"/>
                  <a:pt x="2049" y="1884"/>
                </a:cubicBezTo>
                <a:cubicBezTo>
                  <a:pt x="2048" y="1884"/>
                  <a:pt x="2048" y="1883"/>
                  <a:pt x="2048" y="1883"/>
                </a:cubicBezTo>
                <a:cubicBezTo>
                  <a:pt x="2047" y="1883"/>
                  <a:pt x="2046" y="1884"/>
                  <a:pt x="2046" y="1884"/>
                </a:cubicBezTo>
                <a:cubicBezTo>
                  <a:pt x="2045" y="1885"/>
                  <a:pt x="2044" y="1885"/>
                  <a:pt x="2044" y="1884"/>
                </a:cubicBezTo>
                <a:cubicBezTo>
                  <a:pt x="2044" y="1884"/>
                  <a:pt x="2043" y="1883"/>
                  <a:pt x="2043" y="1883"/>
                </a:cubicBezTo>
                <a:cubicBezTo>
                  <a:pt x="2042" y="1883"/>
                  <a:pt x="2042" y="1883"/>
                  <a:pt x="2042" y="1884"/>
                </a:cubicBezTo>
                <a:cubicBezTo>
                  <a:pt x="2041" y="1884"/>
                  <a:pt x="2041" y="1884"/>
                  <a:pt x="2040" y="1884"/>
                </a:cubicBezTo>
                <a:cubicBezTo>
                  <a:pt x="2040" y="1883"/>
                  <a:pt x="2039" y="1883"/>
                  <a:pt x="2038" y="1883"/>
                </a:cubicBezTo>
                <a:cubicBezTo>
                  <a:pt x="2037" y="1882"/>
                  <a:pt x="2037" y="1882"/>
                  <a:pt x="2036" y="1882"/>
                </a:cubicBezTo>
                <a:cubicBezTo>
                  <a:pt x="2035" y="1883"/>
                  <a:pt x="2035" y="1882"/>
                  <a:pt x="2034" y="1882"/>
                </a:cubicBezTo>
                <a:cubicBezTo>
                  <a:pt x="2034" y="1881"/>
                  <a:pt x="2033" y="1881"/>
                  <a:pt x="2033" y="1880"/>
                </a:cubicBezTo>
                <a:cubicBezTo>
                  <a:pt x="2033" y="1879"/>
                  <a:pt x="2034" y="1880"/>
                  <a:pt x="2035" y="1880"/>
                </a:cubicBezTo>
                <a:cubicBezTo>
                  <a:pt x="2035" y="1880"/>
                  <a:pt x="2036" y="1880"/>
                  <a:pt x="2036" y="1880"/>
                </a:cubicBezTo>
                <a:cubicBezTo>
                  <a:pt x="2037" y="1880"/>
                  <a:pt x="2037" y="1880"/>
                  <a:pt x="2037" y="1880"/>
                </a:cubicBezTo>
                <a:cubicBezTo>
                  <a:pt x="2038" y="1881"/>
                  <a:pt x="2039" y="1880"/>
                  <a:pt x="2040" y="1880"/>
                </a:cubicBezTo>
                <a:cubicBezTo>
                  <a:pt x="2040" y="1880"/>
                  <a:pt x="2041" y="1880"/>
                  <a:pt x="2042" y="1880"/>
                </a:cubicBezTo>
                <a:cubicBezTo>
                  <a:pt x="2042" y="1879"/>
                  <a:pt x="2041" y="1879"/>
                  <a:pt x="2041" y="1879"/>
                </a:cubicBezTo>
                <a:cubicBezTo>
                  <a:pt x="2040" y="1877"/>
                  <a:pt x="2042" y="1879"/>
                  <a:pt x="2042" y="1878"/>
                </a:cubicBezTo>
                <a:cubicBezTo>
                  <a:pt x="2043" y="1878"/>
                  <a:pt x="2043" y="1878"/>
                  <a:pt x="2042" y="1877"/>
                </a:cubicBezTo>
                <a:cubicBezTo>
                  <a:pt x="2042" y="1877"/>
                  <a:pt x="2041" y="1877"/>
                  <a:pt x="2041" y="1877"/>
                </a:cubicBezTo>
                <a:cubicBezTo>
                  <a:pt x="2040" y="1877"/>
                  <a:pt x="2040" y="1877"/>
                  <a:pt x="2041" y="1877"/>
                </a:cubicBezTo>
                <a:cubicBezTo>
                  <a:pt x="2041" y="1877"/>
                  <a:pt x="2041" y="1877"/>
                  <a:pt x="2041" y="1876"/>
                </a:cubicBezTo>
                <a:cubicBezTo>
                  <a:pt x="2041" y="1876"/>
                  <a:pt x="2041" y="1876"/>
                  <a:pt x="2041" y="1876"/>
                </a:cubicBezTo>
                <a:cubicBezTo>
                  <a:pt x="2040" y="1876"/>
                  <a:pt x="2040" y="1876"/>
                  <a:pt x="2040" y="1877"/>
                </a:cubicBezTo>
                <a:cubicBezTo>
                  <a:pt x="2039" y="1877"/>
                  <a:pt x="2039" y="1877"/>
                  <a:pt x="2039" y="1877"/>
                </a:cubicBezTo>
                <a:cubicBezTo>
                  <a:pt x="2038" y="1877"/>
                  <a:pt x="2038" y="1877"/>
                  <a:pt x="2038" y="1877"/>
                </a:cubicBezTo>
                <a:cubicBezTo>
                  <a:pt x="2038" y="1877"/>
                  <a:pt x="2037" y="1877"/>
                  <a:pt x="2037" y="1877"/>
                </a:cubicBezTo>
                <a:cubicBezTo>
                  <a:pt x="2037" y="1877"/>
                  <a:pt x="2036" y="1877"/>
                  <a:pt x="2036" y="1877"/>
                </a:cubicBezTo>
                <a:cubicBezTo>
                  <a:pt x="2035" y="1877"/>
                  <a:pt x="2035" y="1877"/>
                  <a:pt x="2034" y="1877"/>
                </a:cubicBezTo>
                <a:cubicBezTo>
                  <a:pt x="2033" y="1877"/>
                  <a:pt x="2033" y="1878"/>
                  <a:pt x="2032" y="1878"/>
                </a:cubicBezTo>
                <a:cubicBezTo>
                  <a:pt x="2031" y="1878"/>
                  <a:pt x="2030" y="1878"/>
                  <a:pt x="2029" y="1878"/>
                </a:cubicBezTo>
                <a:cubicBezTo>
                  <a:pt x="2029" y="1877"/>
                  <a:pt x="2028" y="1876"/>
                  <a:pt x="2028" y="1875"/>
                </a:cubicBezTo>
                <a:cubicBezTo>
                  <a:pt x="2028" y="1875"/>
                  <a:pt x="2027" y="1874"/>
                  <a:pt x="2027" y="1873"/>
                </a:cubicBezTo>
                <a:cubicBezTo>
                  <a:pt x="2027" y="1872"/>
                  <a:pt x="2027" y="1872"/>
                  <a:pt x="2027" y="1871"/>
                </a:cubicBezTo>
                <a:cubicBezTo>
                  <a:pt x="2027" y="1870"/>
                  <a:pt x="2026" y="1869"/>
                  <a:pt x="2025" y="1869"/>
                </a:cubicBezTo>
                <a:cubicBezTo>
                  <a:pt x="2024" y="1869"/>
                  <a:pt x="2024" y="1870"/>
                  <a:pt x="2023" y="1870"/>
                </a:cubicBezTo>
                <a:cubicBezTo>
                  <a:pt x="2022" y="1871"/>
                  <a:pt x="2021" y="1870"/>
                  <a:pt x="2020" y="1870"/>
                </a:cubicBezTo>
                <a:cubicBezTo>
                  <a:pt x="2020" y="1870"/>
                  <a:pt x="2019" y="1870"/>
                  <a:pt x="2018" y="1870"/>
                </a:cubicBezTo>
                <a:cubicBezTo>
                  <a:pt x="2018" y="1870"/>
                  <a:pt x="2018" y="1869"/>
                  <a:pt x="2018" y="1869"/>
                </a:cubicBezTo>
                <a:cubicBezTo>
                  <a:pt x="2017" y="1868"/>
                  <a:pt x="2017" y="1868"/>
                  <a:pt x="2016" y="1867"/>
                </a:cubicBezTo>
                <a:cubicBezTo>
                  <a:pt x="2015" y="1867"/>
                  <a:pt x="2014" y="1868"/>
                  <a:pt x="2014" y="1868"/>
                </a:cubicBezTo>
                <a:cubicBezTo>
                  <a:pt x="2013" y="1868"/>
                  <a:pt x="2012" y="1868"/>
                  <a:pt x="2011" y="1867"/>
                </a:cubicBezTo>
                <a:cubicBezTo>
                  <a:pt x="2011" y="1867"/>
                  <a:pt x="2010" y="1866"/>
                  <a:pt x="2010" y="1866"/>
                </a:cubicBezTo>
                <a:cubicBezTo>
                  <a:pt x="2009" y="1866"/>
                  <a:pt x="2009" y="1866"/>
                  <a:pt x="2008" y="1866"/>
                </a:cubicBezTo>
                <a:cubicBezTo>
                  <a:pt x="2008" y="1865"/>
                  <a:pt x="2008" y="1864"/>
                  <a:pt x="2007" y="1864"/>
                </a:cubicBezTo>
                <a:cubicBezTo>
                  <a:pt x="2006" y="1864"/>
                  <a:pt x="2006" y="1865"/>
                  <a:pt x="2006" y="1865"/>
                </a:cubicBezTo>
                <a:cubicBezTo>
                  <a:pt x="2005" y="1865"/>
                  <a:pt x="2005" y="1864"/>
                  <a:pt x="2005" y="1864"/>
                </a:cubicBezTo>
                <a:cubicBezTo>
                  <a:pt x="2004" y="1864"/>
                  <a:pt x="2003" y="1865"/>
                  <a:pt x="2002" y="1866"/>
                </a:cubicBezTo>
                <a:cubicBezTo>
                  <a:pt x="2001" y="1866"/>
                  <a:pt x="2001" y="1866"/>
                  <a:pt x="2001" y="1865"/>
                </a:cubicBezTo>
                <a:cubicBezTo>
                  <a:pt x="2000" y="1865"/>
                  <a:pt x="2000" y="1865"/>
                  <a:pt x="2000" y="1865"/>
                </a:cubicBezTo>
                <a:cubicBezTo>
                  <a:pt x="1999" y="1866"/>
                  <a:pt x="1999" y="1866"/>
                  <a:pt x="1999" y="1866"/>
                </a:cubicBezTo>
                <a:cubicBezTo>
                  <a:pt x="1998" y="1867"/>
                  <a:pt x="1996" y="1865"/>
                  <a:pt x="1995" y="1865"/>
                </a:cubicBezTo>
                <a:cubicBezTo>
                  <a:pt x="1993" y="1864"/>
                  <a:pt x="1991" y="1865"/>
                  <a:pt x="1990" y="1866"/>
                </a:cubicBezTo>
                <a:cubicBezTo>
                  <a:pt x="1989" y="1867"/>
                  <a:pt x="1989" y="1867"/>
                  <a:pt x="1989" y="1868"/>
                </a:cubicBezTo>
                <a:cubicBezTo>
                  <a:pt x="1989" y="1868"/>
                  <a:pt x="1989" y="1868"/>
                  <a:pt x="1989" y="1869"/>
                </a:cubicBezTo>
                <a:cubicBezTo>
                  <a:pt x="1989" y="1870"/>
                  <a:pt x="1989" y="1869"/>
                  <a:pt x="1988" y="1870"/>
                </a:cubicBezTo>
                <a:cubicBezTo>
                  <a:pt x="1987" y="1870"/>
                  <a:pt x="1988" y="1870"/>
                  <a:pt x="1987" y="1871"/>
                </a:cubicBezTo>
                <a:cubicBezTo>
                  <a:pt x="1986" y="1870"/>
                  <a:pt x="1987" y="1869"/>
                  <a:pt x="1986" y="1869"/>
                </a:cubicBezTo>
                <a:cubicBezTo>
                  <a:pt x="1985" y="1868"/>
                  <a:pt x="1984" y="1870"/>
                  <a:pt x="1983" y="1869"/>
                </a:cubicBezTo>
                <a:cubicBezTo>
                  <a:pt x="1983" y="1869"/>
                  <a:pt x="1983" y="1867"/>
                  <a:pt x="1982" y="1868"/>
                </a:cubicBezTo>
                <a:cubicBezTo>
                  <a:pt x="1982" y="1868"/>
                  <a:pt x="1982" y="1869"/>
                  <a:pt x="1981" y="1869"/>
                </a:cubicBezTo>
                <a:cubicBezTo>
                  <a:pt x="1981" y="1868"/>
                  <a:pt x="1981" y="1867"/>
                  <a:pt x="1980" y="1867"/>
                </a:cubicBezTo>
                <a:cubicBezTo>
                  <a:pt x="1980" y="1867"/>
                  <a:pt x="1979" y="1867"/>
                  <a:pt x="1979" y="1867"/>
                </a:cubicBezTo>
                <a:cubicBezTo>
                  <a:pt x="1978" y="1868"/>
                  <a:pt x="1978" y="1868"/>
                  <a:pt x="1978" y="1868"/>
                </a:cubicBezTo>
                <a:cubicBezTo>
                  <a:pt x="1977" y="1869"/>
                  <a:pt x="1977" y="1868"/>
                  <a:pt x="1977" y="1868"/>
                </a:cubicBezTo>
                <a:cubicBezTo>
                  <a:pt x="1977" y="1867"/>
                  <a:pt x="1976" y="1867"/>
                  <a:pt x="1976" y="1867"/>
                </a:cubicBezTo>
                <a:cubicBezTo>
                  <a:pt x="1975" y="1866"/>
                  <a:pt x="1975" y="1866"/>
                  <a:pt x="1975" y="1866"/>
                </a:cubicBezTo>
                <a:cubicBezTo>
                  <a:pt x="1974" y="1866"/>
                  <a:pt x="1974" y="1866"/>
                  <a:pt x="1973" y="1865"/>
                </a:cubicBezTo>
                <a:cubicBezTo>
                  <a:pt x="1973" y="1865"/>
                  <a:pt x="1972" y="1865"/>
                  <a:pt x="1972" y="1865"/>
                </a:cubicBezTo>
                <a:cubicBezTo>
                  <a:pt x="1971" y="1865"/>
                  <a:pt x="1970" y="1865"/>
                  <a:pt x="1969" y="1864"/>
                </a:cubicBezTo>
                <a:cubicBezTo>
                  <a:pt x="1968" y="1864"/>
                  <a:pt x="1968" y="1864"/>
                  <a:pt x="1967" y="1864"/>
                </a:cubicBezTo>
                <a:cubicBezTo>
                  <a:pt x="1966" y="1864"/>
                  <a:pt x="1965" y="1864"/>
                  <a:pt x="1964" y="1864"/>
                </a:cubicBezTo>
                <a:cubicBezTo>
                  <a:pt x="1963" y="1865"/>
                  <a:pt x="1962" y="1864"/>
                  <a:pt x="1961" y="1864"/>
                </a:cubicBezTo>
                <a:cubicBezTo>
                  <a:pt x="1960" y="1865"/>
                  <a:pt x="1959" y="1865"/>
                  <a:pt x="1958" y="1865"/>
                </a:cubicBezTo>
                <a:cubicBezTo>
                  <a:pt x="1957" y="1866"/>
                  <a:pt x="1954" y="1867"/>
                  <a:pt x="1954" y="1869"/>
                </a:cubicBezTo>
                <a:cubicBezTo>
                  <a:pt x="1954" y="1870"/>
                  <a:pt x="1955" y="1870"/>
                  <a:pt x="1956" y="1871"/>
                </a:cubicBezTo>
                <a:cubicBezTo>
                  <a:pt x="1956" y="1871"/>
                  <a:pt x="1956" y="1871"/>
                  <a:pt x="1957" y="1871"/>
                </a:cubicBezTo>
                <a:cubicBezTo>
                  <a:pt x="1957" y="1871"/>
                  <a:pt x="1958" y="1871"/>
                  <a:pt x="1958" y="1871"/>
                </a:cubicBezTo>
                <a:cubicBezTo>
                  <a:pt x="1959" y="1871"/>
                  <a:pt x="1960" y="1871"/>
                  <a:pt x="1960" y="1871"/>
                </a:cubicBezTo>
                <a:cubicBezTo>
                  <a:pt x="1961" y="1871"/>
                  <a:pt x="1962" y="1871"/>
                  <a:pt x="1963" y="1871"/>
                </a:cubicBezTo>
                <a:cubicBezTo>
                  <a:pt x="1964" y="1871"/>
                  <a:pt x="1964" y="1872"/>
                  <a:pt x="1965" y="1872"/>
                </a:cubicBezTo>
                <a:cubicBezTo>
                  <a:pt x="1966" y="1873"/>
                  <a:pt x="1967" y="1873"/>
                  <a:pt x="1968" y="1874"/>
                </a:cubicBezTo>
                <a:cubicBezTo>
                  <a:pt x="1968" y="1874"/>
                  <a:pt x="1968" y="1874"/>
                  <a:pt x="1968" y="1875"/>
                </a:cubicBezTo>
                <a:cubicBezTo>
                  <a:pt x="1969" y="1875"/>
                  <a:pt x="1969" y="1875"/>
                  <a:pt x="1969" y="1875"/>
                </a:cubicBezTo>
                <a:cubicBezTo>
                  <a:pt x="1970" y="1876"/>
                  <a:pt x="1968" y="1876"/>
                  <a:pt x="1968" y="1877"/>
                </a:cubicBezTo>
                <a:cubicBezTo>
                  <a:pt x="1968" y="1878"/>
                  <a:pt x="1969" y="1878"/>
                  <a:pt x="1969" y="1878"/>
                </a:cubicBezTo>
                <a:cubicBezTo>
                  <a:pt x="1969" y="1879"/>
                  <a:pt x="1969" y="1879"/>
                  <a:pt x="1968" y="1879"/>
                </a:cubicBezTo>
                <a:cubicBezTo>
                  <a:pt x="1968" y="1880"/>
                  <a:pt x="1968" y="1880"/>
                  <a:pt x="1967" y="1881"/>
                </a:cubicBezTo>
                <a:cubicBezTo>
                  <a:pt x="1967" y="1882"/>
                  <a:pt x="1967" y="1883"/>
                  <a:pt x="1967" y="1884"/>
                </a:cubicBezTo>
                <a:cubicBezTo>
                  <a:pt x="1968" y="1884"/>
                  <a:pt x="1968" y="1884"/>
                  <a:pt x="1968" y="1884"/>
                </a:cubicBezTo>
                <a:cubicBezTo>
                  <a:pt x="1969" y="1885"/>
                  <a:pt x="1969" y="1885"/>
                  <a:pt x="1969" y="1886"/>
                </a:cubicBezTo>
                <a:cubicBezTo>
                  <a:pt x="1970" y="1886"/>
                  <a:pt x="1970" y="1886"/>
                  <a:pt x="1971" y="1886"/>
                </a:cubicBezTo>
                <a:cubicBezTo>
                  <a:pt x="1972" y="1887"/>
                  <a:pt x="1972" y="1888"/>
                  <a:pt x="1973" y="1889"/>
                </a:cubicBezTo>
                <a:cubicBezTo>
                  <a:pt x="1973" y="1889"/>
                  <a:pt x="1974" y="1890"/>
                  <a:pt x="1974" y="1890"/>
                </a:cubicBezTo>
                <a:cubicBezTo>
                  <a:pt x="1975" y="1891"/>
                  <a:pt x="1975" y="1891"/>
                  <a:pt x="1976" y="1891"/>
                </a:cubicBezTo>
                <a:cubicBezTo>
                  <a:pt x="1977" y="1891"/>
                  <a:pt x="1977" y="1892"/>
                  <a:pt x="1977" y="1893"/>
                </a:cubicBezTo>
                <a:cubicBezTo>
                  <a:pt x="1977" y="1894"/>
                  <a:pt x="1977" y="1895"/>
                  <a:pt x="1976" y="1895"/>
                </a:cubicBezTo>
                <a:cubicBezTo>
                  <a:pt x="1975" y="1895"/>
                  <a:pt x="1975" y="1895"/>
                  <a:pt x="1974" y="1895"/>
                </a:cubicBezTo>
                <a:cubicBezTo>
                  <a:pt x="1974" y="1895"/>
                  <a:pt x="1974" y="1895"/>
                  <a:pt x="1973" y="1895"/>
                </a:cubicBezTo>
                <a:cubicBezTo>
                  <a:pt x="1973" y="1894"/>
                  <a:pt x="1973" y="1894"/>
                  <a:pt x="1972" y="1894"/>
                </a:cubicBezTo>
                <a:cubicBezTo>
                  <a:pt x="1972" y="1894"/>
                  <a:pt x="1971" y="1894"/>
                  <a:pt x="1971" y="1895"/>
                </a:cubicBezTo>
                <a:cubicBezTo>
                  <a:pt x="1970" y="1895"/>
                  <a:pt x="1970" y="1896"/>
                  <a:pt x="1970" y="1897"/>
                </a:cubicBezTo>
                <a:cubicBezTo>
                  <a:pt x="1969" y="1897"/>
                  <a:pt x="1968" y="1897"/>
                  <a:pt x="1967" y="1897"/>
                </a:cubicBezTo>
                <a:cubicBezTo>
                  <a:pt x="1966" y="1897"/>
                  <a:pt x="1966" y="1896"/>
                  <a:pt x="1965" y="1896"/>
                </a:cubicBezTo>
                <a:cubicBezTo>
                  <a:pt x="1964" y="1896"/>
                  <a:pt x="1963" y="1897"/>
                  <a:pt x="1962" y="1897"/>
                </a:cubicBezTo>
                <a:cubicBezTo>
                  <a:pt x="1961" y="1897"/>
                  <a:pt x="1961" y="1896"/>
                  <a:pt x="1960" y="1896"/>
                </a:cubicBezTo>
                <a:cubicBezTo>
                  <a:pt x="1959" y="1896"/>
                  <a:pt x="1958" y="1896"/>
                  <a:pt x="1957" y="1896"/>
                </a:cubicBezTo>
                <a:cubicBezTo>
                  <a:pt x="1956" y="1896"/>
                  <a:pt x="1955" y="1895"/>
                  <a:pt x="1955" y="1895"/>
                </a:cubicBezTo>
                <a:cubicBezTo>
                  <a:pt x="1954" y="1895"/>
                  <a:pt x="1953" y="1895"/>
                  <a:pt x="1951" y="1896"/>
                </a:cubicBezTo>
                <a:cubicBezTo>
                  <a:pt x="1951" y="1896"/>
                  <a:pt x="1949" y="1896"/>
                  <a:pt x="1949" y="1895"/>
                </a:cubicBezTo>
                <a:cubicBezTo>
                  <a:pt x="1949" y="1895"/>
                  <a:pt x="1949" y="1895"/>
                  <a:pt x="1950" y="1895"/>
                </a:cubicBezTo>
                <a:cubicBezTo>
                  <a:pt x="1950" y="1894"/>
                  <a:pt x="1951" y="1894"/>
                  <a:pt x="1951" y="1894"/>
                </a:cubicBezTo>
                <a:cubicBezTo>
                  <a:pt x="1951" y="1894"/>
                  <a:pt x="1952" y="1895"/>
                  <a:pt x="1952" y="1894"/>
                </a:cubicBezTo>
                <a:cubicBezTo>
                  <a:pt x="1952" y="1893"/>
                  <a:pt x="1950" y="1894"/>
                  <a:pt x="1950" y="1894"/>
                </a:cubicBezTo>
                <a:cubicBezTo>
                  <a:pt x="1950" y="1894"/>
                  <a:pt x="1949" y="1894"/>
                  <a:pt x="1949" y="1894"/>
                </a:cubicBezTo>
                <a:cubicBezTo>
                  <a:pt x="1948" y="1894"/>
                  <a:pt x="1948" y="1894"/>
                  <a:pt x="1948" y="1894"/>
                </a:cubicBezTo>
                <a:cubicBezTo>
                  <a:pt x="1947" y="1894"/>
                  <a:pt x="1947" y="1894"/>
                  <a:pt x="1946" y="1894"/>
                </a:cubicBezTo>
                <a:cubicBezTo>
                  <a:pt x="1946" y="1894"/>
                  <a:pt x="1946" y="1894"/>
                  <a:pt x="1945" y="1894"/>
                </a:cubicBezTo>
                <a:cubicBezTo>
                  <a:pt x="1945" y="1893"/>
                  <a:pt x="1944" y="1893"/>
                  <a:pt x="1943" y="1893"/>
                </a:cubicBezTo>
                <a:cubicBezTo>
                  <a:pt x="1942" y="1893"/>
                  <a:pt x="1942" y="1893"/>
                  <a:pt x="1942" y="1893"/>
                </a:cubicBezTo>
                <a:cubicBezTo>
                  <a:pt x="1941" y="1893"/>
                  <a:pt x="1941" y="1893"/>
                  <a:pt x="1941" y="1892"/>
                </a:cubicBezTo>
                <a:cubicBezTo>
                  <a:pt x="1940" y="1892"/>
                  <a:pt x="1939" y="1892"/>
                  <a:pt x="1939" y="1892"/>
                </a:cubicBezTo>
                <a:cubicBezTo>
                  <a:pt x="1938" y="1892"/>
                  <a:pt x="1937" y="1893"/>
                  <a:pt x="1936" y="1893"/>
                </a:cubicBezTo>
                <a:cubicBezTo>
                  <a:pt x="1935" y="1893"/>
                  <a:pt x="1935" y="1893"/>
                  <a:pt x="1934" y="1894"/>
                </a:cubicBezTo>
                <a:cubicBezTo>
                  <a:pt x="1933" y="1894"/>
                  <a:pt x="1933" y="1896"/>
                  <a:pt x="1933" y="1897"/>
                </a:cubicBezTo>
                <a:cubicBezTo>
                  <a:pt x="1933" y="1897"/>
                  <a:pt x="1933" y="1898"/>
                  <a:pt x="1934" y="1899"/>
                </a:cubicBezTo>
                <a:cubicBezTo>
                  <a:pt x="1934" y="1900"/>
                  <a:pt x="1935" y="1900"/>
                  <a:pt x="1936" y="1900"/>
                </a:cubicBezTo>
                <a:cubicBezTo>
                  <a:pt x="1937" y="1901"/>
                  <a:pt x="1938" y="1900"/>
                  <a:pt x="1938" y="1900"/>
                </a:cubicBezTo>
                <a:cubicBezTo>
                  <a:pt x="1939" y="1900"/>
                  <a:pt x="1940" y="1901"/>
                  <a:pt x="1941" y="1901"/>
                </a:cubicBezTo>
                <a:cubicBezTo>
                  <a:pt x="1942" y="1901"/>
                  <a:pt x="1942" y="1902"/>
                  <a:pt x="1943" y="1903"/>
                </a:cubicBezTo>
                <a:cubicBezTo>
                  <a:pt x="1943" y="1903"/>
                  <a:pt x="1943" y="1903"/>
                  <a:pt x="1944" y="1904"/>
                </a:cubicBezTo>
                <a:cubicBezTo>
                  <a:pt x="1944" y="1904"/>
                  <a:pt x="1944" y="1904"/>
                  <a:pt x="1945" y="1905"/>
                </a:cubicBezTo>
                <a:cubicBezTo>
                  <a:pt x="1945" y="1906"/>
                  <a:pt x="1946" y="1906"/>
                  <a:pt x="1946" y="1907"/>
                </a:cubicBezTo>
                <a:cubicBezTo>
                  <a:pt x="1947" y="1907"/>
                  <a:pt x="1948" y="1906"/>
                  <a:pt x="1948" y="1905"/>
                </a:cubicBezTo>
                <a:cubicBezTo>
                  <a:pt x="1947" y="1905"/>
                  <a:pt x="1947" y="1904"/>
                  <a:pt x="1947" y="1903"/>
                </a:cubicBezTo>
                <a:cubicBezTo>
                  <a:pt x="1947" y="1903"/>
                  <a:pt x="1948" y="1903"/>
                  <a:pt x="1949" y="1902"/>
                </a:cubicBezTo>
                <a:cubicBezTo>
                  <a:pt x="1949" y="1902"/>
                  <a:pt x="1950" y="1902"/>
                  <a:pt x="1950" y="1902"/>
                </a:cubicBezTo>
                <a:cubicBezTo>
                  <a:pt x="1950" y="1902"/>
                  <a:pt x="1951" y="1902"/>
                  <a:pt x="1951" y="1902"/>
                </a:cubicBezTo>
                <a:cubicBezTo>
                  <a:pt x="1952" y="1902"/>
                  <a:pt x="1952" y="1902"/>
                  <a:pt x="1953" y="1901"/>
                </a:cubicBezTo>
                <a:cubicBezTo>
                  <a:pt x="1953" y="1901"/>
                  <a:pt x="1953" y="1901"/>
                  <a:pt x="1954" y="1901"/>
                </a:cubicBezTo>
                <a:cubicBezTo>
                  <a:pt x="1954" y="1901"/>
                  <a:pt x="1955" y="1901"/>
                  <a:pt x="1955" y="1901"/>
                </a:cubicBezTo>
                <a:cubicBezTo>
                  <a:pt x="1956" y="1901"/>
                  <a:pt x="1956" y="1901"/>
                  <a:pt x="1956" y="1901"/>
                </a:cubicBezTo>
                <a:cubicBezTo>
                  <a:pt x="1957" y="1901"/>
                  <a:pt x="1958" y="1902"/>
                  <a:pt x="1959" y="1902"/>
                </a:cubicBezTo>
                <a:cubicBezTo>
                  <a:pt x="1960" y="1902"/>
                  <a:pt x="1961" y="1902"/>
                  <a:pt x="1962" y="1902"/>
                </a:cubicBezTo>
                <a:cubicBezTo>
                  <a:pt x="1963" y="1902"/>
                  <a:pt x="1964" y="1903"/>
                  <a:pt x="1965" y="1903"/>
                </a:cubicBezTo>
                <a:cubicBezTo>
                  <a:pt x="1966" y="1903"/>
                  <a:pt x="1966" y="1903"/>
                  <a:pt x="1967" y="1903"/>
                </a:cubicBezTo>
                <a:cubicBezTo>
                  <a:pt x="1968" y="1904"/>
                  <a:pt x="1968" y="1904"/>
                  <a:pt x="1969" y="1903"/>
                </a:cubicBezTo>
                <a:cubicBezTo>
                  <a:pt x="1970" y="1903"/>
                  <a:pt x="1972" y="1903"/>
                  <a:pt x="1973" y="1903"/>
                </a:cubicBezTo>
                <a:cubicBezTo>
                  <a:pt x="1973" y="1902"/>
                  <a:pt x="1974" y="1902"/>
                  <a:pt x="1974" y="1902"/>
                </a:cubicBezTo>
                <a:cubicBezTo>
                  <a:pt x="1975" y="1902"/>
                  <a:pt x="1975" y="1902"/>
                  <a:pt x="1976" y="1902"/>
                </a:cubicBezTo>
                <a:cubicBezTo>
                  <a:pt x="1978" y="1902"/>
                  <a:pt x="1980" y="1901"/>
                  <a:pt x="1982" y="1902"/>
                </a:cubicBezTo>
                <a:cubicBezTo>
                  <a:pt x="1983" y="1902"/>
                  <a:pt x="1984" y="1902"/>
                  <a:pt x="1985" y="1902"/>
                </a:cubicBezTo>
                <a:cubicBezTo>
                  <a:pt x="1986" y="1903"/>
                  <a:pt x="1986" y="1903"/>
                  <a:pt x="1987" y="1904"/>
                </a:cubicBezTo>
                <a:cubicBezTo>
                  <a:pt x="1988" y="1904"/>
                  <a:pt x="1989" y="1905"/>
                  <a:pt x="1990" y="1906"/>
                </a:cubicBezTo>
                <a:cubicBezTo>
                  <a:pt x="1990" y="1907"/>
                  <a:pt x="1991" y="1907"/>
                  <a:pt x="1991" y="1908"/>
                </a:cubicBezTo>
                <a:cubicBezTo>
                  <a:pt x="1992" y="1908"/>
                  <a:pt x="1991" y="1909"/>
                  <a:pt x="1991" y="1909"/>
                </a:cubicBezTo>
                <a:cubicBezTo>
                  <a:pt x="1992" y="1910"/>
                  <a:pt x="1992" y="1910"/>
                  <a:pt x="1992" y="1910"/>
                </a:cubicBezTo>
                <a:cubicBezTo>
                  <a:pt x="1992" y="1911"/>
                  <a:pt x="1991" y="1912"/>
                  <a:pt x="1992" y="1912"/>
                </a:cubicBezTo>
                <a:cubicBezTo>
                  <a:pt x="1993" y="1912"/>
                  <a:pt x="1994" y="1912"/>
                  <a:pt x="1995" y="1913"/>
                </a:cubicBezTo>
                <a:cubicBezTo>
                  <a:pt x="1995" y="1913"/>
                  <a:pt x="1995" y="1915"/>
                  <a:pt x="1996" y="1915"/>
                </a:cubicBezTo>
                <a:cubicBezTo>
                  <a:pt x="1998" y="1916"/>
                  <a:pt x="1998" y="1911"/>
                  <a:pt x="1999" y="1910"/>
                </a:cubicBezTo>
                <a:cubicBezTo>
                  <a:pt x="1999" y="1910"/>
                  <a:pt x="2000" y="1909"/>
                  <a:pt x="2001" y="1908"/>
                </a:cubicBezTo>
                <a:cubicBezTo>
                  <a:pt x="2001" y="1908"/>
                  <a:pt x="2001" y="1907"/>
                  <a:pt x="2001" y="1907"/>
                </a:cubicBezTo>
                <a:cubicBezTo>
                  <a:pt x="2002" y="1907"/>
                  <a:pt x="2002" y="1906"/>
                  <a:pt x="2002" y="1906"/>
                </a:cubicBezTo>
                <a:cubicBezTo>
                  <a:pt x="2002" y="1905"/>
                  <a:pt x="2003" y="1905"/>
                  <a:pt x="2003" y="1905"/>
                </a:cubicBezTo>
                <a:cubicBezTo>
                  <a:pt x="2004" y="1904"/>
                  <a:pt x="2003" y="1903"/>
                  <a:pt x="2003" y="1903"/>
                </a:cubicBezTo>
                <a:cubicBezTo>
                  <a:pt x="2003" y="1902"/>
                  <a:pt x="2003" y="1902"/>
                  <a:pt x="2003" y="1901"/>
                </a:cubicBezTo>
                <a:cubicBezTo>
                  <a:pt x="2003" y="1900"/>
                  <a:pt x="2003" y="1900"/>
                  <a:pt x="2004" y="1900"/>
                </a:cubicBezTo>
                <a:cubicBezTo>
                  <a:pt x="2005" y="1900"/>
                  <a:pt x="2005" y="1901"/>
                  <a:pt x="2006" y="1901"/>
                </a:cubicBezTo>
                <a:cubicBezTo>
                  <a:pt x="2006" y="1902"/>
                  <a:pt x="2007" y="1900"/>
                  <a:pt x="2008" y="1900"/>
                </a:cubicBezTo>
                <a:cubicBezTo>
                  <a:pt x="2008" y="1899"/>
                  <a:pt x="2009" y="1899"/>
                  <a:pt x="2010" y="1899"/>
                </a:cubicBezTo>
                <a:cubicBezTo>
                  <a:pt x="2011" y="1899"/>
                  <a:pt x="2010" y="1898"/>
                  <a:pt x="2011" y="1897"/>
                </a:cubicBezTo>
                <a:cubicBezTo>
                  <a:pt x="2012" y="1897"/>
                  <a:pt x="2013" y="1897"/>
                  <a:pt x="2013" y="1898"/>
                </a:cubicBezTo>
                <a:cubicBezTo>
                  <a:pt x="2014" y="1898"/>
                  <a:pt x="2013" y="1899"/>
                  <a:pt x="2013" y="1899"/>
                </a:cubicBezTo>
                <a:cubicBezTo>
                  <a:pt x="2013" y="1900"/>
                  <a:pt x="2013" y="1900"/>
                  <a:pt x="2013" y="1900"/>
                </a:cubicBezTo>
                <a:cubicBezTo>
                  <a:pt x="2013" y="1901"/>
                  <a:pt x="2014" y="1901"/>
                  <a:pt x="2014" y="1901"/>
                </a:cubicBezTo>
                <a:cubicBezTo>
                  <a:pt x="2015" y="1901"/>
                  <a:pt x="2015" y="1902"/>
                  <a:pt x="2015" y="1902"/>
                </a:cubicBezTo>
                <a:cubicBezTo>
                  <a:pt x="2016" y="1903"/>
                  <a:pt x="2016" y="1902"/>
                  <a:pt x="2017" y="1902"/>
                </a:cubicBezTo>
                <a:cubicBezTo>
                  <a:pt x="2018" y="1901"/>
                  <a:pt x="2019" y="1902"/>
                  <a:pt x="2020" y="1902"/>
                </a:cubicBezTo>
                <a:cubicBezTo>
                  <a:pt x="2021" y="1902"/>
                  <a:pt x="2022" y="1902"/>
                  <a:pt x="2023" y="1901"/>
                </a:cubicBezTo>
                <a:cubicBezTo>
                  <a:pt x="2023" y="1900"/>
                  <a:pt x="2024" y="1899"/>
                  <a:pt x="2024" y="1899"/>
                </a:cubicBezTo>
                <a:cubicBezTo>
                  <a:pt x="2024" y="1898"/>
                  <a:pt x="2025" y="1898"/>
                  <a:pt x="2026" y="1897"/>
                </a:cubicBezTo>
                <a:cubicBezTo>
                  <a:pt x="2026" y="1897"/>
                  <a:pt x="2027" y="1896"/>
                  <a:pt x="2028" y="1896"/>
                </a:cubicBezTo>
                <a:cubicBezTo>
                  <a:pt x="2028" y="1896"/>
                  <a:pt x="2028" y="1897"/>
                  <a:pt x="2029" y="1897"/>
                </a:cubicBezTo>
                <a:cubicBezTo>
                  <a:pt x="2029" y="1897"/>
                  <a:pt x="2030" y="1897"/>
                  <a:pt x="2030" y="1897"/>
                </a:cubicBezTo>
                <a:cubicBezTo>
                  <a:pt x="2030" y="1897"/>
                  <a:pt x="2031" y="1896"/>
                  <a:pt x="2031" y="1897"/>
                </a:cubicBezTo>
                <a:cubicBezTo>
                  <a:pt x="2032" y="1897"/>
                  <a:pt x="2032" y="1897"/>
                  <a:pt x="2033" y="1897"/>
                </a:cubicBezTo>
                <a:cubicBezTo>
                  <a:pt x="2033" y="1897"/>
                  <a:pt x="2033" y="1897"/>
                  <a:pt x="2034" y="1897"/>
                </a:cubicBezTo>
                <a:cubicBezTo>
                  <a:pt x="2034" y="1897"/>
                  <a:pt x="2035" y="1897"/>
                  <a:pt x="2035" y="1897"/>
                </a:cubicBezTo>
                <a:cubicBezTo>
                  <a:pt x="2036" y="1897"/>
                  <a:pt x="2036" y="1897"/>
                  <a:pt x="2036" y="1897"/>
                </a:cubicBezTo>
                <a:cubicBezTo>
                  <a:pt x="2037" y="1897"/>
                  <a:pt x="2038" y="1897"/>
                  <a:pt x="2039" y="1897"/>
                </a:cubicBezTo>
                <a:cubicBezTo>
                  <a:pt x="2040" y="1897"/>
                  <a:pt x="2041" y="1896"/>
                  <a:pt x="2042" y="1897"/>
                </a:cubicBezTo>
                <a:cubicBezTo>
                  <a:pt x="2042" y="1897"/>
                  <a:pt x="2042" y="1897"/>
                  <a:pt x="2043" y="1897"/>
                </a:cubicBezTo>
                <a:cubicBezTo>
                  <a:pt x="2044" y="1898"/>
                  <a:pt x="2044" y="1897"/>
                  <a:pt x="2045" y="1897"/>
                </a:cubicBezTo>
                <a:cubicBezTo>
                  <a:pt x="2045" y="1898"/>
                  <a:pt x="2045" y="1898"/>
                  <a:pt x="2045" y="1898"/>
                </a:cubicBezTo>
                <a:cubicBezTo>
                  <a:pt x="2046" y="1898"/>
                  <a:pt x="2046" y="1898"/>
                  <a:pt x="2047" y="1897"/>
                </a:cubicBezTo>
                <a:cubicBezTo>
                  <a:pt x="2047" y="1897"/>
                  <a:pt x="2048" y="1897"/>
                  <a:pt x="2049" y="1897"/>
                </a:cubicBezTo>
                <a:cubicBezTo>
                  <a:pt x="2050" y="1898"/>
                  <a:pt x="2050" y="1899"/>
                  <a:pt x="2050" y="1900"/>
                </a:cubicBezTo>
                <a:cubicBezTo>
                  <a:pt x="2051" y="1900"/>
                  <a:pt x="2052" y="1901"/>
                  <a:pt x="2052" y="1902"/>
                </a:cubicBezTo>
                <a:cubicBezTo>
                  <a:pt x="2051" y="1902"/>
                  <a:pt x="2050" y="1902"/>
                  <a:pt x="2051" y="1902"/>
                </a:cubicBezTo>
                <a:cubicBezTo>
                  <a:pt x="2051" y="1903"/>
                  <a:pt x="2051" y="1903"/>
                  <a:pt x="2052" y="1903"/>
                </a:cubicBezTo>
                <a:cubicBezTo>
                  <a:pt x="2052" y="1903"/>
                  <a:pt x="2052" y="1903"/>
                  <a:pt x="2052" y="1903"/>
                </a:cubicBezTo>
                <a:cubicBezTo>
                  <a:pt x="2052" y="1904"/>
                  <a:pt x="2054" y="1904"/>
                  <a:pt x="2054" y="1903"/>
                </a:cubicBezTo>
                <a:cubicBezTo>
                  <a:pt x="2055" y="1903"/>
                  <a:pt x="2055" y="1903"/>
                  <a:pt x="2055" y="1903"/>
                </a:cubicBezTo>
                <a:cubicBezTo>
                  <a:pt x="2054" y="1903"/>
                  <a:pt x="2054" y="1903"/>
                  <a:pt x="2053" y="1903"/>
                </a:cubicBezTo>
                <a:cubicBezTo>
                  <a:pt x="2052" y="1902"/>
                  <a:pt x="2052" y="1902"/>
                  <a:pt x="2053" y="1901"/>
                </a:cubicBezTo>
                <a:cubicBezTo>
                  <a:pt x="2054" y="1901"/>
                  <a:pt x="2054" y="1900"/>
                  <a:pt x="2054" y="1899"/>
                </a:cubicBezTo>
                <a:close/>
                <a:moveTo>
                  <a:pt x="2337" y="512"/>
                </a:moveTo>
                <a:cubicBezTo>
                  <a:pt x="2337" y="512"/>
                  <a:pt x="2334" y="509"/>
                  <a:pt x="2334" y="511"/>
                </a:cubicBezTo>
                <a:cubicBezTo>
                  <a:pt x="2334" y="512"/>
                  <a:pt x="2334" y="512"/>
                  <a:pt x="2335" y="513"/>
                </a:cubicBezTo>
                <a:cubicBezTo>
                  <a:pt x="2335" y="513"/>
                  <a:pt x="2335" y="513"/>
                  <a:pt x="2336" y="514"/>
                </a:cubicBezTo>
                <a:cubicBezTo>
                  <a:pt x="2336" y="514"/>
                  <a:pt x="2336" y="515"/>
                  <a:pt x="2336" y="515"/>
                </a:cubicBezTo>
                <a:cubicBezTo>
                  <a:pt x="2337" y="515"/>
                  <a:pt x="2337" y="515"/>
                  <a:pt x="2338" y="515"/>
                </a:cubicBezTo>
                <a:cubicBezTo>
                  <a:pt x="2339" y="515"/>
                  <a:pt x="2340" y="516"/>
                  <a:pt x="2341" y="515"/>
                </a:cubicBezTo>
                <a:cubicBezTo>
                  <a:pt x="2341" y="514"/>
                  <a:pt x="2338" y="513"/>
                  <a:pt x="2337" y="512"/>
                </a:cubicBezTo>
                <a:close/>
                <a:moveTo>
                  <a:pt x="2169" y="1917"/>
                </a:moveTo>
                <a:cubicBezTo>
                  <a:pt x="2168" y="1916"/>
                  <a:pt x="2168" y="1918"/>
                  <a:pt x="2168" y="1918"/>
                </a:cubicBezTo>
                <a:cubicBezTo>
                  <a:pt x="2170" y="1919"/>
                  <a:pt x="2169" y="1917"/>
                  <a:pt x="2169" y="1917"/>
                </a:cubicBezTo>
                <a:close/>
                <a:moveTo>
                  <a:pt x="2150" y="2050"/>
                </a:moveTo>
                <a:cubicBezTo>
                  <a:pt x="2149" y="2051"/>
                  <a:pt x="2149" y="2053"/>
                  <a:pt x="2147" y="2053"/>
                </a:cubicBezTo>
                <a:cubicBezTo>
                  <a:pt x="2147" y="2053"/>
                  <a:pt x="2147" y="2053"/>
                  <a:pt x="2146" y="2053"/>
                </a:cubicBezTo>
                <a:cubicBezTo>
                  <a:pt x="2146" y="2053"/>
                  <a:pt x="2146" y="2053"/>
                  <a:pt x="2145" y="2053"/>
                </a:cubicBezTo>
                <a:cubicBezTo>
                  <a:pt x="2145" y="2053"/>
                  <a:pt x="2144" y="2053"/>
                  <a:pt x="2144" y="2052"/>
                </a:cubicBezTo>
                <a:cubicBezTo>
                  <a:pt x="2143" y="2052"/>
                  <a:pt x="2142" y="2052"/>
                  <a:pt x="2141" y="2052"/>
                </a:cubicBezTo>
                <a:cubicBezTo>
                  <a:pt x="2141" y="2053"/>
                  <a:pt x="2143" y="2054"/>
                  <a:pt x="2143" y="2055"/>
                </a:cubicBezTo>
                <a:cubicBezTo>
                  <a:pt x="2144" y="2055"/>
                  <a:pt x="2144" y="2055"/>
                  <a:pt x="2145" y="2055"/>
                </a:cubicBezTo>
                <a:cubicBezTo>
                  <a:pt x="2147" y="2056"/>
                  <a:pt x="2147" y="2057"/>
                  <a:pt x="2148" y="2058"/>
                </a:cubicBezTo>
                <a:cubicBezTo>
                  <a:pt x="2149" y="2058"/>
                  <a:pt x="2149" y="2058"/>
                  <a:pt x="2149" y="2057"/>
                </a:cubicBezTo>
                <a:cubicBezTo>
                  <a:pt x="2150" y="2056"/>
                  <a:pt x="2149" y="2056"/>
                  <a:pt x="2151" y="2056"/>
                </a:cubicBezTo>
                <a:cubicBezTo>
                  <a:pt x="2151" y="2056"/>
                  <a:pt x="2152" y="2056"/>
                  <a:pt x="2152" y="2055"/>
                </a:cubicBezTo>
                <a:cubicBezTo>
                  <a:pt x="2152" y="2054"/>
                  <a:pt x="2152" y="2053"/>
                  <a:pt x="2152" y="2053"/>
                </a:cubicBezTo>
                <a:cubicBezTo>
                  <a:pt x="2151" y="2052"/>
                  <a:pt x="2152" y="2049"/>
                  <a:pt x="2150" y="2050"/>
                </a:cubicBezTo>
                <a:close/>
                <a:moveTo>
                  <a:pt x="2138" y="1895"/>
                </a:moveTo>
                <a:cubicBezTo>
                  <a:pt x="2138" y="1895"/>
                  <a:pt x="2137" y="1896"/>
                  <a:pt x="2138" y="1896"/>
                </a:cubicBezTo>
                <a:cubicBezTo>
                  <a:pt x="2138" y="1896"/>
                  <a:pt x="2139" y="1896"/>
                  <a:pt x="2139" y="1895"/>
                </a:cubicBezTo>
                <a:cubicBezTo>
                  <a:pt x="2140" y="1895"/>
                  <a:pt x="2140" y="1895"/>
                  <a:pt x="2140" y="1895"/>
                </a:cubicBezTo>
                <a:cubicBezTo>
                  <a:pt x="2140" y="1894"/>
                  <a:pt x="2138" y="1895"/>
                  <a:pt x="2138" y="1895"/>
                </a:cubicBezTo>
                <a:close/>
                <a:moveTo>
                  <a:pt x="2166" y="1905"/>
                </a:moveTo>
                <a:cubicBezTo>
                  <a:pt x="2165" y="1905"/>
                  <a:pt x="2164" y="1906"/>
                  <a:pt x="2165" y="1906"/>
                </a:cubicBezTo>
                <a:cubicBezTo>
                  <a:pt x="2165" y="1906"/>
                  <a:pt x="2166" y="1906"/>
                  <a:pt x="2166" y="1906"/>
                </a:cubicBezTo>
                <a:cubicBezTo>
                  <a:pt x="2166" y="1906"/>
                  <a:pt x="2166" y="1907"/>
                  <a:pt x="2167" y="1906"/>
                </a:cubicBezTo>
                <a:cubicBezTo>
                  <a:pt x="2167" y="1906"/>
                  <a:pt x="2168" y="1905"/>
                  <a:pt x="2168" y="1904"/>
                </a:cubicBezTo>
                <a:cubicBezTo>
                  <a:pt x="2167" y="1903"/>
                  <a:pt x="2166" y="1905"/>
                  <a:pt x="2166" y="1905"/>
                </a:cubicBezTo>
                <a:close/>
                <a:moveTo>
                  <a:pt x="2139" y="1889"/>
                </a:moveTo>
                <a:cubicBezTo>
                  <a:pt x="2139" y="1889"/>
                  <a:pt x="2138" y="1889"/>
                  <a:pt x="2138" y="1890"/>
                </a:cubicBezTo>
                <a:cubicBezTo>
                  <a:pt x="2138" y="1890"/>
                  <a:pt x="2137" y="1890"/>
                  <a:pt x="2137" y="1890"/>
                </a:cubicBezTo>
                <a:cubicBezTo>
                  <a:pt x="2138" y="1890"/>
                  <a:pt x="2138" y="1890"/>
                  <a:pt x="2139" y="1890"/>
                </a:cubicBezTo>
                <a:cubicBezTo>
                  <a:pt x="2139" y="1890"/>
                  <a:pt x="2140" y="1890"/>
                  <a:pt x="2140" y="1890"/>
                </a:cubicBezTo>
                <a:cubicBezTo>
                  <a:pt x="2141" y="1889"/>
                  <a:pt x="2139" y="1889"/>
                  <a:pt x="2139" y="1889"/>
                </a:cubicBezTo>
                <a:close/>
                <a:moveTo>
                  <a:pt x="2172" y="1921"/>
                </a:moveTo>
                <a:cubicBezTo>
                  <a:pt x="2173" y="1921"/>
                  <a:pt x="2173" y="1921"/>
                  <a:pt x="2173" y="1921"/>
                </a:cubicBezTo>
                <a:cubicBezTo>
                  <a:pt x="2173" y="1921"/>
                  <a:pt x="2174" y="1921"/>
                  <a:pt x="2174" y="1921"/>
                </a:cubicBezTo>
                <a:cubicBezTo>
                  <a:pt x="2174" y="1920"/>
                  <a:pt x="2172" y="1919"/>
                  <a:pt x="2172" y="1920"/>
                </a:cubicBezTo>
                <a:cubicBezTo>
                  <a:pt x="2171" y="1920"/>
                  <a:pt x="2172" y="1920"/>
                  <a:pt x="2172" y="1921"/>
                </a:cubicBezTo>
                <a:close/>
                <a:moveTo>
                  <a:pt x="2178" y="1924"/>
                </a:moveTo>
                <a:cubicBezTo>
                  <a:pt x="2178" y="1923"/>
                  <a:pt x="2177" y="1924"/>
                  <a:pt x="2177" y="1924"/>
                </a:cubicBezTo>
                <a:cubicBezTo>
                  <a:pt x="2176" y="1925"/>
                  <a:pt x="2177" y="1925"/>
                  <a:pt x="2177" y="1925"/>
                </a:cubicBezTo>
                <a:cubicBezTo>
                  <a:pt x="2177" y="1926"/>
                  <a:pt x="2177" y="1927"/>
                  <a:pt x="2177" y="1927"/>
                </a:cubicBezTo>
                <a:cubicBezTo>
                  <a:pt x="2178" y="1927"/>
                  <a:pt x="2178" y="1927"/>
                  <a:pt x="2178" y="1926"/>
                </a:cubicBezTo>
                <a:cubicBezTo>
                  <a:pt x="2179" y="1926"/>
                  <a:pt x="2178" y="1926"/>
                  <a:pt x="2178" y="1926"/>
                </a:cubicBezTo>
                <a:cubicBezTo>
                  <a:pt x="2178" y="1925"/>
                  <a:pt x="2179" y="1924"/>
                  <a:pt x="2178" y="1924"/>
                </a:cubicBezTo>
                <a:close/>
                <a:moveTo>
                  <a:pt x="2175" y="1923"/>
                </a:moveTo>
                <a:cubicBezTo>
                  <a:pt x="2176" y="1924"/>
                  <a:pt x="2176" y="1922"/>
                  <a:pt x="2175" y="1922"/>
                </a:cubicBezTo>
                <a:cubicBezTo>
                  <a:pt x="2174" y="1922"/>
                  <a:pt x="2174" y="1923"/>
                  <a:pt x="2175" y="1923"/>
                </a:cubicBezTo>
                <a:close/>
                <a:moveTo>
                  <a:pt x="2352" y="1216"/>
                </a:moveTo>
                <a:cubicBezTo>
                  <a:pt x="2352" y="1216"/>
                  <a:pt x="2351" y="1217"/>
                  <a:pt x="2351" y="1217"/>
                </a:cubicBezTo>
                <a:cubicBezTo>
                  <a:pt x="2350" y="1218"/>
                  <a:pt x="2350" y="1219"/>
                  <a:pt x="2351" y="1218"/>
                </a:cubicBezTo>
                <a:cubicBezTo>
                  <a:pt x="2351" y="1218"/>
                  <a:pt x="2353" y="1216"/>
                  <a:pt x="2352" y="1216"/>
                </a:cubicBezTo>
                <a:close/>
                <a:moveTo>
                  <a:pt x="2171" y="1909"/>
                </a:moveTo>
                <a:cubicBezTo>
                  <a:pt x="2171" y="1909"/>
                  <a:pt x="2172" y="1909"/>
                  <a:pt x="2172" y="1909"/>
                </a:cubicBezTo>
                <a:cubicBezTo>
                  <a:pt x="2172" y="1908"/>
                  <a:pt x="2170" y="1908"/>
                  <a:pt x="2171" y="1909"/>
                </a:cubicBezTo>
                <a:close/>
                <a:moveTo>
                  <a:pt x="2186" y="1934"/>
                </a:moveTo>
                <a:cubicBezTo>
                  <a:pt x="2186" y="1934"/>
                  <a:pt x="2187" y="1934"/>
                  <a:pt x="2187" y="1933"/>
                </a:cubicBezTo>
                <a:cubicBezTo>
                  <a:pt x="2186" y="1932"/>
                  <a:pt x="2185" y="1934"/>
                  <a:pt x="2186" y="1934"/>
                </a:cubicBezTo>
                <a:close/>
                <a:moveTo>
                  <a:pt x="2165" y="1903"/>
                </a:moveTo>
                <a:cubicBezTo>
                  <a:pt x="2165" y="1903"/>
                  <a:pt x="2165" y="1903"/>
                  <a:pt x="2165" y="1903"/>
                </a:cubicBezTo>
                <a:cubicBezTo>
                  <a:pt x="2165" y="1904"/>
                  <a:pt x="2167" y="1903"/>
                  <a:pt x="2167" y="1903"/>
                </a:cubicBezTo>
                <a:cubicBezTo>
                  <a:pt x="2167" y="1902"/>
                  <a:pt x="2169" y="1901"/>
                  <a:pt x="2168" y="1901"/>
                </a:cubicBezTo>
                <a:cubicBezTo>
                  <a:pt x="2168" y="1899"/>
                  <a:pt x="2165" y="1902"/>
                  <a:pt x="2165" y="1903"/>
                </a:cubicBezTo>
                <a:close/>
                <a:moveTo>
                  <a:pt x="2119" y="2056"/>
                </a:moveTo>
                <a:cubicBezTo>
                  <a:pt x="2120" y="2057"/>
                  <a:pt x="2121" y="2057"/>
                  <a:pt x="2122" y="2056"/>
                </a:cubicBezTo>
                <a:cubicBezTo>
                  <a:pt x="2123" y="2056"/>
                  <a:pt x="2123" y="2055"/>
                  <a:pt x="2122" y="2054"/>
                </a:cubicBezTo>
                <a:cubicBezTo>
                  <a:pt x="2121" y="2054"/>
                  <a:pt x="2117" y="2055"/>
                  <a:pt x="2119" y="2056"/>
                </a:cubicBezTo>
                <a:close/>
                <a:moveTo>
                  <a:pt x="2120" y="1899"/>
                </a:moveTo>
                <a:cubicBezTo>
                  <a:pt x="2119" y="1898"/>
                  <a:pt x="2119" y="1899"/>
                  <a:pt x="2119" y="1900"/>
                </a:cubicBezTo>
                <a:cubicBezTo>
                  <a:pt x="2120" y="1900"/>
                  <a:pt x="2120" y="1899"/>
                  <a:pt x="2120" y="1899"/>
                </a:cubicBezTo>
                <a:close/>
                <a:moveTo>
                  <a:pt x="2128" y="1898"/>
                </a:moveTo>
                <a:cubicBezTo>
                  <a:pt x="2127" y="1897"/>
                  <a:pt x="2124" y="1899"/>
                  <a:pt x="2127" y="1899"/>
                </a:cubicBezTo>
                <a:cubicBezTo>
                  <a:pt x="2127" y="1899"/>
                  <a:pt x="2127" y="1899"/>
                  <a:pt x="2128" y="1899"/>
                </a:cubicBezTo>
                <a:cubicBezTo>
                  <a:pt x="2128" y="1899"/>
                  <a:pt x="2128" y="1900"/>
                  <a:pt x="2129" y="1899"/>
                </a:cubicBezTo>
                <a:cubicBezTo>
                  <a:pt x="2130" y="1899"/>
                  <a:pt x="2129" y="1898"/>
                  <a:pt x="2128" y="1898"/>
                </a:cubicBezTo>
                <a:close/>
                <a:moveTo>
                  <a:pt x="2090" y="1291"/>
                </a:moveTo>
                <a:cubicBezTo>
                  <a:pt x="2090" y="1291"/>
                  <a:pt x="2091" y="1291"/>
                  <a:pt x="2091" y="1291"/>
                </a:cubicBezTo>
                <a:cubicBezTo>
                  <a:pt x="2091" y="1289"/>
                  <a:pt x="2090" y="1290"/>
                  <a:pt x="2089" y="1291"/>
                </a:cubicBezTo>
                <a:cubicBezTo>
                  <a:pt x="2089" y="1291"/>
                  <a:pt x="2089" y="1293"/>
                  <a:pt x="2089" y="1293"/>
                </a:cubicBezTo>
                <a:cubicBezTo>
                  <a:pt x="2090" y="1293"/>
                  <a:pt x="2090" y="1292"/>
                  <a:pt x="2090" y="1291"/>
                </a:cubicBezTo>
                <a:close/>
                <a:moveTo>
                  <a:pt x="2068" y="1903"/>
                </a:moveTo>
                <a:cubicBezTo>
                  <a:pt x="2068" y="1904"/>
                  <a:pt x="2068" y="1905"/>
                  <a:pt x="2069" y="1905"/>
                </a:cubicBezTo>
                <a:cubicBezTo>
                  <a:pt x="2069" y="1905"/>
                  <a:pt x="2070" y="1904"/>
                  <a:pt x="2070" y="1904"/>
                </a:cubicBezTo>
                <a:cubicBezTo>
                  <a:pt x="2070" y="1903"/>
                  <a:pt x="2070" y="1903"/>
                  <a:pt x="2069" y="1902"/>
                </a:cubicBezTo>
                <a:cubicBezTo>
                  <a:pt x="2069" y="1902"/>
                  <a:pt x="2068" y="1903"/>
                  <a:pt x="2068" y="1903"/>
                </a:cubicBezTo>
                <a:close/>
                <a:moveTo>
                  <a:pt x="2112" y="1898"/>
                </a:moveTo>
                <a:cubicBezTo>
                  <a:pt x="2112" y="1899"/>
                  <a:pt x="2112" y="1900"/>
                  <a:pt x="2111" y="1899"/>
                </a:cubicBezTo>
                <a:cubicBezTo>
                  <a:pt x="2111" y="1899"/>
                  <a:pt x="2111" y="1899"/>
                  <a:pt x="2111" y="1898"/>
                </a:cubicBezTo>
                <a:cubicBezTo>
                  <a:pt x="2111" y="1898"/>
                  <a:pt x="2110" y="1898"/>
                  <a:pt x="2110" y="1898"/>
                </a:cubicBezTo>
                <a:cubicBezTo>
                  <a:pt x="2109" y="1897"/>
                  <a:pt x="2108" y="1897"/>
                  <a:pt x="2107" y="1897"/>
                </a:cubicBezTo>
                <a:cubicBezTo>
                  <a:pt x="2106" y="1896"/>
                  <a:pt x="2105" y="1896"/>
                  <a:pt x="2104" y="1897"/>
                </a:cubicBezTo>
                <a:cubicBezTo>
                  <a:pt x="2102" y="1897"/>
                  <a:pt x="2101" y="1897"/>
                  <a:pt x="2100" y="1897"/>
                </a:cubicBezTo>
                <a:cubicBezTo>
                  <a:pt x="2099" y="1897"/>
                  <a:pt x="2099" y="1896"/>
                  <a:pt x="2098" y="1896"/>
                </a:cubicBezTo>
                <a:cubicBezTo>
                  <a:pt x="2097" y="1896"/>
                  <a:pt x="2097" y="1897"/>
                  <a:pt x="2096" y="1897"/>
                </a:cubicBezTo>
                <a:cubicBezTo>
                  <a:pt x="2095" y="1897"/>
                  <a:pt x="2094" y="1896"/>
                  <a:pt x="2093" y="1897"/>
                </a:cubicBezTo>
                <a:cubicBezTo>
                  <a:pt x="2092" y="1897"/>
                  <a:pt x="2091" y="1897"/>
                  <a:pt x="2091" y="1897"/>
                </a:cubicBezTo>
                <a:cubicBezTo>
                  <a:pt x="2090" y="1897"/>
                  <a:pt x="2090" y="1897"/>
                  <a:pt x="2089" y="1897"/>
                </a:cubicBezTo>
                <a:cubicBezTo>
                  <a:pt x="2088" y="1896"/>
                  <a:pt x="2087" y="1897"/>
                  <a:pt x="2086" y="1896"/>
                </a:cubicBezTo>
                <a:cubicBezTo>
                  <a:pt x="2084" y="1896"/>
                  <a:pt x="2083" y="1896"/>
                  <a:pt x="2082" y="1897"/>
                </a:cubicBezTo>
                <a:cubicBezTo>
                  <a:pt x="2082" y="1897"/>
                  <a:pt x="2082" y="1898"/>
                  <a:pt x="2081" y="1898"/>
                </a:cubicBezTo>
                <a:cubicBezTo>
                  <a:pt x="2081" y="1899"/>
                  <a:pt x="2080" y="1899"/>
                  <a:pt x="2080" y="1899"/>
                </a:cubicBezTo>
                <a:cubicBezTo>
                  <a:pt x="2079" y="1900"/>
                  <a:pt x="2080" y="1901"/>
                  <a:pt x="2081" y="1902"/>
                </a:cubicBezTo>
                <a:cubicBezTo>
                  <a:pt x="2082" y="1903"/>
                  <a:pt x="2082" y="1903"/>
                  <a:pt x="2081" y="1905"/>
                </a:cubicBezTo>
                <a:cubicBezTo>
                  <a:pt x="2081" y="1906"/>
                  <a:pt x="2081" y="1906"/>
                  <a:pt x="2081" y="1906"/>
                </a:cubicBezTo>
                <a:cubicBezTo>
                  <a:pt x="2082" y="1907"/>
                  <a:pt x="2081" y="1907"/>
                  <a:pt x="2081" y="1908"/>
                </a:cubicBezTo>
                <a:cubicBezTo>
                  <a:pt x="2080" y="1910"/>
                  <a:pt x="2082" y="1908"/>
                  <a:pt x="2083" y="1908"/>
                </a:cubicBezTo>
                <a:cubicBezTo>
                  <a:pt x="2084" y="1908"/>
                  <a:pt x="2085" y="1909"/>
                  <a:pt x="2086" y="1909"/>
                </a:cubicBezTo>
                <a:cubicBezTo>
                  <a:pt x="2087" y="1909"/>
                  <a:pt x="2088" y="1909"/>
                  <a:pt x="2088" y="1909"/>
                </a:cubicBezTo>
                <a:cubicBezTo>
                  <a:pt x="2089" y="1908"/>
                  <a:pt x="2088" y="1908"/>
                  <a:pt x="2089" y="1907"/>
                </a:cubicBezTo>
                <a:cubicBezTo>
                  <a:pt x="2090" y="1906"/>
                  <a:pt x="2091" y="1907"/>
                  <a:pt x="2092" y="1908"/>
                </a:cubicBezTo>
                <a:cubicBezTo>
                  <a:pt x="2093" y="1908"/>
                  <a:pt x="2093" y="1908"/>
                  <a:pt x="2094" y="1908"/>
                </a:cubicBezTo>
                <a:cubicBezTo>
                  <a:pt x="2094" y="1908"/>
                  <a:pt x="2095" y="1907"/>
                  <a:pt x="2096" y="1907"/>
                </a:cubicBezTo>
                <a:cubicBezTo>
                  <a:pt x="2096" y="1908"/>
                  <a:pt x="2097" y="1909"/>
                  <a:pt x="2097" y="1908"/>
                </a:cubicBezTo>
                <a:cubicBezTo>
                  <a:pt x="2098" y="1908"/>
                  <a:pt x="2098" y="1907"/>
                  <a:pt x="2099" y="1907"/>
                </a:cubicBezTo>
                <a:cubicBezTo>
                  <a:pt x="2100" y="1908"/>
                  <a:pt x="2100" y="1908"/>
                  <a:pt x="2101" y="1908"/>
                </a:cubicBezTo>
                <a:cubicBezTo>
                  <a:pt x="2102" y="1909"/>
                  <a:pt x="2103" y="1908"/>
                  <a:pt x="2104" y="1908"/>
                </a:cubicBezTo>
                <a:cubicBezTo>
                  <a:pt x="2105" y="1907"/>
                  <a:pt x="2106" y="1908"/>
                  <a:pt x="2106" y="1907"/>
                </a:cubicBezTo>
                <a:cubicBezTo>
                  <a:pt x="2107" y="1907"/>
                  <a:pt x="2107" y="1907"/>
                  <a:pt x="2107" y="1907"/>
                </a:cubicBezTo>
                <a:cubicBezTo>
                  <a:pt x="2107" y="1907"/>
                  <a:pt x="2108" y="1907"/>
                  <a:pt x="2108" y="1907"/>
                </a:cubicBezTo>
                <a:cubicBezTo>
                  <a:pt x="2109" y="1906"/>
                  <a:pt x="2109" y="1905"/>
                  <a:pt x="2110" y="1904"/>
                </a:cubicBezTo>
                <a:cubicBezTo>
                  <a:pt x="2111" y="1903"/>
                  <a:pt x="2112" y="1903"/>
                  <a:pt x="2113" y="1902"/>
                </a:cubicBezTo>
                <a:cubicBezTo>
                  <a:pt x="2113" y="1902"/>
                  <a:pt x="2113" y="1901"/>
                  <a:pt x="2113" y="1901"/>
                </a:cubicBezTo>
                <a:cubicBezTo>
                  <a:pt x="2113" y="1900"/>
                  <a:pt x="2113" y="1900"/>
                  <a:pt x="2113" y="1900"/>
                </a:cubicBezTo>
                <a:cubicBezTo>
                  <a:pt x="2113" y="1899"/>
                  <a:pt x="2113" y="1899"/>
                  <a:pt x="2113" y="1899"/>
                </a:cubicBezTo>
                <a:cubicBezTo>
                  <a:pt x="2113" y="1898"/>
                  <a:pt x="2113" y="1898"/>
                  <a:pt x="2112" y="1898"/>
                </a:cubicBezTo>
                <a:close/>
                <a:moveTo>
                  <a:pt x="2136" y="1896"/>
                </a:moveTo>
                <a:cubicBezTo>
                  <a:pt x="2136" y="1895"/>
                  <a:pt x="2136" y="1895"/>
                  <a:pt x="2135" y="1895"/>
                </a:cubicBezTo>
                <a:cubicBezTo>
                  <a:pt x="2135" y="1895"/>
                  <a:pt x="2135" y="1896"/>
                  <a:pt x="2135" y="1896"/>
                </a:cubicBezTo>
                <a:cubicBezTo>
                  <a:pt x="2135" y="1896"/>
                  <a:pt x="2134" y="1895"/>
                  <a:pt x="2134" y="1896"/>
                </a:cubicBezTo>
                <a:cubicBezTo>
                  <a:pt x="2133" y="1896"/>
                  <a:pt x="2133" y="1897"/>
                  <a:pt x="2133" y="1897"/>
                </a:cubicBezTo>
                <a:cubicBezTo>
                  <a:pt x="2132" y="1897"/>
                  <a:pt x="2130" y="1898"/>
                  <a:pt x="2130" y="1898"/>
                </a:cubicBezTo>
                <a:cubicBezTo>
                  <a:pt x="2130" y="1899"/>
                  <a:pt x="2131" y="1899"/>
                  <a:pt x="2131" y="1899"/>
                </a:cubicBezTo>
                <a:cubicBezTo>
                  <a:pt x="2132" y="1899"/>
                  <a:pt x="2132" y="1899"/>
                  <a:pt x="2133" y="1898"/>
                </a:cubicBezTo>
                <a:cubicBezTo>
                  <a:pt x="2133" y="1898"/>
                  <a:pt x="2134" y="1897"/>
                  <a:pt x="2134" y="1897"/>
                </a:cubicBezTo>
                <a:cubicBezTo>
                  <a:pt x="2135" y="1897"/>
                  <a:pt x="2135" y="1897"/>
                  <a:pt x="2136" y="1896"/>
                </a:cubicBezTo>
                <a:close/>
                <a:moveTo>
                  <a:pt x="2135" y="1898"/>
                </a:moveTo>
                <a:cubicBezTo>
                  <a:pt x="2134" y="1898"/>
                  <a:pt x="2133" y="1899"/>
                  <a:pt x="2134" y="1899"/>
                </a:cubicBezTo>
                <a:cubicBezTo>
                  <a:pt x="2135" y="1899"/>
                  <a:pt x="2136" y="1898"/>
                  <a:pt x="2135" y="1898"/>
                </a:cubicBezTo>
                <a:close/>
                <a:moveTo>
                  <a:pt x="2134" y="1591"/>
                </a:moveTo>
                <a:cubicBezTo>
                  <a:pt x="2135" y="1589"/>
                  <a:pt x="2135" y="1588"/>
                  <a:pt x="2134" y="1587"/>
                </a:cubicBezTo>
                <a:cubicBezTo>
                  <a:pt x="2134" y="1587"/>
                  <a:pt x="2132" y="1588"/>
                  <a:pt x="2131" y="1589"/>
                </a:cubicBezTo>
                <a:cubicBezTo>
                  <a:pt x="2131" y="1590"/>
                  <a:pt x="2131" y="1592"/>
                  <a:pt x="2131" y="1592"/>
                </a:cubicBezTo>
                <a:cubicBezTo>
                  <a:pt x="2132" y="1593"/>
                  <a:pt x="2133" y="1592"/>
                  <a:pt x="2134" y="1591"/>
                </a:cubicBezTo>
                <a:close/>
                <a:moveTo>
                  <a:pt x="2130" y="1913"/>
                </a:moveTo>
                <a:cubicBezTo>
                  <a:pt x="2131" y="1913"/>
                  <a:pt x="2131" y="1913"/>
                  <a:pt x="2132" y="1913"/>
                </a:cubicBezTo>
                <a:cubicBezTo>
                  <a:pt x="2132" y="1913"/>
                  <a:pt x="2133" y="1912"/>
                  <a:pt x="2134" y="1912"/>
                </a:cubicBezTo>
                <a:cubicBezTo>
                  <a:pt x="2134" y="1912"/>
                  <a:pt x="2135" y="1912"/>
                  <a:pt x="2135" y="1911"/>
                </a:cubicBezTo>
                <a:cubicBezTo>
                  <a:pt x="2134" y="1911"/>
                  <a:pt x="2134" y="1910"/>
                  <a:pt x="2134" y="1911"/>
                </a:cubicBezTo>
                <a:cubicBezTo>
                  <a:pt x="2133" y="1911"/>
                  <a:pt x="2133" y="1911"/>
                  <a:pt x="2133" y="1911"/>
                </a:cubicBezTo>
                <a:cubicBezTo>
                  <a:pt x="2132" y="1911"/>
                  <a:pt x="2132" y="1911"/>
                  <a:pt x="2132" y="1911"/>
                </a:cubicBezTo>
                <a:cubicBezTo>
                  <a:pt x="2131" y="1910"/>
                  <a:pt x="2130" y="1910"/>
                  <a:pt x="2129" y="1911"/>
                </a:cubicBezTo>
                <a:cubicBezTo>
                  <a:pt x="2129" y="1911"/>
                  <a:pt x="2129" y="1913"/>
                  <a:pt x="2129" y="1913"/>
                </a:cubicBezTo>
                <a:cubicBezTo>
                  <a:pt x="2130" y="1913"/>
                  <a:pt x="2130" y="1913"/>
                  <a:pt x="2130" y="1913"/>
                </a:cubicBezTo>
                <a:close/>
                <a:moveTo>
                  <a:pt x="2213" y="1990"/>
                </a:moveTo>
                <a:cubicBezTo>
                  <a:pt x="2213" y="1989"/>
                  <a:pt x="2213" y="1989"/>
                  <a:pt x="2213" y="1988"/>
                </a:cubicBezTo>
                <a:cubicBezTo>
                  <a:pt x="2212" y="1986"/>
                  <a:pt x="2211" y="1989"/>
                  <a:pt x="2211" y="1990"/>
                </a:cubicBezTo>
                <a:cubicBezTo>
                  <a:pt x="2211" y="1991"/>
                  <a:pt x="2211" y="1991"/>
                  <a:pt x="2210" y="1992"/>
                </a:cubicBezTo>
                <a:cubicBezTo>
                  <a:pt x="2210" y="1992"/>
                  <a:pt x="2210" y="1993"/>
                  <a:pt x="2210" y="1994"/>
                </a:cubicBezTo>
                <a:cubicBezTo>
                  <a:pt x="2210" y="1994"/>
                  <a:pt x="2210" y="1995"/>
                  <a:pt x="2210" y="1995"/>
                </a:cubicBezTo>
                <a:cubicBezTo>
                  <a:pt x="2211" y="1996"/>
                  <a:pt x="2211" y="1995"/>
                  <a:pt x="2212" y="1996"/>
                </a:cubicBezTo>
                <a:cubicBezTo>
                  <a:pt x="2213" y="1996"/>
                  <a:pt x="2212" y="1997"/>
                  <a:pt x="2213" y="1997"/>
                </a:cubicBezTo>
                <a:cubicBezTo>
                  <a:pt x="2214" y="1997"/>
                  <a:pt x="2214" y="1996"/>
                  <a:pt x="2214" y="1996"/>
                </a:cubicBezTo>
                <a:cubicBezTo>
                  <a:pt x="2214" y="1995"/>
                  <a:pt x="2213" y="1994"/>
                  <a:pt x="2213" y="1994"/>
                </a:cubicBezTo>
                <a:cubicBezTo>
                  <a:pt x="2213" y="1993"/>
                  <a:pt x="2214" y="1993"/>
                  <a:pt x="2214" y="1992"/>
                </a:cubicBezTo>
                <a:cubicBezTo>
                  <a:pt x="2214" y="1991"/>
                  <a:pt x="2214" y="1991"/>
                  <a:pt x="2213" y="1990"/>
                </a:cubicBezTo>
                <a:close/>
                <a:moveTo>
                  <a:pt x="2137" y="1209"/>
                </a:moveTo>
                <a:cubicBezTo>
                  <a:pt x="2136" y="1210"/>
                  <a:pt x="2136" y="1210"/>
                  <a:pt x="2135" y="1210"/>
                </a:cubicBezTo>
                <a:cubicBezTo>
                  <a:pt x="2134" y="1210"/>
                  <a:pt x="2133" y="1211"/>
                  <a:pt x="2134" y="1212"/>
                </a:cubicBezTo>
                <a:cubicBezTo>
                  <a:pt x="2135" y="1213"/>
                  <a:pt x="2136" y="1211"/>
                  <a:pt x="2136" y="1211"/>
                </a:cubicBezTo>
                <a:cubicBezTo>
                  <a:pt x="2137" y="1211"/>
                  <a:pt x="2137" y="1211"/>
                  <a:pt x="2138" y="1210"/>
                </a:cubicBezTo>
                <a:cubicBezTo>
                  <a:pt x="2138" y="1210"/>
                  <a:pt x="2138" y="1209"/>
                  <a:pt x="2138" y="1209"/>
                </a:cubicBezTo>
                <a:cubicBezTo>
                  <a:pt x="2138" y="1208"/>
                  <a:pt x="2137" y="1209"/>
                  <a:pt x="2137" y="1209"/>
                </a:cubicBezTo>
                <a:close/>
                <a:moveTo>
                  <a:pt x="2211" y="2059"/>
                </a:moveTo>
                <a:cubicBezTo>
                  <a:pt x="2212" y="2059"/>
                  <a:pt x="2212" y="2058"/>
                  <a:pt x="2211" y="2057"/>
                </a:cubicBezTo>
                <a:cubicBezTo>
                  <a:pt x="2211" y="2057"/>
                  <a:pt x="2210" y="2058"/>
                  <a:pt x="2209" y="2058"/>
                </a:cubicBezTo>
                <a:cubicBezTo>
                  <a:pt x="2208" y="2058"/>
                  <a:pt x="2206" y="2058"/>
                  <a:pt x="2205" y="2058"/>
                </a:cubicBezTo>
                <a:cubicBezTo>
                  <a:pt x="2203" y="2058"/>
                  <a:pt x="2202" y="2059"/>
                  <a:pt x="2200" y="2059"/>
                </a:cubicBezTo>
                <a:cubicBezTo>
                  <a:pt x="2199" y="2059"/>
                  <a:pt x="2197" y="2058"/>
                  <a:pt x="2198" y="2060"/>
                </a:cubicBezTo>
                <a:cubicBezTo>
                  <a:pt x="2198" y="2061"/>
                  <a:pt x="2198" y="2062"/>
                  <a:pt x="2199" y="2063"/>
                </a:cubicBezTo>
                <a:cubicBezTo>
                  <a:pt x="2200" y="2063"/>
                  <a:pt x="2200" y="2064"/>
                  <a:pt x="2200" y="2065"/>
                </a:cubicBezTo>
                <a:cubicBezTo>
                  <a:pt x="2200" y="2066"/>
                  <a:pt x="2201" y="2068"/>
                  <a:pt x="2200" y="2069"/>
                </a:cubicBezTo>
                <a:cubicBezTo>
                  <a:pt x="2200" y="2070"/>
                  <a:pt x="2199" y="2069"/>
                  <a:pt x="2198" y="2070"/>
                </a:cubicBezTo>
                <a:cubicBezTo>
                  <a:pt x="2197" y="2070"/>
                  <a:pt x="2197" y="2070"/>
                  <a:pt x="2197" y="2071"/>
                </a:cubicBezTo>
                <a:cubicBezTo>
                  <a:pt x="2195" y="2072"/>
                  <a:pt x="2194" y="2072"/>
                  <a:pt x="2193" y="2073"/>
                </a:cubicBezTo>
                <a:cubicBezTo>
                  <a:pt x="2192" y="2073"/>
                  <a:pt x="2191" y="2073"/>
                  <a:pt x="2192" y="2074"/>
                </a:cubicBezTo>
                <a:cubicBezTo>
                  <a:pt x="2192" y="2074"/>
                  <a:pt x="2194" y="2073"/>
                  <a:pt x="2194" y="2073"/>
                </a:cubicBezTo>
                <a:cubicBezTo>
                  <a:pt x="2196" y="2074"/>
                  <a:pt x="2197" y="2074"/>
                  <a:pt x="2199" y="2074"/>
                </a:cubicBezTo>
                <a:cubicBezTo>
                  <a:pt x="2200" y="2074"/>
                  <a:pt x="2202" y="2073"/>
                  <a:pt x="2204" y="2073"/>
                </a:cubicBezTo>
                <a:cubicBezTo>
                  <a:pt x="2205" y="2073"/>
                  <a:pt x="2207" y="2073"/>
                  <a:pt x="2208" y="2072"/>
                </a:cubicBezTo>
                <a:cubicBezTo>
                  <a:pt x="2210" y="2072"/>
                  <a:pt x="2210" y="2071"/>
                  <a:pt x="2210" y="2069"/>
                </a:cubicBezTo>
                <a:cubicBezTo>
                  <a:pt x="2210" y="2068"/>
                  <a:pt x="2209" y="2067"/>
                  <a:pt x="2209" y="2067"/>
                </a:cubicBezTo>
                <a:cubicBezTo>
                  <a:pt x="2209" y="2066"/>
                  <a:pt x="2209" y="2065"/>
                  <a:pt x="2209" y="2064"/>
                </a:cubicBezTo>
                <a:cubicBezTo>
                  <a:pt x="2209" y="2062"/>
                  <a:pt x="2210" y="2061"/>
                  <a:pt x="2211" y="2059"/>
                </a:cubicBezTo>
                <a:close/>
                <a:moveTo>
                  <a:pt x="2194" y="2033"/>
                </a:moveTo>
                <a:cubicBezTo>
                  <a:pt x="2194" y="2033"/>
                  <a:pt x="2196" y="2033"/>
                  <a:pt x="2196" y="2033"/>
                </a:cubicBezTo>
                <a:cubicBezTo>
                  <a:pt x="2197" y="2033"/>
                  <a:pt x="2197" y="2032"/>
                  <a:pt x="2197" y="2031"/>
                </a:cubicBezTo>
                <a:cubicBezTo>
                  <a:pt x="2197" y="2031"/>
                  <a:pt x="2197" y="2030"/>
                  <a:pt x="2197" y="2029"/>
                </a:cubicBezTo>
                <a:cubicBezTo>
                  <a:pt x="2198" y="2029"/>
                  <a:pt x="2198" y="2029"/>
                  <a:pt x="2198" y="2028"/>
                </a:cubicBezTo>
                <a:cubicBezTo>
                  <a:pt x="2197" y="2027"/>
                  <a:pt x="2195" y="2029"/>
                  <a:pt x="2195" y="2029"/>
                </a:cubicBezTo>
                <a:cubicBezTo>
                  <a:pt x="2195" y="2030"/>
                  <a:pt x="2195" y="2031"/>
                  <a:pt x="2195" y="2031"/>
                </a:cubicBezTo>
                <a:cubicBezTo>
                  <a:pt x="2194" y="2032"/>
                  <a:pt x="2194" y="2032"/>
                  <a:pt x="2194" y="2033"/>
                </a:cubicBezTo>
                <a:close/>
                <a:moveTo>
                  <a:pt x="2198" y="1948"/>
                </a:moveTo>
                <a:cubicBezTo>
                  <a:pt x="2199" y="1947"/>
                  <a:pt x="2198" y="1946"/>
                  <a:pt x="2198" y="1946"/>
                </a:cubicBezTo>
                <a:cubicBezTo>
                  <a:pt x="2198" y="1945"/>
                  <a:pt x="2198" y="1945"/>
                  <a:pt x="2198" y="1944"/>
                </a:cubicBezTo>
                <a:cubicBezTo>
                  <a:pt x="2198" y="1943"/>
                  <a:pt x="2198" y="1943"/>
                  <a:pt x="2197" y="1942"/>
                </a:cubicBezTo>
                <a:cubicBezTo>
                  <a:pt x="2197" y="1942"/>
                  <a:pt x="2196" y="1941"/>
                  <a:pt x="2196" y="1941"/>
                </a:cubicBezTo>
                <a:cubicBezTo>
                  <a:pt x="2195" y="1940"/>
                  <a:pt x="2193" y="1940"/>
                  <a:pt x="2193" y="1942"/>
                </a:cubicBezTo>
                <a:cubicBezTo>
                  <a:pt x="2193" y="1943"/>
                  <a:pt x="2193" y="1944"/>
                  <a:pt x="2194" y="1944"/>
                </a:cubicBezTo>
                <a:cubicBezTo>
                  <a:pt x="2194" y="1945"/>
                  <a:pt x="2194" y="1946"/>
                  <a:pt x="2194" y="1947"/>
                </a:cubicBezTo>
                <a:cubicBezTo>
                  <a:pt x="2194" y="1948"/>
                  <a:pt x="2195" y="1948"/>
                  <a:pt x="2195" y="1949"/>
                </a:cubicBezTo>
                <a:cubicBezTo>
                  <a:pt x="2195" y="1949"/>
                  <a:pt x="2195" y="1950"/>
                  <a:pt x="2196" y="1950"/>
                </a:cubicBezTo>
                <a:cubicBezTo>
                  <a:pt x="2197" y="1950"/>
                  <a:pt x="2196" y="1949"/>
                  <a:pt x="2197" y="1949"/>
                </a:cubicBezTo>
                <a:cubicBezTo>
                  <a:pt x="2197" y="1948"/>
                  <a:pt x="2198" y="1948"/>
                  <a:pt x="2198" y="1948"/>
                </a:cubicBezTo>
                <a:close/>
                <a:moveTo>
                  <a:pt x="2195" y="1175"/>
                </a:moveTo>
                <a:cubicBezTo>
                  <a:pt x="2195" y="1174"/>
                  <a:pt x="2194" y="1173"/>
                  <a:pt x="2193" y="1172"/>
                </a:cubicBezTo>
                <a:cubicBezTo>
                  <a:pt x="2192" y="1171"/>
                  <a:pt x="2191" y="1170"/>
                  <a:pt x="2190" y="1170"/>
                </a:cubicBezTo>
                <a:cubicBezTo>
                  <a:pt x="2187" y="1169"/>
                  <a:pt x="2184" y="1169"/>
                  <a:pt x="2181" y="1167"/>
                </a:cubicBezTo>
                <a:cubicBezTo>
                  <a:pt x="2180" y="1166"/>
                  <a:pt x="2179" y="1164"/>
                  <a:pt x="2178" y="1164"/>
                </a:cubicBezTo>
                <a:cubicBezTo>
                  <a:pt x="2176" y="1163"/>
                  <a:pt x="2175" y="1162"/>
                  <a:pt x="2174" y="1162"/>
                </a:cubicBezTo>
                <a:cubicBezTo>
                  <a:pt x="2170" y="1162"/>
                  <a:pt x="2168" y="1160"/>
                  <a:pt x="2165" y="1159"/>
                </a:cubicBezTo>
                <a:cubicBezTo>
                  <a:pt x="2162" y="1159"/>
                  <a:pt x="2159" y="1157"/>
                  <a:pt x="2156" y="1157"/>
                </a:cubicBezTo>
                <a:cubicBezTo>
                  <a:pt x="2153" y="1156"/>
                  <a:pt x="2150" y="1156"/>
                  <a:pt x="2147" y="1156"/>
                </a:cubicBezTo>
                <a:cubicBezTo>
                  <a:pt x="2146" y="1156"/>
                  <a:pt x="2144" y="1156"/>
                  <a:pt x="2142" y="1156"/>
                </a:cubicBezTo>
                <a:cubicBezTo>
                  <a:pt x="2141" y="1156"/>
                  <a:pt x="2140" y="1157"/>
                  <a:pt x="2139" y="1157"/>
                </a:cubicBezTo>
                <a:cubicBezTo>
                  <a:pt x="2139" y="1157"/>
                  <a:pt x="2138" y="1156"/>
                  <a:pt x="2137" y="1157"/>
                </a:cubicBezTo>
                <a:cubicBezTo>
                  <a:pt x="2136" y="1158"/>
                  <a:pt x="2140" y="1159"/>
                  <a:pt x="2141" y="1159"/>
                </a:cubicBezTo>
                <a:cubicBezTo>
                  <a:pt x="2142" y="1160"/>
                  <a:pt x="2144" y="1160"/>
                  <a:pt x="2146" y="1160"/>
                </a:cubicBezTo>
                <a:cubicBezTo>
                  <a:pt x="2147" y="1160"/>
                  <a:pt x="2147" y="1161"/>
                  <a:pt x="2148" y="1161"/>
                </a:cubicBezTo>
                <a:cubicBezTo>
                  <a:pt x="2148" y="1162"/>
                  <a:pt x="2149" y="1162"/>
                  <a:pt x="2150" y="1162"/>
                </a:cubicBezTo>
                <a:cubicBezTo>
                  <a:pt x="2151" y="1162"/>
                  <a:pt x="2152" y="1163"/>
                  <a:pt x="2153" y="1164"/>
                </a:cubicBezTo>
                <a:cubicBezTo>
                  <a:pt x="2154" y="1165"/>
                  <a:pt x="2155" y="1166"/>
                  <a:pt x="2156" y="1167"/>
                </a:cubicBezTo>
                <a:cubicBezTo>
                  <a:pt x="2157" y="1168"/>
                  <a:pt x="2156" y="1170"/>
                  <a:pt x="2158" y="1170"/>
                </a:cubicBezTo>
                <a:cubicBezTo>
                  <a:pt x="2159" y="1171"/>
                  <a:pt x="2160" y="1172"/>
                  <a:pt x="2162" y="1172"/>
                </a:cubicBezTo>
                <a:cubicBezTo>
                  <a:pt x="2163" y="1172"/>
                  <a:pt x="2165" y="1172"/>
                  <a:pt x="2166" y="1173"/>
                </a:cubicBezTo>
                <a:cubicBezTo>
                  <a:pt x="2168" y="1174"/>
                  <a:pt x="2169" y="1175"/>
                  <a:pt x="2171" y="1175"/>
                </a:cubicBezTo>
                <a:cubicBezTo>
                  <a:pt x="2172" y="1175"/>
                  <a:pt x="2174" y="1175"/>
                  <a:pt x="2175" y="1175"/>
                </a:cubicBezTo>
                <a:cubicBezTo>
                  <a:pt x="2177" y="1176"/>
                  <a:pt x="2178" y="1176"/>
                  <a:pt x="2180" y="1177"/>
                </a:cubicBezTo>
                <a:cubicBezTo>
                  <a:pt x="2181" y="1177"/>
                  <a:pt x="2183" y="1177"/>
                  <a:pt x="2184" y="1177"/>
                </a:cubicBezTo>
                <a:cubicBezTo>
                  <a:pt x="2186" y="1178"/>
                  <a:pt x="2187" y="1178"/>
                  <a:pt x="2189" y="1178"/>
                </a:cubicBezTo>
                <a:cubicBezTo>
                  <a:pt x="2191" y="1178"/>
                  <a:pt x="2192" y="1178"/>
                  <a:pt x="2193" y="1178"/>
                </a:cubicBezTo>
                <a:cubicBezTo>
                  <a:pt x="2195" y="1177"/>
                  <a:pt x="2196" y="1177"/>
                  <a:pt x="2195" y="1175"/>
                </a:cubicBezTo>
                <a:close/>
                <a:moveTo>
                  <a:pt x="2239" y="2010"/>
                </a:moveTo>
                <a:cubicBezTo>
                  <a:pt x="2239" y="2010"/>
                  <a:pt x="2240" y="2010"/>
                  <a:pt x="2240" y="2010"/>
                </a:cubicBezTo>
                <a:cubicBezTo>
                  <a:pt x="2240" y="2010"/>
                  <a:pt x="2240" y="2011"/>
                  <a:pt x="2240" y="2011"/>
                </a:cubicBezTo>
                <a:cubicBezTo>
                  <a:pt x="2241" y="2012"/>
                  <a:pt x="2241" y="2012"/>
                  <a:pt x="2242" y="2011"/>
                </a:cubicBezTo>
                <a:cubicBezTo>
                  <a:pt x="2242" y="2011"/>
                  <a:pt x="2243" y="2010"/>
                  <a:pt x="2243" y="2010"/>
                </a:cubicBezTo>
                <a:cubicBezTo>
                  <a:pt x="2243" y="2009"/>
                  <a:pt x="2242" y="2009"/>
                  <a:pt x="2242" y="2008"/>
                </a:cubicBezTo>
                <a:cubicBezTo>
                  <a:pt x="2241" y="2008"/>
                  <a:pt x="2240" y="2007"/>
                  <a:pt x="2240" y="2006"/>
                </a:cubicBezTo>
                <a:cubicBezTo>
                  <a:pt x="2239" y="2004"/>
                  <a:pt x="2238" y="2005"/>
                  <a:pt x="2238" y="2006"/>
                </a:cubicBezTo>
                <a:cubicBezTo>
                  <a:pt x="2239" y="2007"/>
                  <a:pt x="2239" y="2007"/>
                  <a:pt x="2239" y="2008"/>
                </a:cubicBezTo>
                <a:cubicBezTo>
                  <a:pt x="2239" y="2009"/>
                  <a:pt x="2238" y="2009"/>
                  <a:pt x="2239" y="2010"/>
                </a:cubicBezTo>
                <a:close/>
                <a:moveTo>
                  <a:pt x="2306" y="1235"/>
                </a:moveTo>
                <a:cubicBezTo>
                  <a:pt x="2307" y="1236"/>
                  <a:pt x="2307" y="1235"/>
                  <a:pt x="2307" y="1235"/>
                </a:cubicBezTo>
                <a:cubicBezTo>
                  <a:pt x="2307" y="1234"/>
                  <a:pt x="2307" y="1232"/>
                  <a:pt x="2307" y="1231"/>
                </a:cubicBezTo>
                <a:cubicBezTo>
                  <a:pt x="2307" y="1231"/>
                  <a:pt x="2307" y="1230"/>
                  <a:pt x="2307" y="1230"/>
                </a:cubicBezTo>
                <a:cubicBezTo>
                  <a:pt x="2306" y="1229"/>
                  <a:pt x="2306" y="1231"/>
                  <a:pt x="2306" y="1231"/>
                </a:cubicBezTo>
                <a:cubicBezTo>
                  <a:pt x="2306" y="1232"/>
                  <a:pt x="2306" y="1233"/>
                  <a:pt x="2306" y="1234"/>
                </a:cubicBezTo>
                <a:cubicBezTo>
                  <a:pt x="2306" y="1234"/>
                  <a:pt x="2306" y="1235"/>
                  <a:pt x="2306" y="1235"/>
                </a:cubicBezTo>
                <a:close/>
                <a:moveTo>
                  <a:pt x="2181" y="1252"/>
                </a:moveTo>
                <a:cubicBezTo>
                  <a:pt x="2182" y="1251"/>
                  <a:pt x="2183" y="1251"/>
                  <a:pt x="2184" y="1251"/>
                </a:cubicBezTo>
                <a:cubicBezTo>
                  <a:pt x="2184" y="1250"/>
                  <a:pt x="2184" y="1250"/>
                  <a:pt x="2185" y="1249"/>
                </a:cubicBezTo>
                <a:cubicBezTo>
                  <a:pt x="2186" y="1249"/>
                  <a:pt x="2186" y="1249"/>
                  <a:pt x="2187" y="1249"/>
                </a:cubicBezTo>
                <a:cubicBezTo>
                  <a:pt x="2188" y="1248"/>
                  <a:pt x="2190" y="1248"/>
                  <a:pt x="2189" y="1247"/>
                </a:cubicBezTo>
                <a:cubicBezTo>
                  <a:pt x="2189" y="1246"/>
                  <a:pt x="2188" y="1247"/>
                  <a:pt x="2187" y="1247"/>
                </a:cubicBezTo>
                <a:cubicBezTo>
                  <a:pt x="2186" y="1247"/>
                  <a:pt x="2185" y="1247"/>
                  <a:pt x="2184" y="1246"/>
                </a:cubicBezTo>
                <a:cubicBezTo>
                  <a:pt x="2179" y="1246"/>
                  <a:pt x="2175" y="1246"/>
                  <a:pt x="2170" y="1246"/>
                </a:cubicBezTo>
                <a:cubicBezTo>
                  <a:pt x="2167" y="1246"/>
                  <a:pt x="2163" y="1246"/>
                  <a:pt x="2160" y="1246"/>
                </a:cubicBezTo>
                <a:cubicBezTo>
                  <a:pt x="2158" y="1246"/>
                  <a:pt x="2157" y="1246"/>
                  <a:pt x="2155" y="1246"/>
                </a:cubicBezTo>
                <a:cubicBezTo>
                  <a:pt x="2154" y="1246"/>
                  <a:pt x="2153" y="1247"/>
                  <a:pt x="2152" y="1246"/>
                </a:cubicBezTo>
                <a:cubicBezTo>
                  <a:pt x="2151" y="1246"/>
                  <a:pt x="2150" y="1246"/>
                  <a:pt x="2150" y="1246"/>
                </a:cubicBezTo>
                <a:cubicBezTo>
                  <a:pt x="2150" y="1245"/>
                  <a:pt x="2151" y="1245"/>
                  <a:pt x="2151" y="1245"/>
                </a:cubicBezTo>
                <a:cubicBezTo>
                  <a:pt x="2152" y="1243"/>
                  <a:pt x="2151" y="1243"/>
                  <a:pt x="2150" y="1242"/>
                </a:cubicBezTo>
                <a:cubicBezTo>
                  <a:pt x="2150" y="1242"/>
                  <a:pt x="2149" y="1241"/>
                  <a:pt x="2149" y="1240"/>
                </a:cubicBezTo>
                <a:cubicBezTo>
                  <a:pt x="2148" y="1240"/>
                  <a:pt x="2147" y="1240"/>
                  <a:pt x="2147" y="1239"/>
                </a:cubicBezTo>
                <a:cubicBezTo>
                  <a:pt x="2147" y="1237"/>
                  <a:pt x="2148" y="1237"/>
                  <a:pt x="2148" y="1237"/>
                </a:cubicBezTo>
                <a:cubicBezTo>
                  <a:pt x="2149" y="1235"/>
                  <a:pt x="2149" y="1234"/>
                  <a:pt x="2148" y="1233"/>
                </a:cubicBezTo>
                <a:cubicBezTo>
                  <a:pt x="2148" y="1231"/>
                  <a:pt x="2147" y="1232"/>
                  <a:pt x="2146" y="1233"/>
                </a:cubicBezTo>
                <a:cubicBezTo>
                  <a:pt x="2145" y="1235"/>
                  <a:pt x="2144" y="1236"/>
                  <a:pt x="2143" y="1237"/>
                </a:cubicBezTo>
                <a:cubicBezTo>
                  <a:pt x="2143" y="1237"/>
                  <a:pt x="2142" y="1237"/>
                  <a:pt x="2141" y="1238"/>
                </a:cubicBezTo>
                <a:cubicBezTo>
                  <a:pt x="2141" y="1238"/>
                  <a:pt x="2141" y="1239"/>
                  <a:pt x="2141" y="1239"/>
                </a:cubicBezTo>
                <a:cubicBezTo>
                  <a:pt x="2140" y="1240"/>
                  <a:pt x="2139" y="1241"/>
                  <a:pt x="2140" y="1242"/>
                </a:cubicBezTo>
                <a:cubicBezTo>
                  <a:pt x="2141" y="1242"/>
                  <a:pt x="2141" y="1242"/>
                  <a:pt x="2142" y="1243"/>
                </a:cubicBezTo>
                <a:cubicBezTo>
                  <a:pt x="2142" y="1243"/>
                  <a:pt x="2142" y="1243"/>
                  <a:pt x="2143" y="1243"/>
                </a:cubicBezTo>
                <a:cubicBezTo>
                  <a:pt x="2144" y="1243"/>
                  <a:pt x="2146" y="1243"/>
                  <a:pt x="2146" y="1244"/>
                </a:cubicBezTo>
                <a:cubicBezTo>
                  <a:pt x="2146" y="1244"/>
                  <a:pt x="2146" y="1245"/>
                  <a:pt x="2146" y="1246"/>
                </a:cubicBezTo>
                <a:cubicBezTo>
                  <a:pt x="2145" y="1247"/>
                  <a:pt x="2146" y="1248"/>
                  <a:pt x="2146" y="1249"/>
                </a:cubicBezTo>
                <a:cubicBezTo>
                  <a:pt x="2147" y="1249"/>
                  <a:pt x="2147" y="1249"/>
                  <a:pt x="2148" y="1249"/>
                </a:cubicBezTo>
                <a:cubicBezTo>
                  <a:pt x="2149" y="1248"/>
                  <a:pt x="2151" y="1249"/>
                  <a:pt x="2152" y="1250"/>
                </a:cubicBezTo>
                <a:cubicBezTo>
                  <a:pt x="2152" y="1251"/>
                  <a:pt x="2152" y="1251"/>
                  <a:pt x="2153" y="1251"/>
                </a:cubicBezTo>
                <a:cubicBezTo>
                  <a:pt x="2154" y="1252"/>
                  <a:pt x="2154" y="1252"/>
                  <a:pt x="2155" y="1252"/>
                </a:cubicBezTo>
                <a:cubicBezTo>
                  <a:pt x="2155" y="1253"/>
                  <a:pt x="2156" y="1253"/>
                  <a:pt x="2156" y="1253"/>
                </a:cubicBezTo>
                <a:cubicBezTo>
                  <a:pt x="2158" y="1253"/>
                  <a:pt x="2159" y="1253"/>
                  <a:pt x="2160" y="1254"/>
                </a:cubicBezTo>
                <a:cubicBezTo>
                  <a:pt x="2161" y="1255"/>
                  <a:pt x="2161" y="1256"/>
                  <a:pt x="2162" y="1256"/>
                </a:cubicBezTo>
                <a:cubicBezTo>
                  <a:pt x="2164" y="1256"/>
                  <a:pt x="2163" y="1253"/>
                  <a:pt x="2165" y="1253"/>
                </a:cubicBezTo>
                <a:cubicBezTo>
                  <a:pt x="2166" y="1253"/>
                  <a:pt x="2168" y="1253"/>
                  <a:pt x="2168" y="1254"/>
                </a:cubicBezTo>
                <a:cubicBezTo>
                  <a:pt x="2169" y="1255"/>
                  <a:pt x="2167" y="1257"/>
                  <a:pt x="2169" y="1258"/>
                </a:cubicBezTo>
                <a:cubicBezTo>
                  <a:pt x="2171" y="1258"/>
                  <a:pt x="2172" y="1259"/>
                  <a:pt x="2173" y="1260"/>
                </a:cubicBezTo>
                <a:cubicBezTo>
                  <a:pt x="2175" y="1260"/>
                  <a:pt x="2176" y="1260"/>
                  <a:pt x="2178" y="1260"/>
                </a:cubicBezTo>
                <a:cubicBezTo>
                  <a:pt x="2178" y="1260"/>
                  <a:pt x="2179" y="1260"/>
                  <a:pt x="2180" y="1259"/>
                </a:cubicBezTo>
                <a:cubicBezTo>
                  <a:pt x="2180" y="1259"/>
                  <a:pt x="2179" y="1259"/>
                  <a:pt x="2179" y="1258"/>
                </a:cubicBezTo>
                <a:cubicBezTo>
                  <a:pt x="2179" y="1258"/>
                  <a:pt x="2180" y="1258"/>
                  <a:pt x="2180" y="1257"/>
                </a:cubicBezTo>
                <a:cubicBezTo>
                  <a:pt x="2180" y="1256"/>
                  <a:pt x="2177" y="1256"/>
                  <a:pt x="2178" y="1254"/>
                </a:cubicBezTo>
                <a:cubicBezTo>
                  <a:pt x="2179" y="1253"/>
                  <a:pt x="2180" y="1252"/>
                  <a:pt x="2181" y="1252"/>
                </a:cubicBezTo>
                <a:close/>
                <a:moveTo>
                  <a:pt x="2214" y="2051"/>
                </a:moveTo>
                <a:cubicBezTo>
                  <a:pt x="2215" y="2051"/>
                  <a:pt x="2215" y="2051"/>
                  <a:pt x="2216" y="2051"/>
                </a:cubicBezTo>
                <a:cubicBezTo>
                  <a:pt x="2216" y="2050"/>
                  <a:pt x="2217" y="2050"/>
                  <a:pt x="2217" y="2050"/>
                </a:cubicBezTo>
                <a:cubicBezTo>
                  <a:pt x="2218" y="2050"/>
                  <a:pt x="2218" y="2049"/>
                  <a:pt x="2219" y="2049"/>
                </a:cubicBezTo>
                <a:cubicBezTo>
                  <a:pt x="2219" y="2048"/>
                  <a:pt x="2220" y="2048"/>
                  <a:pt x="2220" y="2048"/>
                </a:cubicBezTo>
                <a:cubicBezTo>
                  <a:pt x="2221" y="2047"/>
                  <a:pt x="2220" y="2046"/>
                  <a:pt x="2219" y="2047"/>
                </a:cubicBezTo>
                <a:cubicBezTo>
                  <a:pt x="2219" y="2047"/>
                  <a:pt x="2218" y="2047"/>
                  <a:pt x="2218" y="2048"/>
                </a:cubicBezTo>
                <a:cubicBezTo>
                  <a:pt x="2217" y="2048"/>
                  <a:pt x="2216" y="2049"/>
                  <a:pt x="2216" y="2049"/>
                </a:cubicBezTo>
                <a:cubicBezTo>
                  <a:pt x="2215" y="2049"/>
                  <a:pt x="2213" y="2051"/>
                  <a:pt x="2214" y="2051"/>
                </a:cubicBezTo>
                <a:close/>
                <a:moveTo>
                  <a:pt x="2196" y="1925"/>
                </a:moveTo>
                <a:cubicBezTo>
                  <a:pt x="2195" y="1925"/>
                  <a:pt x="2195" y="1925"/>
                  <a:pt x="2194" y="1925"/>
                </a:cubicBezTo>
                <a:cubicBezTo>
                  <a:pt x="2193" y="1925"/>
                  <a:pt x="2194" y="1925"/>
                  <a:pt x="2193" y="1924"/>
                </a:cubicBezTo>
                <a:cubicBezTo>
                  <a:pt x="2193" y="1924"/>
                  <a:pt x="2192" y="1924"/>
                  <a:pt x="2192" y="1924"/>
                </a:cubicBezTo>
                <a:cubicBezTo>
                  <a:pt x="2192" y="1925"/>
                  <a:pt x="2192" y="1925"/>
                  <a:pt x="2192" y="1926"/>
                </a:cubicBezTo>
                <a:cubicBezTo>
                  <a:pt x="2192" y="1927"/>
                  <a:pt x="2192" y="1927"/>
                  <a:pt x="2193" y="1927"/>
                </a:cubicBezTo>
                <a:cubicBezTo>
                  <a:pt x="2193" y="1927"/>
                  <a:pt x="2194" y="1927"/>
                  <a:pt x="2194" y="1927"/>
                </a:cubicBezTo>
                <a:cubicBezTo>
                  <a:pt x="2195" y="1927"/>
                  <a:pt x="2195" y="1927"/>
                  <a:pt x="2196" y="1927"/>
                </a:cubicBezTo>
                <a:cubicBezTo>
                  <a:pt x="2196" y="1926"/>
                  <a:pt x="2197" y="1926"/>
                  <a:pt x="2196" y="1925"/>
                </a:cubicBezTo>
                <a:close/>
                <a:moveTo>
                  <a:pt x="2196" y="1221"/>
                </a:moveTo>
                <a:cubicBezTo>
                  <a:pt x="2196" y="1220"/>
                  <a:pt x="2197" y="1219"/>
                  <a:pt x="2198" y="1219"/>
                </a:cubicBezTo>
                <a:cubicBezTo>
                  <a:pt x="2199" y="1218"/>
                  <a:pt x="2198" y="1216"/>
                  <a:pt x="2197" y="1217"/>
                </a:cubicBezTo>
                <a:cubicBezTo>
                  <a:pt x="2196" y="1217"/>
                  <a:pt x="2196" y="1218"/>
                  <a:pt x="2195" y="1219"/>
                </a:cubicBezTo>
                <a:cubicBezTo>
                  <a:pt x="2194" y="1220"/>
                  <a:pt x="2194" y="1220"/>
                  <a:pt x="2193" y="1221"/>
                </a:cubicBezTo>
                <a:cubicBezTo>
                  <a:pt x="2192" y="1222"/>
                  <a:pt x="2191" y="1223"/>
                  <a:pt x="2191" y="1224"/>
                </a:cubicBezTo>
                <a:cubicBezTo>
                  <a:pt x="2191" y="1225"/>
                  <a:pt x="2190" y="1229"/>
                  <a:pt x="2191" y="1228"/>
                </a:cubicBezTo>
                <a:cubicBezTo>
                  <a:pt x="2192" y="1228"/>
                  <a:pt x="2192" y="1228"/>
                  <a:pt x="2192" y="1228"/>
                </a:cubicBezTo>
                <a:cubicBezTo>
                  <a:pt x="2192" y="1227"/>
                  <a:pt x="2193" y="1227"/>
                  <a:pt x="2193" y="1227"/>
                </a:cubicBezTo>
                <a:cubicBezTo>
                  <a:pt x="2194" y="1227"/>
                  <a:pt x="2194" y="1227"/>
                  <a:pt x="2193" y="1226"/>
                </a:cubicBezTo>
                <a:cubicBezTo>
                  <a:pt x="2193" y="1225"/>
                  <a:pt x="2192" y="1224"/>
                  <a:pt x="2193" y="1223"/>
                </a:cubicBezTo>
                <a:cubicBezTo>
                  <a:pt x="2194" y="1222"/>
                  <a:pt x="2195" y="1223"/>
                  <a:pt x="2196" y="1221"/>
                </a:cubicBezTo>
                <a:close/>
                <a:moveTo>
                  <a:pt x="2202" y="1958"/>
                </a:moveTo>
                <a:cubicBezTo>
                  <a:pt x="2201" y="1957"/>
                  <a:pt x="2201" y="1957"/>
                  <a:pt x="2201" y="1957"/>
                </a:cubicBezTo>
                <a:cubicBezTo>
                  <a:pt x="2200" y="1957"/>
                  <a:pt x="2200" y="1957"/>
                  <a:pt x="2200" y="1958"/>
                </a:cubicBezTo>
                <a:cubicBezTo>
                  <a:pt x="2200" y="1959"/>
                  <a:pt x="2200" y="1960"/>
                  <a:pt x="2200" y="1960"/>
                </a:cubicBezTo>
                <a:cubicBezTo>
                  <a:pt x="2201" y="1961"/>
                  <a:pt x="2201" y="1961"/>
                  <a:pt x="2201" y="1961"/>
                </a:cubicBezTo>
                <a:cubicBezTo>
                  <a:pt x="2201" y="1962"/>
                  <a:pt x="2201" y="1962"/>
                  <a:pt x="2201" y="1963"/>
                </a:cubicBezTo>
                <a:cubicBezTo>
                  <a:pt x="2201" y="1964"/>
                  <a:pt x="2202" y="1964"/>
                  <a:pt x="2202" y="1965"/>
                </a:cubicBezTo>
                <a:cubicBezTo>
                  <a:pt x="2203" y="1966"/>
                  <a:pt x="2202" y="1966"/>
                  <a:pt x="2203" y="1967"/>
                </a:cubicBezTo>
                <a:cubicBezTo>
                  <a:pt x="2204" y="1968"/>
                  <a:pt x="2204" y="1966"/>
                  <a:pt x="2204" y="1966"/>
                </a:cubicBezTo>
                <a:cubicBezTo>
                  <a:pt x="2204" y="1966"/>
                  <a:pt x="2205" y="1966"/>
                  <a:pt x="2205" y="1965"/>
                </a:cubicBezTo>
                <a:cubicBezTo>
                  <a:pt x="2205" y="1964"/>
                  <a:pt x="2205" y="1964"/>
                  <a:pt x="2205" y="1963"/>
                </a:cubicBezTo>
                <a:cubicBezTo>
                  <a:pt x="2205" y="1962"/>
                  <a:pt x="2205" y="1961"/>
                  <a:pt x="2204" y="1960"/>
                </a:cubicBezTo>
                <a:cubicBezTo>
                  <a:pt x="2204" y="1959"/>
                  <a:pt x="2204" y="1959"/>
                  <a:pt x="2203" y="1959"/>
                </a:cubicBezTo>
                <a:cubicBezTo>
                  <a:pt x="2203" y="1958"/>
                  <a:pt x="2202" y="1958"/>
                  <a:pt x="2202" y="1958"/>
                </a:cubicBezTo>
                <a:close/>
                <a:moveTo>
                  <a:pt x="2206" y="1951"/>
                </a:moveTo>
                <a:cubicBezTo>
                  <a:pt x="2206" y="1951"/>
                  <a:pt x="2206" y="1950"/>
                  <a:pt x="2206" y="1950"/>
                </a:cubicBezTo>
                <a:cubicBezTo>
                  <a:pt x="2206" y="1950"/>
                  <a:pt x="2207" y="1950"/>
                  <a:pt x="2207" y="1950"/>
                </a:cubicBezTo>
                <a:cubicBezTo>
                  <a:pt x="2207" y="1949"/>
                  <a:pt x="2206" y="1949"/>
                  <a:pt x="2206" y="1949"/>
                </a:cubicBezTo>
                <a:cubicBezTo>
                  <a:pt x="2205" y="1949"/>
                  <a:pt x="2204" y="1947"/>
                  <a:pt x="2204" y="1949"/>
                </a:cubicBezTo>
                <a:cubicBezTo>
                  <a:pt x="2204" y="1949"/>
                  <a:pt x="2203" y="1950"/>
                  <a:pt x="2203" y="1950"/>
                </a:cubicBezTo>
                <a:cubicBezTo>
                  <a:pt x="2203" y="1951"/>
                  <a:pt x="2203" y="1951"/>
                  <a:pt x="2204" y="1951"/>
                </a:cubicBezTo>
                <a:cubicBezTo>
                  <a:pt x="2205" y="1951"/>
                  <a:pt x="2205" y="1952"/>
                  <a:pt x="2206" y="1951"/>
                </a:cubicBezTo>
                <a:close/>
                <a:moveTo>
                  <a:pt x="2207" y="2013"/>
                </a:moveTo>
                <a:cubicBezTo>
                  <a:pt x="2207" y="2013"/>
                  <a:pt x="2208" y="2013"/>
                  <a:pt x="2207" y="2012"/>
                </a:cubicBezTo>
                <a:cubicBezTo>
                  <a:pt x="2207" y="2011"/>
                  <a:pt x="2206" y="2013"/>
                  <a:pt x="2207" y="2013"/>
                </a:cubicBezTo>
                <a:close/>
                <a:moveTo>
                  <a:pt x="2203" y="2025"/>
                </a:moveTo>
                <a:cubicBezTo>
                  <a:pt x="2204" y="2025"/>
                  <a:pt x="2204" y="2024"/>
                  <a:pt x="2204" y="2024"/>
                </a:cubicBezTo>
                <a:cubicBezTo>
                  <a:pt x="2205" y="2024"/>
                  <a:pt x="2205" y="2023"/>
                  <a:pt x="2205" y="2023"/>
                </a:cubicBezTo>
                <a:cubicBezTo>
                  <a:pt x="2206" y="2023"/>
                  <a:pt x="2206" y="2022"/>
                  <a:pt x="2205" y="2022"/>
                </a:cubicBezTo>
                <a:cubicBezTo>
                  <a:pt x="2205" y="2022"/>
                  <a:pt x="2205" y="2023"/>
                  <a:pt x="2204" y="2023"/>
                </a:cubicBezTo>
                <a:cubicBezTo>
                  <a:pt x="2204" y="2023"/>
                  <a:pt x="2204" y="2023"/>
                  <a:pt x="2203" y="2023"/>
                </a:cubicBezTo>
                <a:cubicBezTo>
                  <a:pt x="2203" y="2024"/>
                  <a:pt x="2202" y="2025"/>
                  <a:pt x="2203" y="2025"/>
                </a:cubicBezTo>
                <a:close/>
                <a:moveTo>
                  <a:pt x="2192" y="1912"/>
                </a:moveTo>
                <a:cubicBezTo>
                  <a:pt x="2192" y="1912"/>
                  <a:pt x="2192" y="1913"/>
                  <a:pt x="2192" y="1914"/>
                </a:cubicBezTo>
                <a:cubicBezTo>
                  <a:pt x="2192" y="1914"/>
                  <a:pt x="2193" y="1914"/>
                  <a:pt x="2193" y="1914"/>
                </a:cubicBezTo>
                <a:cubicBezTo>
                  <a:pt x="2193" y="1915"/>
                  <a:pt x="2194" y="1917"/>
                  <a:pt x="2195" y="1915"/>
                </a:cubicBezTo>
                <a:cubicBezTo>
                  <a:pt x="2195" y="1915"/>
                  <a:pt x="2194" y="1913"/>
                  <a:pt x="2194" y="1912"/>
                </a:cubicBezTo>
                <a:cubicBezTo>
                  <a:pt x="2193" y="1912"/>
                  <a:pt x="2193" y="1911"/>
                  <a:pt x="2192" y="1912"/>
                </a:cubicBezTo>
                <a:close/>
                <a:moveTo>
                  <a:pt x="2206" y="2018"/>
                </a:moveTo>
                <a:cubicBezTo>
                  <a:pt x="2206" y="2017"/>
                  <a:pt x="2205" y="2020"/>
                  <a:pt x="2205" y="2020"/>
                </a:cubicBezTo>
                <a:cubicBezTo>
                  <a:pt x="2205" y="2021"/>
                  <a:pt x="2205" y="2021"/>
                  <a:pt x="2205" y="2021"/>
                </a:cubicBezTo>
                <a:cubicBezTo>
                  <a:pt x="2206" y="2021"/>
                  <a:pt x="2206" y="2020"/>
                  <a:pt x="2206" y="2020"/>
                </a:cubicBezTo>
                <a:cubicBezTo>
                  <a:pt x="2206" y="2020"/>
                  <a:pt x="2206" y="2018"/>
                  <a:pt x="2206" y="2018"/>
                </a:cubicBezTo>
                <a:close/>
                <a:moveTo>
                  <a:pt x="2209" y="2010"/>
                </a:moveTo>
                <a:cubicBezTo>
                  <a:pt x="2209" y="2009"/>
                  <a:pt x="2209" y="2008"/>
                  <a:pt x="2209" y="2008"/>
                </a:cubicBezTo>
                <a:cubicBezTo>
                  <a:pt x="2209" y="2007"/>
                  <a:pt x="2210" y="2005"/>
                  <a:pt x="2209" y="2004"/>
                </a:cubicBezTo>
                <a:cubicBezTo>
                  <a:pt x="2208" y="2002"/>
                  <a:pt x="2206" y="2007"/>
                  <a:pt x="2206" y="2008"/>
                </a:cubicBezTo>
                <a:cubicBezTo>
                  <a:pt x="2205" y="2009"/>
                  <a:pt x="2206" y="2009"/>
                  <a:pt x="2206" y="2009"/>
                </a:cubicBezTo>
                <a:cubicBezTo>
                  <a:pt x="2207" y="2009"/>
                  <a:pt x="2207" y="2010"/>
                  <a:pt x="2208" y="2010"/>
                </a:cubicBezTo>
                <a:cubicBezTo>
                  <a:pt x="2208" y="2011"/>
                  <a:pt x="2209" y="2010"/>
                  <a:pt x="2209" y="2010"/>
                </a:cubicBezTo>
                <a:close/>
                <a:moveTo>
                  <a:pt x="2206" y="1973"/>
                </a:moveTo>
                <a:cubicBezTo>
                  <a:pt x="2206" y="1974"/>
                  <a:pt x="2207" y="1975"/>
                  <a:pt x="2207" y="1976"/>
                </a:cubicBezTo>
                <a:cubicBezTo>
                  <a:pt x="2207" y="1976"/>
                  <a:pt x="2207" y="1977"/>
                  <a:pt x="2208" y="1977"/>
                </a:cubicBezTo>
                <a:cubicBezTo>
                  <a:pt x="2208" y="1978"/>
                  <a:pt x="2209" y="1977"/>
                  <a:pt x="2209" y="1978"/>
                </a:cubicBezTo>
                <a:cubicBezTo>
                  <a:pt x="2209" y="1979"/>
                  <a:pt x="2209" y="1980"/>
                  <a:pt x="2209" y="1980"/>
                </a:cubicBezTo>
                <a:cubicBezTo>
                  <a:pt x="2210" y="1981"/>
                  <a:pt x="2210" y="1981"/>
                  <a:pt x="2211" y="1980"/>
                </a:cubicBezTo>
                <a:cubicBezTo>
                  <a:pt x="2211" y="1980"/>
                  <a:pt x="2212" y="1980"/>
                  <a:pt x="2212" y="1981"/>
                </a:cubicBezTo>
                <a:cubicBezTo>
                  <a:pt x="2213" y="1981"/>
                  <a:pt x="2213" y="1982"/>
                  <a:pt x="2214" y="1982"/>
                </a:cubicBezTo>
                <a:cubicBezTo>
                  <a:pt x="2215" y="1982"/>
                  <a:pt x="2215" y="1979"/>
                  <a:pt x="2215" y="1978"/>
                </a:cubicBezTo>
                <a:cubicBezTo>
                  <a:pt x="2214" y="1977"/>
                  <a:pt x="2213" y="1977"/>
                  <a:pt x="2212" y="1975"/>
                </a:cubicBezTo>
                <a:cubicBezTo>
                  <a:pt x="2212" y="1975"/>
                  <a:pt x="2213" y="1974"/>
                  <a:pt x="2213" y="1974"/>
                </a:cubicBezTo>
                <a:cubicBezTo>
                  <a:pt x="2212" y="1973"/>
                  <a:pt x="2212" y="1973"/>
                  <a:pt x="2211" y="1973"/>
                </a:cubicBezTo>
                <a:cubicBezTo>
                  <a:pt x="2210" y="1973"/>
                  <a:pt x="2209" y="1972"/>
                  <a:pt x="2208" y="1971"/>
                </a:cubicBezTo>
                <a:cubicBezTo>
                  <a:pt x="2207" y="1971"/>
                  <a:pt x="2206" y="1972"/>
                  <a:pt x="2206" y="1973"/>
                </a:cubicBezTo>
                <a:close/>
                <a:moveTo>
                  <a:pt x="2199" y="1942"/>
                </a:moveTo>
                <a:cubicBezTo>
                  <a:pt x="2198" y="1943"/>
                  <a:pt x="2200" y="1944"/>
                  <a:pt x="2201" y="1944"/>
                </a:cubicBezTo>
                <a:cubicBezTo>
                  <a:pt x="2202" y="1945"/>
                  <a:pt x="2202" y="1944"/>
                  <a:pt x="2203" y="1943"/>
                </a:cubicBezTo>
                <a:cubicBezTo>
                  <a:pt x="2204" y="1943"/>
                  <a:pt x="2205" y="1943"/>
                  <a:pt x="2206" y="1943"/>
                </a:cubicBezTo>
                <a:cubicBezTo>
                  <a:pt x="2206" y="1943"/>
                  <a:pt x="2207" y="1943"/>
                  <a:pt x="2207" y="1943"/>
                </a:cubicBezTo>
                <a:cubicBezTo>
                  <a:pt x="2207" y="1942"/>
                  <a:pt x="2206" y="1942"/>
                  <a:pt x="2206" y="1942"/>
                </a:cubicBezTo>
                <a:cubicBezTo>
                  <a:pt x="2205" y="1942"/>
                  <a:pt x="2205" y="1941"/>
                  <a:pt x="2204" y="1941"/>
                </a:cubicBezTo>
                <a:cubicBezTo>
                  <a:pt x="2203" y="1941"/>
                  <a:pt x="2203" y="1941"/>
                  <a:pt x="2202" y="1941"/>
                </a:cubicBezTo>
                <a:cubicBezTo>
                  <a:pt x="2202" y="1940"/>
                  <a:pt x="2202" y="1939"/>
                  <a:pt x="2202" y="1938"/>
                </a:cubicBezTo>
                <a:cubicBezTo>
                  <a:pt x="2201" y="1937"/>
                  <a:pt x="2199" y="1938"/>
                  <a:pt x="2199" y="1939"/>
                </a:cubicBezTo>
                <a:cubicBezTo>
                  <a:pt x="2199" y="1940"/>
                  <a:pt x="2200" y="1940"/>
                  <a:pt x="2200" y="1940"/>
                </a:cubicBezTo>
                <a:cubicBezTo>
                  <a:pt x="2201" y="1941"/>
                  <a:pt x="2200" y="1941"/>
                  <a:pt x="2199" y="1942"/>
                </a:cubicBezTo>
                <a:close/>
                <a:moveTo>
                  <a:pt x="2211" y="1941"/>
                </a:moveTo>
                <a:cubicBezTo>
                  <a:pt x="2211" y="1941"/>
                  <a:pt x="2211" y="1940"/>
                  <a:pt x="2211" y="1940"/>
                </a:cubicBezTo>
                <a:cubicBezTo>
                  <a:pt x="2211" y="1939"/>
                  <a:pt x="2210" y="1940"/>
                  <a:pt x="2210" y="1940"/>
                </a:cubicBezTo>
                <a:cubicBezTo>
                  <a:pt x="2210" y="1941"/>
                  <a:pt x="2210" y="1941"/>
                  <a:pt x="2211" y="1941"/>
                </a:cubicBezTo>
                <a:close/>
                <a:moveTo>
                  <a:pt x="1184" y="1752"/>
                </a:moveTo>
                <a:cubicBezTo>
                  <a:pt x="1183" y="1753"/>
                  <a:pt x="1184" y="1754"/>
                  <a:pt x="1184" y="1755"/>
                </a:cubicBezTo>
                <a:cubicBezTo>
                  <a:pt x="1184" y="1755"/>
                  <a:pt x="1184" y="1756"/>
                  <a:pt x="1185" y="1756"/>
                </a:cubicBezTo>
                <a:cubicBezTo>
                  <a:pt x="1185" y="1757"/>
                  <a:pt x="1185" y="1758"/>
                  <a:pt x="1185" y="1758"/>
                </a:cubicBezTo>
                <a:cubicBezTo>
                  <a:pt x="1186" y="1758"/>
                  <a:pt x="1186" y="1758"/>
                  <a:pt x="1186" y="1757"/>
                </a:cubicBezTo>
                <a:cubicBezTo>
                  <a:pt x="1186" y="1756"/>
                  <a:pt x="1185" y="1755"/>
                  <a:pt x="1185" y="1754"/>
                </a:cubicBezTo>
                <a:cubicBezTo>
                  <a:pt x="1185" y="1754"/>
                  <a:pt x="1185" y="1752"/>
                  <a:pt x="1184" y="1752"/>
                </a:cubicBezTo>
                <a:close/>
                <a:moveTo>
                  <a:pt x="2363" y="490"/>
                </a:moveTo>
                <a:cubicBezTo>
                  <a:pt x="2364" y="490"/>
                  <a:pt x="2366" y="490"/>
                  <a:pt x="2366" y="489"/>
                </a:cubicBezTo>
                <a:cubicBezTo>
                  <a:pt x="2367" y="488"/>
                  <a:pt x="2367" y="485"/>
                  <a:pt x="2366" y="484"/>
                </a:cubicBezTo>
                <a:cubicBezTo>
                  <a:pt x="2366" y="484"/>
                  <a:pt x="2365" y="483"/>
                  <a:pt x="2365" y="483"/>
                </a:cubicBezTo>
                <a:cubicBezTo>
                  <a:pt x="2365" y="482"/>
                  <a:pt x="2364" y="481"/>
                  <a:pt x="2364" y="481"/>
                </a:cubicBezTo>
                <a:cubicBezTo>
                  <a:pt x="2362" y="479"/>
                  <a:pt x="2361" y="480"/>
                  <a:pt x="2360" y="481"/>
                </a:cubicBezTo>
                <a:cubicBezTo>
                  <a:pt x="2360" y="482"/>
                  <a:pt x="2359" y="482"/>
                  <a:pt x="2358" y="483"/>
                </a:cubicBezTo>
                <a:cubicBezTo>
                  <a:pt x="2357" y="484"/>
                  <a:pt x="2356" y="485"/>
                  <a:pt x="2356" y="486"/>
                </a:cubicBezTo>
                <a:cubicBezTo>
                  <a:pt x="2356" y="487"/>
                  <a:pt x="2356" y="488"/>
                  <a:pt x="2356" y="488"/>
                </a:cubicBezTo>
                <a:cubicBezTo>
                  <a:pt x="2357" y="489"/>
                  <a:pt x="2359" y="488"/>
                  <a:pt x="2360" y="489"/>
                </a:cubicBezTo>
                <a:cubicBezTo>
                  <a:pt x="2361" y="490"/>
                  <a:pt x="2362" y="491"/>
                  <a:pt x="2363" y="490"/>
                </a:cubicBezTo>
                <a:close/>
                <a:moveTo>
                  <a:pt x="2376" y="485"/>
                </a:moveTo>
                <a:cubicBezTo>
                  <a:pt x="2377" y="486"/>
                  <a:pt x="2378" y="487"/>
                  <a:pt x="2380" y="486"/>
                </a:cubicBezTo>
                <a:cubicBezTo>
                  <a:pt x="2381" y="485"/>
                  <a:pt x="2381" y="485"/>
                  <a:pt x="2382" y="484"/>
                </a:cubicBezTo>
                <a:cubicBezTo>
                  <a:pt x="2382" y="484"/>
                  <a:pt x="2383" y="483"/>
                  <a:pt x="2383" y="483"/>
                </a:cubicBezTo>
                <a:cubicBezTo>
                  <a:pt x="2385" y="482"/>
                  <a:pt x="2386" y="482"/>
                  <a:pt x="2387" y="481"/>
                </a:cubicBezTo>
                <a:cubicBezTo>
                  <a:pt x="2388" y="479"/>
                  <a:pt x="2386" y="479"/>
                  <a:pt x="2384" y="480"/>
                </a:cubicBezTo>
                <a:cubicBezTo>
                  <a:pt x="2383" y="480"/>
                  <a:pt x="2381" y="480"/>
                  <a:pt x="2380" y="479"/>
                </a:cubicBezTo>
                <a:cubicBezTo>
                  <a:pt x="2379" y="479"/>
                  <a:pt x="2377" y="479"/>
                  <a:pt x="2376" y="479"/>
                </a:cubicBezTo>
                <a:cubicBezTo>
                  <a:pt x="2375" y="479"/>
                  <a:pt x="2375" y="478"/>
                  <a:pt x="2374" y="478"/>
                </a:cubicBezTo>
                <a:cubicBezTo>
                  <a:pt x="2371" y="478"/>
                  <a:pt x="2373" y="481"/>
                  <a:pt x="2373" y="482"/>
                </a:cubicBezTo>
                <a:cubicBezTo>
                  <a:pt x="2373" y="484"/>
                  <a:pt x="2375" y="484"/>
                  <a:pt x="2376" y="485"/>
                </a:cubicBezTo>
                <a:close/>
                <a:moveTo>
                  <a:pt x="2002" y="232"/>
                </a:moveTo>
                <a:cubicBezTo>
                  <a:pt x="2003" y="234"/>
                  <a:pt x="2005" y="233"/>
                  <a:pt x="2007" y="233"/>
                </a:cubicBezTo>
                <a:cubicBezTo>
                  <a:pt x="2008" y="232"/>
                  <a:pt x="2011" y="232"/>
                  <a:pt x="2012" y="232"/>
                </a:cubicBezTo>
                <a:cubicBezTo>
                  <a:pt x="2014" y="232"/>
                  <a:pt x="2016" y="232"/>
                  <a:pt x="2019" y="233"/>
                </a:cubicBezTo>
                <a:cubicBezTo>
                  <a:pt x="2019" y="233"/>
                  <a:pt x="2024" y="232"/>
                  <a:pt x="2023" y="231"/>
                </a:cubicBezTo>
                <a:cubicBezTo>
                  <a:pt x="2022" y="231"/>
                  <a:pt x="2021" y="231"/>
                  <a:pt x="2020" y="231"/>
                </a:cubicBezTo>
                <a:cubicBezTo>
                  <a:pt x="2019" y="231"/>
                  <a:pt x="2018" y="231"/>
                  <a:pt x="2018" y="231"/>
                </a:cubicBezTo>
                <a:cubicBezTo>
                  <a:pt x="2016" y="231"/>
                  <a:pt x="2014" y="230"/>
                  <a:pt x="2012" y="230"/>
                </a:cubicBezTo>
                <a:cubicBezTo>
                  <a:pt x="2010" y="230"/>
                  <a:pt x="2008" y="230"/>
                  <a:pt x="2006" y="230"/>
                </a:cubicBezTo>
                <a:cubicBezTo>
                  <a:pt x="2005" y="230"/>
                  <a:pt x="2004" y="230"/>
                  <a:pt x="2003" y="229"/>
                </a:cubicBezTo>
                <a:cubicBezTo>
                  <a:pt x="2003" y="229"/>
                  <a:pt x="1998" y="227"/>
                  <a:pt x="1998" y="229"/>
                </a:cubicBezTo>
                <a:cubicBezTo>
                  <a:pt x="1999" y="229"/>
                  <a:pt x="2000" y="230"/>
                  <a:pt x="2000" y="230"/>
                </a:cubicBezTo>
                <a:cubicBezTo>
                  <a:pt x="2001" y="231"/>
                  <a:pt x="2002" y="232"/>
                  <a:pt x="2002" y="232"/>
                </a:cubicBezTo>
                <a:close/>
                <a:moveTo>
                  <a:pt x="2413" y="537"/>
                </a:moveTo>
                <a:cubicBezTo>
                  <a:pt x="2412" y="538"/>
                  <a:pt x="2411" y="538"/>
                  <a:pt x="2410" y="540"/>
                </a:cubicBezTo>
                <a:cubicBezTo>
                  <a:pt x="2410" y="541"/>
                  <a:pt x="2411" y="542"/>
                  <a:pt x="2412" y="543"/>
                </a:cubicBezTo>
                <a:cubicBezTo>
                  <a:pt x="2413" y="544"/>
                  <a:pt x="2413" y="545"/>
                  <a:pt x="2414" y="546"/>
                </a:cubicBezTo>
                <a:cubicBezTo>
                  <a:pt x="2416" y="547"/>
                  <a:pt x="2417" y="546"/>
                  <a:pt x="2417" y="544"/>
                </a:cubicBezTo>
                <a:cubicBezTo>
                  <a:pt x="2418" y="543"/>
                  <a:pt x="2417" y="542"/>
                  <a:pt x="2418" y="540"/>
                </a:cubicBezTo>
                <a:cubicBezTo>
                  <a:pt x="2418" y="539"/>
                  <a:pt x="2424" y="536"/>
                  <a:pt x="2422" y="534"/>
                </a:cubicBezTo>
                <a:cubicBezTo>
                  <a:pt x="2421" y="533"/>
                  <a:pt x="2419" y="533"/>
                  <a:pt x="2418" y="533"/>
                </a:cubicBezTo>
                <a:cubicBezTo>
                  <a:pt x="2417" y="533"/>
                  <a:pt x="2417" y="532"/>
                  <a:pt x="2416" y="532"/>
                </a:cubicBezTo>
                <a:cubicBezTo>
                  <a:pt x="2415" y="532"/>
                  <a:pt x="2413" y="532"/>
                  <a:pt x="2412" y="532"/>
                </a:cubicBezTo>
                <a:cubicBezTo>
                  <a:pt x="2412" y="533"/>
                  <a:pt x="2411" y="533"/>
                  <a:pt x="2411" y="533"/>
                </a:cubicBezTo>
                <a:cubicBezTo>
                  <a:pt x="2409" y="535"/>
                  <a:pt x="2412" y="534"/>
                  <a:pt x="2413" y="534"/>
                </a:cubicBezTo>
                <a:cubicBezTo>
                  <a:pt x="2415" y="534"/>
                  <a:pt x="2414" y="536"/>
                  <a:pt x="2413" y="537"/>
                </a:cubicBezTo>
                <a:close/>
                <a:moveTo>
                  <a:pt x="2421" y="0"/>
                </a:moveTo>
                <a:cubicBezTo>
                  <a:pt x="2421" y="0"/>
                  <a:pt x="2421" y="0"/>
                  <a:pt x="2421" y="0"/>
                </a:cubicBezTo>
                <a:cubicBezTo>
                  <a:pt x="2421" y="2"/>
                  <a:pt x="2421" y="4"/>
                  <a:pt x="2422" y="5"/>
                </a:cubicBezTo>
                <a:cubicBezTo>
                  <a:pt x="2423" y="8"/>
                  <a:pt x="2426" y="9"/>
                  <a:pt x="2428" y="10"/>
                </a:cubicBezTo>
                <a:cubicBezTo>
                  <a:pt x="2429" y="10"/>
                  <a:pt x="2429" y="11"/>
                  <a:pt x="2430" y="11"/>
                </a:cubicBezTo>
                <a:cubicBezTo>
                  <a:pt x="2431" y="12"/>
                  <a:pt x="2433" y="13"/>
                  <a:pt x="2434" y="13"/>
                </a:cubicBezTo>
                <a:cubicBezTo>
                  <a:pt x="2436" y="14"/>
                  <a:pt x="2437" y="14"/>
                  <a:pt x="2439" y="15"/>
                </a:cubicBezTo>
                <a:cubicBezTo>
                  <a:pt x="2439" y="16"/>
                  <a:pt x="2440" y="16"/>
                  <a:pt x="2440" y="17"/>
                </a:cubicBezTo>
                <a:cubicBezTo>
                  <a:pt x="2440" y="0"/>
                  <a:pt x="2440" y="0"/>
                  <a:pt x="2440" y="0"/>
                </a:cubicBezTo>
                <a:lnTo>
                  <a:pt x="2421" y="0"/>
                </a:lnTo>
                <a:close/>
                <a:moveTo>
                  <a:pt x="2429" y="21"/>
                </a:moveTo>
                <a:cubicBezTo>
                  <a:pt x="2426" y="20"/>
                  <a:pt x="2422" y="20"/>
                  <a:pt x="2418" y="19"/>
                </a:cubicBezTo>
                <a:cubicBezTo>
                  <a:pt x="2418" y="19"/>
                  <a:pt x="2417" y="19"/>
                  <a:pt x="2416" y="19"/>
                </a:cubicBezTo>
                <a:cubicBezTo>
                  <a:pt x="2416" y="19"/>
                  <a:pt x="2416" y="20"/>
                  <a:pt x="2416" y="21"/>
                </a:cubicBezTo>
                <a:cubicBezTo>
                  <a:pt x="2417" y="23"/>
                  <a:pt x="2419" y="22"/>
                  <a:pt x="2421" y="23"/>
                </a:cubicBezTo>
                <a:cubicBezTo>
                  <a:pt x="2422" y="23"/>
                  <a:pt x="2424" y="23"/>
                  <a:pt x="2425" y="25"/>
                </a:cubicBezTo>
                <a:cubicBezTo>
                  <a:pt x="2425" y="25"/>
                  <a:pt x="2425" y="26"/>
                  <a:pt x="2425" y="27"/>
                </a:cubicBezTo>
                <a:cubicBezTo>
                  <a:pt x="2426" y="27"/>
                  <a:pt x="2427" y="27"/>
                  <a:pt x="2427" y="27"/>
                </a:cubicBezTo>
                <a:cubicBezTo>
                  <a:pt x="2428" y="27"/>
                  <a:pt x="2429" y="27"/>
                  <a:pt x="2430" y="28"/>
                </a:cubicBezTo>
                <a:cubicBezTo>
                  <a:pt x="2430" y="28"/>
                  <a:pt x="2431" y="28"/>
                  <a:pt x="2432" y="28"/>
                </a:cubicBezTo>
                <a:cubicBezTo>
                  <a:pt x="2433" y="29"/>
                  <a:pt x="2435" y="29"/>
                  <a:pt x="2436" y="29"/>
                </a:cubicBezTo>
                <a:cubicBezTo>
                  <a:pt x="2437" y="30"/>
                  <a:pt x="2438" y="30"/>
                  <a:pt x="2438" y="31"/>
                </a:cubicBezTo>
                <a:cubicBezTo>
                  <a:pt x="2439" y="31"/>
                  <a:pt x="2439" y="32"/>
                  <a:pt x="2439" y="33"/>
                </a:cubicBezTo>
                <a:cubicBezTo>
                  <a:pt x="2440" y="33"/>
                  <a:pt x="2440" y="33"/>
                  <a:pt x="2440" y="33"/>
                </a:cubicBezTo>
                <a:cubicBezTo>
                  <a:pt x="2440" y="22"/>
                  <a:pt x="2440" y="22"/>
                  <a:pt x="2440" y="22"/>
                </a:cubicBezTo>
                <a:cubicBezTo>
                  <a:pt x="2439" y="22"/>
                  <a:pt x="2437" y="22"/>
                  <a:pt x="2436" y="21"/>
                </a:cubicBezTo>
                <a:cubicBezTo>
                  <a:pt x="2434" y="21"/>
                  <a:pt x="2432" y="21"/>
                  <a:pt x="2429" y="21"/>
                </a:cubicBezTo>
                <a:close/>
                <a:moveTo>
                  <a:pt x="2436" y="35"/>
                </a:moveTo>
                <a:cubicBezTo>
                  <a:pt x="2434" y="34"/>
                  <a:pt x="2433" y="33"/>
                  <a:pt x="2433" y="31"/>
                </a:cubicBezTo>
                <a:cubicBezTo>
                  <a:pt x="2432" y="31"/>
                  <a:pt x="2432" y="30"/>
                  <a:pt x="2431" y="30"/>
                </a:cubicBezTo>
                <a:cubicBezTo>
                  <a:pt x="2430" y="30"/>
                  <a:pt x="2430" y="29"/>
                  <a:pt x="2429" y="29"/>
                </a:cubicBezTo>
                <a:cubicBezTo>
                  <a:pt x="2428" y="28"/>
                  <a:pt x="2426" y="28"/>
                  <a:pt x="2424" y="28"/>
                </a:cubicBezTo>
                <a:cubicBezTo>
                  <a:pt x="2423" y="28"/>
                  <a:pt x="2421" y="27"/>
                  <a:pt x="2420" y="26"/>
                </a:cubicBezTo>
                <a:cubicBezTo>
                  <a:pt x="2419" y="26"/>
                  <a:pt x="2419" y="25"/>
                  <a:pt x="2418" y="25"/>
                </a:cubicBezTo>
                <a:cubicBezTo>
                  <a:pt x="2417" y="25"/>
                  <a:pt x="2416" y="24"/>
                  <a:pt x="2415" y="24"/>
                </a:cubicBezTo>
                <a:cubicBezTo>
                  <a:pt x="2412" y="23"/>
                  <a:pt x="2409" y="21"/>
                  <a:pt x="2405" y="21"/>
                </a:cubicBezTo>
                <a:cubicBezTo>
                  <a:pt x="2401" y="20"/>
                  <a:pt x="2398" y="20"/>
                  <a:pt x="2394" y="19"/>
                </a:cubicBezTo>
                <a:cubicBezTo>
                  <a:pt x="2392" y="18"/>
                  <a:pt x="2391" y="18"/>
                  <a:pt x="2389" y="17"/>
                </a:cubicBezTo>
                <a:cubicBezTo>
                  <a:pt x="2388" y="16"/>
                  <a:pt x="2387" y="16"/>
                  <a:pt x="2386" y="16"/>
                </a:cubicBezTo>
                <a:cubicBezTo>
                  <a:pt x="2384" y="16"/>
                  <a:pt x="2381" y="15"/>
                  <a:pt x="2379" y="15"/>
                </a:cubicBezTo>
                <a:cubicBezTo>
                  <a:pt x="2378" y="16"/>
                  <a:pt x="2376" y="15"/>
                  <a:pt x="2375" y="16"/>
                </a:cubicBezTo>
                <a:cubicBezTo>
                  <a:pt x="2374" y="18"/>
                  <a:pt x="2375" y="19"/>
                  <a:pt x="2374" y="21"/>
                </a:cubicBezTo>
                <a:cubicBezTo>
                  <a:pt x="2373" y="22"/>
                  <a:pt x="2372" y="23"/>
                  <a:pt x="2371" y="24"/>
                </a:cubicBezTo>
                <a:cubicBezTo>
                  <a:pt x="2371" y="25"/>
                  <a:pt x="2370" y="26"/>
                  <a:pt x="2370" y="27"/>
                </a:cubicBezTo>
                <a:cubicBezTo>
                  <a:pt x="2368" y="28"/>
                  <a:pt x="2364" y="30"/>
                  <a:pt x="2364" y="32"/>
                </a:cubicBezTo>
                <a:cubicBezTo>
                  <a:pt x="2364" y="33"/>
                  <a:pt x="2365" y="34"/>
                  <a:pt x="2365" y="34"/>
                </a:cubicBezTo>
                <a:cubicBezTo>
                  <a:pt x="2365" y="35"/>
                  <a:pt x="2364" y="36"/>
                  <a:pt x="2364" y="36"/>
                </a:cubicBezTo>
                <a:cubicBezTo>
                  <a:pt x="2364" y="37"/>
                  <a:pt x="2364" y="38"/>
                  <a:pt x="2364" y="38"/>
                </a:cubicBezTo>
                <a:cubicBezTo>
                  <a:pt x="2364" y="39"/>
                  <a:pt x="2364" y="40"/>
                  <a:pt x="2363" y="40"/>
                </a:cubicBezTo>
                <a:cubicBezTo>
                  <a:pt x="2362" y="40"/>
                  <a:pt x="2362" y="40"/>
                  <a:pt x="2361" y="39"/>
                </a:cubicBezTo>
                <a:cubicBezTo>
                  <a:pt x="2361" y="39"/>
                  <a:pt x="2360" y="39"/>
                  <a:pt x="2360" y="38"/>
                </a:cubicBezTo>
                <a:cubicBezTo>
                  <a:pt x="2359" y="37"/>
                  <a:pt x="2359" y="37"/>
                  <a:pt x="2359" y="36"/>
                </a:cubicBezTo>
                <a:cubicBezTo>
                  <a:pt x="2359" y="34"/>
                  <a:pt x="2359" y="32"/>
                  <a:pt x="2359" y="31"/>
                </a:cubicBezTo>
                <a:cubicBezTo>
                  <a:pt x="2359" y="30"/>
                  <a:pt x="2360" y="29"/>
                  <a:pt x="2361" y="28"/>
                </a:cubicBezTo>
                <a:cubicBezTo>
                  <a:pt x="2362" y="28"/>
                  <a:pt x="2362" y="27"/>
                  <a:pt x="2363" y="26"/>
                </a:cubicBezTo>
                <a:cubicBezTo>
                  <a:pt x="2364" y="24"/>
                  <a:pt x="2366" y="21"/>
                  <a:pt x="2365" y="19"/>
                </a:cubicBezTo>
                <a:cubicBezTo>
                  <a:pt x="2365" y="18"/>
                  <a:pt x="2364" y="18"/>
                  <a:pt x="2363" y="17"/>
                </a:cubicBezTo>
                <a:cubicBezTo>
                  <a:pt x="2363" y="15"/>
                  <a:pt x="2363" y="15"/>
                  <a:pt x="2364" y="13"/>
                </a:cubicBezTo>
                <a:cubicBezTo>
                  <a:pt x="2364" y="12"/>
                  <a:pt x="2363" y="11"/>
                  <a:pt x="2362" y="11"/>
                </a:cubicBezTo>
                <a:cubicBezTo>
                  <a:pt x="2359" y="9"/>
                  <a:pt x="2357" y="6"/>
                  <a:pt x="2354" y="4"/>
                </a:cubicBezTo>
                <a:cubicBezTo>
                  <a:pt x="2352" y="3"/>
                  <a:pt x="2351" y="1"/>
                  <a:pt x="2349" y="0"/>
                </a:cubicBezTo>
                <a:cubicBezTo>
                  <a:pt x="2328" y="0"/>
                  <a:pt x="2328" y="0"/>
                  <a:pt x="2328" y="0"/>
                </a:cubicBezTo>
                <a:cubicBezTo>
                  <a:pt x="2328" y="0"/>
                  <a:pt x="2328" y="0"/>
                  <a:pt x="2328" y="0"/>
                </a:cubicBezTo>
                <a:cubicBezTo>
                  <a:pt x="2326" y="1"/>
                  <a:pt x="2324" y="2"/>
                  <a:pt x="2322" y="2"/>
                </a:cubicBezTo>
                <a:cubicBezTo>
                  <a:pt x="2317" y="3"/>
                  <a:pt x="2311" y="3"/>
                  <a:pt x="2305" y="4"/>
                </a:cubicBezTo>
                <a:cubicBezTo>
                  <a:pt x="2302" y="5"/>
                  <a:pt x="2299" y="5"/>
                  <a:pt x="2296" y="6"/>
                </a:cubicBezTo>
                <a:cubicBezTo>
                  <a:pt x="2295" y="6"/>
                  <a:pt x="2294" y="6"/>
                  <a:pt x="2293" y="6"/>
                </a:cubicBezTo>
                <a:cubicBezTo>
                  <a:pt x="2292" y="6"/>
                  <a:pt x="2291" y="6"/>
                  <a:pt x="2290" y="6"/>
                </a:cubicBezTo>
                <a:cubicBezTo>
                  <a:pt x="2288" y="7"/>
                  <a:pt x="2286" y="7"/>
                  <a:pt x="2284" y="7"/>
                </a:cubicBezTo>
                <a:cubicBezTo>
                  <a:pt x="2279" y="8"/>
                  <a:pt x="2274" y="9"/>
                  <a:pt x="2269" y="9"/>
                </a:cubicBezTo>
                <a:cubicBezTo>
                  <a:pt x="2268" y="9"/>
                  <a:pt x="2266" y="9"/>
                  <a:pt x="2265" y="10"/>
                </a:cubicBezTo>
                <a:cubicBezTo>
                  <a:pt x="2263" y="10"/>
                  <a:pt x="2261" y="11"/>
                  <a:pt x="2259" y="11"/>
                </a:cubicBezTo>
                <a:cubicBezTo>
                  <a:pt x="2257" y="12"/>
                  <a:pt x="2255" y="13"/>
                  <a:pt x="2253" y="14"/>
                </a:cubicBezTo>
                <a:cubicBezTo>
                  <a:pt x="2251" y="14"/>
                  <a:pt x="2249" y="14"/>
                  <a:pt x="2247" y="15"/>
                </a:cubicBezTo>
                <a:cubicBezTo>
                  <a:pt x="2246" y="15"/>
                  <a:pt x="2244" y="15"/>
                  <a:pt x="2242" y="16"/>
                </a:cubicBezTo>
                <a:cubicBezTo>
                  <a:pt x="2242" y="17"/>
                  <a:pt x="2246" y="18"/>
                  <a:pt x="2247" y="18"/>
                </a:cubicBezTo>
                <a:cubicBezTo>
                  <a:pt x="2248" y="19"/>
                  <a:pt x="2248" y="20"/>
                  <a:pt x="2249" y="20"/>
                </a:cubicBezTo>
                <a:cubicBezTo>
                  <a:pt x="2250" y="21"/>
                  <a:pt x="2251" y="21"/>
                  <a:pt x="2252" y="21"/>
                </a:cubicBezTo>
                <a:cubicBezTo>
                  <a:pt x="2253" y="22"/>
                  <a:pt x="2254" y="23"/>
                  <a:pt x="2255" y="23"/>
                </a:cubicBezTo>
                <a:cubicBezTo>
                  <a:pt x="2256" y="24"/>
                  <a:pt x="2257" y="24"/>
                  <a:pt x="2258" y="25"/>
                </a:cubicBezTo>
                <a:cubicBezTo>
                  <a:pt x="2261" y="26"/>
                  <a:pt x="2263" y="27"/>
                  <a:pt x="2265" y="29"/>
                </a:cubicBezTo>
                <a:cubicBezTo>
                  <a:pt x="2270" y="32"/>
                  <a:pt x="2275" y="34"/>
                  <a:pt x="2280" y="37"/>
                </a:cubicBezTo>
                <a:cubicBezTo>
                  <a:pt x="2281" y="37"/>
                  <a:pt x="2282" y="38"/>
                  <a:pt x="2283" y="38"/>
                </a:cubicBezTo>
                <a:cubicBezTo>
                  <a:pt x="2284" y="39"/>
                  <a:pt x="2286" y="39"/>
                  <a:pt x="2287" y="40"/>
                </a:cubicBezTo>
                <a:cubicBezTo>
                  <a:pt x="2288" y="41"/>
                  <a:pt x="2289" y="41"/>
                  <a:pt x="2290" y="42"/>
                </a:cubicBezTo>
                <a:cubicBezTo>
                  <a:pt x="2291" y="42"/>
                  <a:pt x="2291" y="43"/>
                  <a:pt x="2292" y="43"/>
                </a:cubicBezTo>
                <a:cubicBezTo>
                  <a:pt x="2293" y="43"/>
                  <a:pt x="2294" y="44"/>
                  <a:pt x="2295" y="45"/>
                </a:cubicBezTo>
                <a:cubicBezTo>
                  <a:pt x="2295" y="45"/>
                  <a:pt x="2297" y="46"/>
                  <a:pt x="2297" y="46"/>
                </a:cubicBezTo>
                <a:cubicBezTo>
                  <a:pt x="2296" y="46"/>
                  <a:pt x="2295" y="46"/>
                  <a:pt x="2294" y="46"/>
                </a:cubicBezTo>
                <a:cubicBezTo>
                  <a:pt x="2294" y="46"/>
                  <a:pt x="2293" y="46"/>
                  <a:pt x="2292" y="45"/>
                </a:cubicBezTo>
                <a:cubicBezTo>
                  <a:pt x="2290" y="45"/>
                  <a:pt x="2289" y="45"/>
                  <a:pt x="2289" y="43"/>
                </a:cubicBezTo>
                <a:cubicBezTo>
                  <a:pt x="2288" y="40"/>
                  <a:pt x="2283" y="41"/>
                  <a:pt x="2282" y="39"/>
                </a:cubicBezTo>
                <a:cubicBezTo>
                  <a:pt x="2281" y="38"/>
                  <a:pt x="2281" y="38"/>
                  <a:pt x="2280" y="37"/>
                </a:cubicBezTo>
                <a:cubicBezTo>
                  <a:pt x="2280" y="37"/>
                  <a:pt x="2279" y="37"/>
                  <a:pt x="2278" y="37"/>
                </a:cubicBezTo>
                <a:cubicBezTo>
                  <a:pt x="2276" y="36"/>
                  <a:pt x="2275" y="36"/>
                  <a:pt x="2273" y="36"/>
                </a:cubicBezTo>
                <a:cubicBezTo>
                  <a:pt x="2271" y="36"/>
                  <a:pt x="2270" y="35"/>
                  <a:pt x="2268" y="35"/>
                </a:cubicBezTo>
                <a:cubicBezTo>
                  <a:pt x="2266" y="34"/>
                  <a:pt x="2264" y="34"/>
                  <a:pt x="2262" y="34"/>
                </a:cubicBezTo>
                <a:cubicBezTo>
                  <a:pt x="2261" y="33"/>
                  <a:pt x="2259" y="33"/>
                  <a:pt x="2258" y="32"/>
                </a:cubicBezTo>
                <a:cubicBezTo>
                  <a:pt x="2257" y="31"/>
                  <a:pt x="2257" y="31"/>
                  <a:pt x="2257" y="30"/>
                </a:cubicBezTo>
                <a:cubicBezTo>
                  <a:pt x="2257" y="29"/>
                  <a:pt x="2258" y="28"/>
                  <a:pt x="2258" y="28"/>
                </a:cubicBezTo>
                <a:cubicBezTo>
                  <a:pt x="2258" y="27"/>
                  <a:pt x="2256" y="25"/>
                  <a:pt x="2255" y="24"/>
                </a:cubicBezTo>
                <a:cubicBezTo>
                  <a:pt x="2254" y="24"/>
                  <a:pt x="2253" y="23"/>
                  <a:pt x="2252" y="22"/>
                </a:cubicBezTo>
                <a:cubicBezTo>
                  <a:pt x="2251" y="22"/>
                  <a:pt x="2249" y="21"/>
                  <a:pt x="2248" y="21"/>
                </a:cubicBezTo>
                <a:cubicBezTo>
                  <a:pt x="2247" y="21"/>
                  <a:pt x="2246" y="21"/>
                  <a:pt x="2245" y="21"/>
                </a:cubicBezTo>
                <a:cubicBezTo>
                  <a:pt x="2244" y="21"/>
                  <a:pt x="2243" y="22"/>
                  <a:pt x="2241" y="22"/>
                </a:cubicBezTo>
                <a:cubicBezTo>
                  <a:pt x="2240" y="22"/>
                  <a:pt x="2239" y="22"/>
                  <a:pt x="2237" y="22"/>
                </a:cubicBezTo>
                <a:cubicBezTo>
                  <a:pt x="2235" y="23"/>
                  <a:pt x="2233" y="23"/>
                  <a:pt x="2230" y="23"/>
                </a:cubicBezTo>
                <a:cubicBezTo>
                  <a:pt x="2228" y="24"/>
                  <a:pt x="2226" y="24"/>
                  <a:pt x="2223" y="24"/>
                </a:cubicBezTo>
                <a:cubicBezTo>
                  <a:pt x="2220" y="25"/>
                  <a:pt x="2217" y="26"/>
                  <a:pt x="2214" y="26"/>
                </a:cubicBezTo>
                <a:cubicBezTo>
                  <a:pt x="2213" y="26"/>
                  <a:pt x="2212" y="27"/>
                  <a:pt x="2211" y="27"/>
                </a:cubicBezTo>
                <a:cubicBezTo>
                  <a:pt x="2210" y="27"/>
                  <a:pt x="2209" y="27"/>
                  <a:pt x="2208" y="27"/>
                </a:cubicBezTo>
                <a:cubicBezTo>
                  <a:pt x="2207" y="27"/>
                  <a:pt x="2205" y="27"/>
                  <a:pt x="2204" y="27"/>
                </a:cubicBezTo>
                <a:cubicBezTo>
                  <a:pt x="2202" y="28"/>
                  <a:pt x="2201" y="28"/>
                  <a:pt x="2202" y="30"/>
                </a:cubicBezTo>
                <a:cubicBezTo>
                  <a:pt x="2203" y="31"/>
                  <a:pt x="2203" y="32"/>
                  <a:pt x="2204" y="32"/>
                </a:cubicBezTo>
                <a:cubicBezTo>
                  <a:pt x="2205" y="33"/>
                  <a:pt x="2205" y="33"/>
                  <a:pt x="2206" y="34"/>
                </a:cubicBezTo>
                <a:cubicBezTo>
                  <a:pt x="2207" y="35"/>
                  <a:pt x="2208" y="37"/>
                  <a:pt x="2209" y="38"/>
                </a:cubicBezTo>
                <a:cubicBezTo>
                  <a:pt x="2210" y="40"/>
                  <a:pt x="2208" y="42"/>
                  <a:pt x="2206" y="44"/>
                </a:cubicBezTo>
                <a:cubicBezTo>
                  <a:pt x="2205" y="45"/>
                  <a:pt x="2203" y="46"/>
                  <a:pt x="2203" y="48"/>
                </a:cubicBezTo>
                <a:cubicBezTo>
                  <a:pt x="2204" y="49"/>
                  <a:pt x="2206" y="50"/>
                  <a:pt x="2206" y="51"/>
                </a:cubicBezTo>
                <a:cubicBezTo>
                  <a:pt x="2207" y="52"/>
                  <a:pt x="2207" y="53"/>
                  <a:pt x="2208" y="55"/>
                </a:cubicBezTo>
                <a:cubicBezTo>
                  <a:pt x="2209" y="56"/>
                  <a:pt x="2209" y="58"/>
                  <a:pt x="2207" y="59"/>
                </a:cubicBezTo>
                <a:cubicBezTo>
                  <a:pt x="2207" y="60"/>
                  <a:pt x="2204" y="60"/>
                  <a:pt x="2203" y="60"/>
                </a:cubicBezTo>
                <a:cubicBezTo>
                  <a:pt x="2201" y="61"/>
                  <a:pt x="2200" y="62"/>
                  <a:pt x="2198" y="62"/>
                </a:cubicBezTo>
                <a:cubicBezTo>
                  <a:pt x="2197" y="62"/>
                  <a:pt x="2196" y="61"/>
                  <a:pt x="2194" y="60"/>
                </a:cubicBezTo>
                <a:cubicBezTo>
                  <a:pt x="2193" y="60"/>
                  <a:pt x="2192" y="59"/>
                  <a:pt x="2190" y="58"/>
                </a:cubicBezTo>
                <a:cubicBezTo>
                  <a:pt x="2189" y="57"/>
                  <a:pt x="2188" y="57"/>
                  <a:pt x="2186" y="56"/>
                </a:cubicBezTo>
                <a:cubicBezTo>
                  <a:pt x="2184" y="56"/>
                  <a:pt x="2183" y="55"/>
                  <a:pt x="2182" y="56"/>
                </a:cubicBezTo>
                <a:cubicBezTo>
                  <a:pt x="2180" y="56"/>
                  <a:pt x="2179" y="56"/>
                  <a:pt x="2178" y="56"/>
                </a:cubicBezTo>
                <a:cubicBezTo>
                  <a:pt x="2175" y="56"/>
                  <a:pt x="2172" y="55"/>
                  <a:pt x="2169" y="56"/>
                </a:cubicBezTo>
                <a:cubicBezTo>
                  <a:pt x="2168" y="57"/>
                  <a:pt x="2167" y="57"/>
                  <a:pt x="2165" y="57"/>
                </a:cubicBezTo>
                <a:cubicBezTo>
                  <a:pt x="2163" y="57"/>
                  <a:pt x="2162" y="58"/>
                  <a:pt x="2162" y="59"/>
                </a:cubicBezTo>
                <a:cubicBezTo>
                  <a:pt x="2161" y="60"/>
                  <a:pt x="2162" y="62"/>
                  <a:pt x="2162" y="63"/>
                </a:cubicBezTo>
                <a:cubicBezTo>
                  <a:pt x="2163" y="64"/>
                  <a:pt x="2164" y="66"/>
                  <a:pt x="2165" y="67"/>
                </a:cubicBezTo>
                <a:cubicBezTo>
                  <a:pt x="2165" y="68"/>
                  <a:pt x="2166" y="69"/>
                  <a:pt x="2167" y="70"/>
                </a:cubicBezTo>
                <a:cubicBezTo>
                  <a:pt x="2168" y="71"/>
                  <a:pt x="2169" y="72"/>
                  <a:pt x="2170" y="73"/>
                </a:cubicBezTo>
                <a:cubicBezTo>
                  <a:pt x="2171" y="74"/>
                  <a:pt x="2172" y="75"/>
                  <a:pt x="2172" y="77"/>
                </a:cubicBezTo>
                <a:cubicBezTo>
                  <a:pt x="2171" y="76"/>
                  <a:pt x="2171" y="75"/>
                  <a:pt x="2170" y="74"/>
                </a:cubicBezTo>
                <a:cubicBezTo>
                  <a:pt x="2169" y="73"/>
                  <a:pt x="2168" y="73"/>
                  <a:pt x="2168" y="72"/>
                </a:cubicBezTo>
                <a:cubicBezTo>
                  <a:pt x="2167" y="70"/>
                  <a:pt x="2165" y="69"/>
                  <a:pt x="2164" y="69"/>
                </a:cubicBezTo>
                <a:cubicBezTo>
                  <a:pt x="2163" y="68"/>
                  <a:pt x="2162" y="67"/>
                  <a:pt x="2161" y="66"/>
                </a:cubicBezTo>
                <a:cubicBezTo>
                  <a:pt x="2161" y="65"/>
                  <a:pt x="2161" y="65"/>
                  <a:pt x="2161" y="64"/>
                </a:cubicBezTo>
                <a:cubicBezTo>
                  <a:pt x="2161" y="63"/>
                  <a:pt x="2161" y="62"/>
                  <a:pt x="2160" y="62"/>
                </a:cubicBezTo>
                <a:cubicBezTo>
                  <a:pt x="2159" y="61"/>
                  <a:pt x="2158" y="63"/>
                  <a:pt x="2158" y="63"/>
                </a:cubicBezTo>
                <a:cubicBezTo>
                  <a:pt x="2157" y="64"/>
                  <a:pt x="2156" y="64"/>
                  <a:pt x="2155" y="64"/>
                </a:cubicBezTo>
                <a:cubicBezTo>
                  <a:pt x="2154" y="65"/>
                  <a:pt x="2153" y="65"/>
                  <a:pt x="2152" y="66"/>
                </a:cubicBezTo>
                <a:cubicBezTo>
                  <a:pt x="2150" y="66"/>
                  <a:pt x="2148" y="67"/>
                  <a:pt x="2146" y="68"/>
                </a:cubicBezTo>
                <a:cubicBezTo>
                  <a:pt x="2145" y="68"/>
                  <a:pt x="2144" y="69"/>
                  <a:pt x="2142" y="70"/>
                </a:cubicBezTo>
                <a:cubicBezTo>
                  <a:pt x="2140" y="71"/>
                  <a:pt x="2138" y="71"/>
                  <a:pt x="2136" y="72"/>
                </a:cubicBezTo>
                <a:cubicBezTo>
                  <a:pt x="2131" y="73"/>
                  <a:pt x="2126" y="75"/>
                  <a:pt x="2122" y="78"/>
                </a:cubicBezTo>
                <a:cubicBezTo>
                  <a:pt x="2120" y="79"/>
                  <a:pt x="2117" y="80"/>
                  <a:pt x="2115" y="81"/>
                </a:cubicBezTo>
                <a:cubicBezTo>
                  <a:pt x="2113" y="82"/>
                  <a:pt x="2111" y="83"/>
                  <a:pt x="2109" y="83"/>
                </a:cubicBezTo>
                <a:cubicBezTo>
                  <a:pt x="2104" y="86"/>
                  <a:pt x="2099" y="88"/>
                  <a:pt x="2094" y="90"/>
                </a:cubicBezTo>
                <a:cubicBezTo>
                  <a:pt x="2092" y="91"/>
                  <a:pt x="2090" y="91"/>
                  <a:pt x="2089" y="92"/>
                </a:cubicBezTo>
                <a:cubicBezTo>
                  <a:pt x="2088" y="92"/>
                  <a:pt x="2087" y="93"/>
                  <a:pt x="2087" y="93"/>
                </a:cubicBezTo>
                <a:cubicBezTo>
                  <a:pt x="2086" y="93"/>
                  <a:pt x="2085" y="93"/>
                  <a:pt x="2085" y="94"/>
                </a:cubicBezTo>
                <a:cubicBezTo>
                  <a:pt x="2084" y="94"/>
                  <a:pt x="2083" y="94"/>
                  <a:pt x="2083" y="94"/>
                </a:cubicBezTo>
                <a:cubicBezTo>
                  <a:pt x="2081" y="95"/>
                  <a:pt x="2079" y="96"/>
                  <a:pt x="2078" y="97"/>
                </a:cubicBezTo>
                <a:cubicBezTo>
                  <a:pt x="2077" y="97"/>
                  <a:pt x="2077" y="98"/>
                  <a:pt x="2076" y="98"/>
                </a:cubicBezTo>
                <a:cubicBezTo>
                  <a:pt x="2076" y="99"/>
                  <a:pt x="2076" y="99"/>
                  <a:pt x="2076" y="100"/>
                </a:cubicBezTo>
                <a:cubicBezTo>
                  <a:pt x="2076" y="102"/>
                  <a:pt x="2075" y="104"/>
                  <a:pt x="2076" y="105"/>
                </a:cubicBezTo>
                <a:cubicBezTo>
                  <a:pt x="2077" y="105"/>
                  <a:pt x="2078" y="106"/>
                  <a:pt x="2079" y="106"/>
                </a:cubicBezTo>
                <a:cubicBezTo>
                  <a:pt x="2080" y="106"/>
                  <a:pt x="2081" y="105"/>
                  <a:pt x="2082" y="106"/>
                </a:cubicBezTo>
                <a:cubicBezTo>
                  <a:pt x="2083" y="106"/>
                  <a:pt x="2083" y="107"/>
                  <a:pt x="2084" y="107"/>
                </a:cubicBezTo>
                <a:cubicBezTo>
                  <a:pt x="2084" y="108"/>
                  <a:pt x="2085" y="110"/>
                  <a:pt x="2086" y="110"/>
                </a:cubicBezTo>
                <a:cubicBezTo>
                  <a:pt x="2087" y="111"/>
                  <a:pt x="2089" y="110"/>
                  <a:pt x="2091" y="110"/>
                </a:cubicBezTo>
                <a:cubicBezTo>
                  <a:pt x="2092" y="110"/>
                  <a:pt x="2093" y="110"/>
                  <a:pt x="2095" y="109"/>
                </a:cubicBezTo>
                <a:cubicBezTo>
                  <a:pt x="2096" y="109"/>
                  <a:pt x="2098" y="108"/>
                  <a:pt x="2099" y="108"/>
                </a:cubicBezTo>
                <a:cubicBezTo>
                  <a:pt x="2100" y="108"/>
                  <a:pt x="2101" y="108"/>
                  <a:pt x="2102" y="109"/>
                </a:cubicBezTo>
                <a:cubicBezTo>
                  <a:pt x="2102" y="109"/>
                  <a:pt x="2102" y="110"/>
                  <a:pt x="2103" y="110"/>
                </a:cubicBezTo>
                <a:cubicBezTo>
                  <a:pt x="2104" y="111"/>
                  <a:pt x="2105" y="112"/>
                  <a:pt x="2106" y="112"/>
                </a:cubicBezTo>
                <a:cubicBezTo>
                  <a:pt x="2107" y="113"/>
                  <a:pt x="2109" y="113"/>
                  <a:pt x="2110" y="113"/>
                </a:cubicBezTo>
                <a:cubicBezTo>
                  <a:pt x="2111" y="112"/>
                  <a:pt x="2113" y="112"/>
                  <a:pt x="2114" y="112"/>
                </a:cubicBezTo>
                <a:cubicBezTo>
                  <a:pt x="2116" y="111"/>
                  <a:pt x="2117" y="111"/>
                  <a:pt x="2118" y="110"/>
                </a:cubicBezTo>
                <a:cubicBezTo>
                  <a:pt x="2120" y="109"/>
                  <a:pt x="2121" y="109"/>
                  <a:pt x="2123" y="109"/>
                </a:cubicBezTo>
                <a:cubicBezTo>
                  <a:pt x="2124" y="110"/>
                  <a:pt x="2126" y="110"/>
                  <a:pt x="2128" y="109"/>
                </a:cubicBezTo>
                <a:cubicBezTo>
                  <a:pt x="2131" y="109"/>
                  <a:pt x="2135" y="109"/>
                  <a:pt x="2137" y="107"/>
                </a:cubicBezTo>
                <a:cubicBezTo>
                  <a:pt x="2138" y="106"/>
                  <a:pt x="2139" y="105"/>
                  <a:pt x="2140" y="104"/>
                </a:cubicBezTo>
                <a:cubicBezTo>
                  <a:pt x="2140" y="103"/>
                  <a:pt x="2141" y="103"/>
                  <a:pt x="2142" y="103"/>
                </a:cubicBezTo>
                <a:cubicBezTo>
                  <a:pt x="2143" y="102"/>
                  <a:pt x="2144" y="101"/>
                  <a:pt x="2144" y="101"/>
                </a:cubicBezTo>
                <a:cubicBezTo>
                  <a:pt x="2146" y="102"/>
                  <a:pt x="2144" y="103"/>
                  <a:pt x="2144" y="104"/>
                </a:cubicBezTo>
                <a:cubicBezTo>
                  <a:pt x="2144" y="105"/>
                  <a:pt x="2144" y="105"/>
                  <a:pt x="2145" y="105"/>
                </a:cubicBezTo>
                <a:cubicBezTo>
                  <a:pt x="2145" y="106"/>
                  <a:pt x="2146" y="105"/>
                  <a:pt x="2146" y="106"/>
                </a:cubicBezTo>
                <a:cubicBezTo>
                  <a:pt x="2146" y="106"/>
                  <a:pt x="2146" y="107"/>
                  <a:pt x="2145" y="107"/>
                </a:cubicBezTo>
                <a:cubicBezTo>
                  <a:pt x="2145" y="108"/>
                  <a:pt x="2144" y="107"/>
                  <a:pt x="2144" y="108"/>
                </a:cubicBezTo>
                <a:cubicBezTo>
                  <a:pt x="2143" y="108"/>
                  <a:pt x="2143" y="108"/>
                  <a:pt x="2142" y="109"/>
                </a:cubicBezTo>
                <a:cubicBezTo>
                  <a:pt x="2141" y="110"/>
                  <a:pt x="2139" y="110"/>
                  <a:pt x="2138" y="110"/>
                </a:cubicBezTo>
                <a:cubicBezTo>
                  <a:pt x="2137" y="111"/>
                  <a:pt x="2137" y="111"/>
                  <a:pt x="2136" y="111"/>
                </a:cubicBezTo>
                <a:cubicBezTo>
                  <a:pt x="2135" y="111"/>
                  <a:pt x="2134" y="111"/>
                  <a:pt x="2134" y="111"/>
                </a:cubicBezTo>
                <a:cubicBezTo>
                  <a:pt x="2132" y="111"/>
                  <a:pt x="2131" y="112"/>
                  <a:pt x="2130" y="113"/>
                </a:cubicBezTo>
                <a:cubicBezTo>
                  <a:pt x="2129" y="113"/>
                  <a:pt x="2126" y="112"/>
                  <a:pt x="2127" y="114"/>
                </a:cubicBezTo>
                <a:cubicBezTo>
                  <a:pt x="2127" y="115"/>
                  <a:pt x="2128" y="115"/>
                  <a:pt x="2128" y="115"/>
                </a:cubicBezTo>
                <a:cubicBezTo>
                  <a:pt x="2128" y="116"/>
                  <a:pt x="2128" y="117"/>
                  <a:pt x="2127" y="117"/>
                </a:cubicBezTo>
                <a:cubicBezTo>
                  <a:pt x="2126" y="118"/>
                  <a:pt x="2125" y="119"/>
                  <a:pt x="2125" y="120"/>
                </a:cubicBezTo>
                <a:cubicBezTo>
                  <a:pt x="2125" y="121"/>
                  <a:pt x="2127" y="122"/>
                  <a:pt x="2127" y="123"/>
                </a:cubicBezTo>
                <a:cubicBezTo>
                  <a:pt x="2127" y="124"/>
                  <a:pt x="2127" y="125"/>
                  <a:pt x="2127" y="125"/>
                </a:cubicBezTo>
                <a:cubicBezTo>
                  <a:pt x="2128" y="126"/>
                  <a:pt x="2128" y="126"/>
                  <a:pt x="2129" y="126"/>
                </a:cubicBezTo>
                <a:cubicBezTo>
                  <a:pt x="2130" y="128"/>
                  <a:pt x="2128" y="129"/>
                  <a:pt x="2127" y="130"/>
                </a:cubicBezTo>
                <a:cubicBezTo>
                  <a:pt x="2126" y="132"/>
                  <a:pt x="2125" y="133"/>
                  <a:pt x="2125" y="134"/>
                </a:cubicBezTo>
                <a:cubicBezTo>
                  <a:pt x="2123" y="136"/>
                  <a:pt x="2122" y="138"/>
                  <a:pt x="2121" y="140"/>
                </a:cubicBezTo>
                <a:cubicBezTo>
                  <a:pt x="2121" y="141"/>
                  <a:pt x="2119" y="143"/>
                  <a:pt x="2118" y="144"/>
                </a:cubicBezTo>
                <a:cubicBezTo>
                  <a:pt x="2117" y="145"/>
                  <a:pt x="2116" y="147"/>
                  <a:pt x="2115" y="148"/>
                </a:cubicBezTo>
                <a:cubicBezTo>
                  <a:pt x="2114" y="150"/>
                  <a:pt x="2112" y="151"/>
                  <a:pt x="2110" y="153"/>
                </a:cubicBezTo>
                <a:cubicBezTo>
                  <a:pt x="2109" y="154"/>
                  <a:pt x="2107" y="155"/>
                  <a:pt x="2105" y="155"/>
                </a:cubicBezTo>
                <a:cubicBezTo>
                  <a:pt x="2104" y="155"/>
                  <a:pt x="2104" y="154"/>
                  <a:pt x="2103" y="154"/>
                </a:cubicBezTo>
                <a:cubicBezTo>
                  <a:pt x="2102" y="154"/>
                  <a:pt x="2102" y="155"/>
                  <a:pt x="2101" y="155"/>
                </a:cubicBezTo>
                <a:cubicBezTo>
                  <a:pt x="2100" y="156"/>
                  <a:pt x="2101" y="155"/>
                  <a:pt x="2100" y="154"/>
                </a:cubicBezTo>
                <a:cubicBezTo>
                  <a:pt x="2100" y="153"/>
                  <a:pt x="2099" y="153"/>
                  <a:pt x="2098" y="154"/>
                </a:cubicBezTo>
                <a:cubicBezTo>
                  <a:pt x="2098" y="154"/>
                  <a:pt x="2097" y="155"/>
                  <a:pt x="2097" y="155"/>
                </a:cubicBezTo>
                <a:cubicBezTo>
                  <a:pt x="2096" y="155"/>
                  <a:pt x="2095" y="153"/>
                  <a:pt x="2095" y="153"/>
                </a:cubicBezTo>
                <a:cubicBezTo>
                  <a:pt x="2093" y="153"/>
                  <a:pt x="2092" y="153"/>
                  <a:pt x="2091" y="154"/>
                </a:cubicBezTo>
                <a:cubicBezTo>
                  <a:pt x="2090" y="154"/>
                  <a:pt x="2089" y="155"/>
                  <a:pt x="2089" y="155"/>
                </a:cubicBezTo>
                <a:cubicBezTo>
                  <a:pt x="2088" y="155"/>
                  <a:pt x="2088" y="154"/>
                  <a:pt x="2087" y="154"/>
                </a:cubicBezTo>
                <a:cubicBezTo>
                  <a:pt x="2087" y="153"/>
                  <a:pt x="2086" y="154"/>
                  <a:pt x="2086" y="154"/>
                </a:cubicBezTo>
                <a:cubicBezTo>
                  <a:pt x="2085" y="155"/>
                  <a:pt x="2084" y="154"/>
                  <a:pt x="2083" y="154"/>
                </a:cubicBezTo>
                <a:cubicBezTo>
                  <a:pt x="2080" y="153"/>
                  <a:pt x="2077" y="154"/>
                  <a:pt x="2074" y="155"/>
                </a:cubicBezTo>
                <a:cubicBezTo>
                  <a:pt x="2072" y="155"/>
                  <a:pt x="2070" y="155"/>
                  <a:pt x="2068" y="155"/>
                </a:cubicBezTo>
                <a:cubicBezTo>
                  <a:pt x="2065" y="156"/>
                  <a:pt x="2062" y="157"/>
                  <a:pt x="2059" y="158"/>
                </a:cubicBezTo>
                <a:cubicBezTo>
                  <a:pt x="2057" y="158"/>
                  <a:pt x="2055" y="159"/>
                  <a:pt x="2052" y="159"/>
                </a:cubicBezTo>
                <a:cubicBezTo>
                  <a:pt x="2050" y="160"/>
                  <a:pt x="2048" y="161"/>
                  <a:pt x="2046" y="161"/>
                </a:cubicBezTo>
                <a:cubicBezTo>
                  <a:pt x="2044" y="161"/>
                  <a:pt x="2043" y="161"/>
                  <a:pt x="2042" y="162"/>
                </a:cubicBezTo>
                <a:cubicBezTo>
                  <a:pt x="2040" y="164"/>
                  <a:pt x="2042" y="164"/>
                  <a:pt x="2044" y="164"/>
                </a:cubicBezTo>
                <a:cubicBezTo>
                  <a:pt x="2045" y="164"/>
                  <a:pt x="2047" y="164"/>
                  <a:pt x="2048" y="165"/>
                </a:cubicBezTo>
                <a:cubicBezTo>
                  <a:pt x="2049" y="167"/>
                  <a:pt x="2047" y="168"/>
                  <a:pt x="2045" y="168"/>
                </a:cubicBezTo>
                <a:cubicBezTo>
                  <a:pt x="2044" y="168"/>
                  <a:pt x="2042" y="169"/>
                  <a:pt x="2040" y="169"/>
                </a:cubicBezTo>
                <a:cubicBezTo>
                  <a:pt x="2038" y="169"/>
                  <a:pt x="2036" y="170"/>
                  <a:pt x="2035" y="170"/>
                </a:cubicBezTo>
                <a:cubicBezTo>
                  <a:pt x="2030" y="171"/>
                  <a:pt x="2025" y="172"/>
                  <a:pt x="2020" y="175"/>
                </a:cubicBezTo>
                <a:cubicBezTo>
                  <a:pt x="2017" y="176"/>
                  <a:pt x="2015" y="177"/>
                  <a:pt x="2011" y="178"/>
                </a:cubicBezTo>
                <a:cubicBezTo>
                  <a:pt x="2009" y="178"/>
                  <a:pt x="2007" y="178"/>
                  <a:pt x="2005" y="177"/>
                </a:cubicBezTo>
                <a:cubicBezTo>
                  <a:pt x="2003" y="177"/>
                  <a:pt x="2000" y="177"/>
                  <a:pt x="1998" y="177"/>
                </a:cubicBezTo>
                <a:cubicBezTo>
                  <a:pt x="1996" y="178"/>
                  <a:pt x="1993" y="178"/>
                  <a:pt x="1990" y="178"/>
                </a:cubicBezTo>
                <a:cubicBezTo>
                  <a:pt x="1988" y="179"/>
                  <a:pt x="1985" y="179"/>
                  <a:pt x="1982" y="180"/>
                </a:cubicBezTo>
                <a:cubicBezTo>
                  <a:pt x="1979" y="181"/>
                  <a:pt x="1976" y="181"/>
                  <a:pt x="1973" y="181"/>
                </a:cubicBezTo>
                <a:cubicBezTo>
                  <a:pt x="1972" y="181"/>
                  <a:pt x="1971" y="181"/>
                  <a:pt x="1971" y="181"/>
                </a:cubicBezTo>
                <a:cubicBezTo>
                  <a:pt x="1969" y="182"/>
                  <a:pt x="1970" y="184"/>
                  <a:pt x="1970" y="185"/>
                </a:cubicBezTo>
                <a:cubicBezTo>
                  <a:pt x="1970" y="187"/>
                  <a:pt x="1969" y="187"/>
                  <a:pt x="1967" y="188"/>
                </a:cubicBezTo>
                <a:cubicBezTo>
                  <a:pt x="1966" y="189"/>
                  <a:pt x="1966" y="190"/>
                  <a:pt x="1965" y="191"/>
                </a:cubicBezTo>
                <a:cubicBezTo>
                  <a:pt x="1965" y="193"/>
                  <a:pt x="1964" y="194"/>
                  <a:pt x="1963" y="195"/>
                </a:cubicBezTo>
                <a:cubicBezTo>
                  <a:pt x="1963" y="195"/>
                  <a:pt x="1961" y="196"/>
                  <a:pt x="1961" y="197"/>
                </a:cubicBezTo>
                <a:cubicBezTo>
                  <a:pt x="1962" y="198"/>
                  <a:pt x="1964" y="199"/>
                  <a:pt x="1965" y="199"/>
                </a:cubicBezTo>
                <a:cubicBezTo>
                  <a:pt x="1967" y="199"/>
                  <a:pt x="1968" y="200"/>
                  <a:pt x="1970" y="201"/>
                </a:cubicBezTo>
                <a:cubicBezTo>
                  <a:pt x="1974" y="202"/>
                  <a:pt x="1978" y="202"/>
                  <a:pt x="1982" y="204"/>
                </a:cubicBezTo>
                <a:cubicBezTo>
                  <a:pt x="1983" y="205"/>
                  <a:pt x="1985" y="206"/>
                  <a:pt x="1987" y="206"/>
                </a:cubicBezTo>
                <a:cubicBezTo>
                  <a:pt x="1989" y="207"/>
                  <a:pt x="1991" y="207"/>
                  <a:pt x="1993" y="208"/>
                </a:cubicBezTo>
                <a:cubicBezTo>
                  <a:pt x="1994" y="209"/>
                  <a:pt x="1996" y="209"/>
                  <a:pt x="1997" y="210"/>
                </a:cubicBezTo>
                <a:cubicBezTo>
                  <a:pt x="1998" y="210"/>
                  <a:pt x="1999" y="210"/>
                  <a:pt x="1999" y="211"/>
                </a:cubicBezTo>
                <a:cubicBezTo>
                  <a:pt x="1999" y="211"/>
                  <a:pt x="1998" y="212"/>
                  <a:pt x="1998" y="212"/>
                </a:cubicBezTo>
                <a:cubicBezTo>
                  <a:pt x="1997" y="214"/>
                  <a:pt x="1997" y="215"/>
                  <a:pt x="1999" y="215"/>
                </a:cubicBezTo>
                <a:cubicBezTo>
                  <a:pt x="2001" y="215"/>
                  <a:pt x="2003" y="215"/>
                  <a:pt x="2004" y="215"/>
                </a:cubicBezTo>
                <a:cubicBezTo>
                  <a:pt x="2008" y="215"/>
                  <a:pt x="2011" y="214"/>
                  <a:pt x="2014" y="214"/>
                </a:cubicBezTo>
                <a:cubicBezTo>
                  <a:pt x="2016" y="214"/>
                  <a:pt x="2017" y="214"/>
                  <a:pt x="2019" y="213"/>
                </a:cubicBezTo>
                <a:cubicBezTo>
                  <a:pt x="2019" y="213"/>
                  <a:pt x="2020" y="212"/>
                  <a:pt x="2020" y="213"/>
                </a:cubicBezTo>
                <a:cubicBezTo>
                  <a:pt x="2020" y="214"/>
                  <a:pt x="2019" y="214"/>
                  <a:pt x="2018" y="215"/>
                </a:cubicBezTo>
                <a:cubicBezTo>
                  <a:pt x="2017" y="215"/>
                  <a:pt x="2017" y="215"/>
                  <a:pt x="2016" y="215"/>
                </a:cubicBezTo>
                <a:cubicBezTo>
                  <a:pt x="2015" y="215"/>
                  <a:pt x="2014" y="216"/>
                  <a:pt x="2014" y="217"/>
                </a:cubicBezTo>
                <a:cubicBezTo>
                  <a:pt x="2013" y="217"/>
                  <a:pt x="2010" y="219"/>
                  <a:pt x="2011" y="219"/>
                </a:cubicBezTo>
                <a:cubicBezTo>
                  <a:pt x="2011" y="220"/>
                  <a:pt x="2013" y="220"/>
                  <a:pt x="2013" y="220"/>
                </a:cubicBezTo>
                <a:cubicBezTo>
                  <a:pt x="2014" y="220"/>
                  <a:pt x="2015" y="220"/>
                  <a:pt x="2016" y="220"/>
                </a:cubicBezTo>
                <a:cubicBezTo>
                  <a:pt x="2017" y="220"/>
                  <a:pt x="2019" y="220"/>
                  <a:pt x="2020" y="220"/>
                </a:cubicBezTo>
                <a:cubicBezTo>
                  <a:pt x="2022" y="220"/>
                  <a:pt x="2024" y="219"/>
                  <a:pt x="2026" y="218"/>
                </a:cubicBezTo>
                <a:cubicBezTo>
                  <a:pt x="2027" y="218"/>
                  <a:pt x="2029" y="218"/>
                  <a:pt x="2030" y="217"/>
                </a:cubicBezTo>
                <a:cubicBezTo>
                  <a:pt x="2031" y="217"/>
                  <a:pt x="2032" y="216"/>
                  <a:pt x="2034" y="216"/>
                </a:cubicBezTo>
                <a:cubicBezTo>
                  <a:pt x="2035" y="217"/>
                  <a:pt x="2035" y="218"/>
                  <a:pt x="2034" y="219"/>
                </a:cubicBezTo>
                <a:cubicBezTo>
                  <a:pt x="2033" y="219"/>
                  <a:pt x="2031" y="220"/>
                  <a:pt x="2031" y="221"/>
                </a:cubicBezTo>
                <a:cubicBezTo>
                  <a:pt x="2031" y="222"/>
                  <a:pt x="2033" y="223"/>
                  <a:pt x="2033" y="223"/>
                </a:cubicBezTo>
                <a:cubicBezTo>
                  <a:pt x="2034" y="224"/>
                  <a:pt x="2036" y="225"/>
                  <a:pt x="2037" y="226"/>
                </a:cubicBezTo>
                <a:cubicBezTo>
                  <a:pt x="2038" y="227"/>
                  <a:pt x="2039" y="228"/>
                  <a:pt x="2040" y="228"/>
                </a:cubicBezTo>
                <a:cubicBezTo>
                  <a:pt x="2042" y="229"/>
                  <a:pt x="2044" y="228"/>
                  <a:pt x="2045" y="228"/>
                </a:cubicBezTo>
                <a:cubicBezTo>
                  <a:pt x="2047" y="228"/>
                  <a:pt x="2048" y="227"/>
                  <a:pt x="2050" y="227"/>
                </a:cubicBezTo>
                <a:cubicBezTo>
                  <a:pt x="2051" y="227"/>
                  <a:pt x="2053" y="227"/>
                  <a:pt x="2053" y="225"/>
                </a:cubicBezTo>
                <a:cubicBezTo>
                  <a:pt x="2053" y="224"/>
                  <a:pt x="2052" y="223"/>
                  <a:pt x="2053" y="223"/>
                </a:cubicBezTo>
                <a:cubicBezTo>
                  <a:pt x="2053" y="222"/>
                  <a:pt x="2054" y="223"/>
                  <a:pt x="2055" y="223"/>
                </a:cubicBezTo>
                <a:cubicBezTo>
                  <a:pt x="2056" y="223"/>
                  <a:pt x="2056" y="224"/>
                  <a:pt x="2057" y="224"/>
                </a:cubicBezTo>
                <a:cubicBezTo>
                  <a:pt x="2057" y="225"/>
                  <a:pt x="2058" y="226"/>
                  <a:pt x="2058" y="226"/>
                </a:cubicBezTo>
                <a:cubicBezTo>
                  <a:pt x="2060" y="227"/>
                  <a:pt x="2062" y="227"/>
                  <a:pt x="2063" y="227"/>
                </a:cubicBezTo>
                <a:cubicBezTo>
                  <a:pt x="2065" y="227"/>
                  <a:pt x="2067" y="227"/>
                  <a:pt x="2070" y="227"/>
                </a:cubicBezTo>
                <a:cubicBezTo>
                  <a:pt x="2071" y="227"/>
                  <a:pt x="2072" y="227"/>
                  <a:pt x="2073" y="227"/>
                </a:cubicBezTo>
                <a:cubicBezTo>
                  <a:pt x="2074" y="226"/>
                  <a:pt x="2075" y="225"/>
                  <a:pt x="2077" y="225"/>
                </a:cubicBezTo>
                <a:cubicBezTo>
                  <a:pt x="2079" y="224"/>
                  <a:pt x="2081" y="223"/>
                  <a:pt x="2083" y="223"/>
                </a:cubicBezTo>
                <a:cubicBezTo>
                  <a:pt x="2086" y="222"/>
                  <a:pt x="2089" y="223"/>
                  <a:pt x="2092" y="223"/>
                </a:cubicBezTo>
                <a:cubicBezTo>
                  <a:pt x="2094" y="223"/>
                  <a:pt x="2096" y="223"/>
                  <a:pt x="2099" y="224"/>
                </a:cubicBezTo>
                <a:cubicBezTo>
                  <a:pt x="2100" y="224"/>
                  <a:pt x="2102" y="224"/>
                  <a:pt x="2103" y="225"/>
                </a:cubicBezTo>
                <a:cubicBezTo>
                  <a:pt x="2104" y="225"/>
                  <a:pt x="2104" y="226"/>
                  <a:pt x="2104" y="227"/>
                </a:cubicBezTo>
                <a:cubicBezTo>
                  <a:pt x="2105" y="228"/>
                  <a:pt x="2105" y="228"/>
                  <a:pt x="2106" y="229"/>
                </a:cubicBezTo>
                <a:cubicBezTo>
                  <a:pt x="2107" y="230"/>
                  <a:pt x="2104" y="230"/>
                  <a:pt x="2103" y="230"/>
                </a:cubicBezTo>
                <a:cubicBezTo>
                  <a:pt x="2101" y="230"/>
                  <a:pt x="2099" y="230"/>
                  <a:pt x="2098" y="230"/>
                </a:cubicBezTo>
                <a:cubicBezTo>
                  <a:pt x="2097" y="230"/>
                  <a:pt x="2094" y="230"/>
                  <a:pt x="2096" y="232"/>
                </a:cubicBezTo>
                <a:cubicBezTo>
                  <a:pt x="2097" y="233"/>
                  <a:pt x="2098" y="234"/>
                  <a:pt x="2099" y="234"/>
                </a:cubicBezTo>
                <a:cubicBezTo>
                  <a:pt x="2100" y="235"/>
                  <a:pt x="2103" y="236"/>
                  <a:pt x="2102" y="238"/>
                </a:cubicBezTo>
                <a:cubicBezTo>
                  <a:pt x="2099" y="239"/>
                  <a:pt x="2096" y="236"/>
                  <a:pt x="2094" y="235"/>
                </a:cubicBezTo>
                <a:cubicBezTo>
                  <a:pt x="2092" y="234"/>
                  <a:pt x="2090" y="233"/>
                  <a:pt x="2088" y="233"/>
                </a:cubicBezTo>
                <a:cubicBezTo>
                  <a:pt x="2085" y="233"/>
                  <a:pt x="2083" y="232"/>
                  <a:pt x="2080" y="232"/>
                </a:cubicBezTo>
                <a:cubicBezTo>
                  <a:pt x="2076" y="232"/>
                  <a:pt x="2071" y="231"/>
                  <a:pt x="2066" y="232"/>
                </a:cubicBezTo>
                <a:cubicBezTo>
                  <a:pt x="2064" y="233"/>
                  <a:pt x="2061" y="233"/>
                  <a:pt x="2059" y="233"/>
                </a:cubicBezTo>
                <a:cubicBezTo>
                  <a:pt x="2057" y="233"/>
                  <a:pt x="2055" y="232"/>
                  <a:pt x="2053" y="233"/>
                </a:cubicBezTo>
                <a:cubicBezTo>
                  <a:pt x="2052" y="234"/>
                  <a:pt x="2050" y="235"/>
                  <a:pt x="2049" y="236"/>
                </a:cubicBezTo>
                <a:cubicBezTo>
                  <a:pt x="2047" y="236"/>
                  <a:pt x="2045" y="236"/>
                  <a:pt x="2044" y="238"/>
                </a:cubicBezTo>
                <a:cubicBezTo>
                  <a:pt x="2044" y="239"/>
                  <a:pt x="2048" y="239"/>
                  <a:pt x="2049" y="239"/>
                </a:cubicBezTo>
                <a:cubicBezTo>
                  <a:pt x="2051" y="239"/>
                  <a:pt x="2053" y="239"/>
                  <a:pt x="2055" y="239"/>
                </a:cubicBezTo>
                <a:cubicBezTo>
                  <a:pt x="2057" y="240"/>
                  <a:pt x="2059" y="240"/>
                  <a:pt x="2061" y="240"/>
                </a:cubicBezTo>
                <a:cubicBezTo>
                  <a:pt x="2063" y="240"/>
                  <a:pt x="2065" y="240"/>
                  <a:pt x="2066" y="241"/>
                </a:cubicBezTo>
                <a:cubicBezTo>
                  <a:pt x="2066" y="241"/>
                  <a:pt x="2066" y="241"/>
                  <a:pt x="2065" y="241"/>
                </a:cubicBezTo>
                <a:cubicBezTo>
                  <a:pt x="2065" y="241"/>
                  <a:pt x="2064" y="241"/>
                  <a:pt x="2063" y="241"/>
                </a:cubicBezTo>
                <a:cubicBezTo>
                  <a:pt x="2062" y="241"/>
                  <a:pt x="2061" y="241"/>
                  <a:pt x="2060" y="241"/>
                </a:cubicBezTo>
                <a:cubicBezTo>
                  <a:pt x="2058" y="241"/>
                  <a:pt x="2057" y="241"/>
                  <a:pt x="2055" y="241"/>
                </a:cubicBezTo>
                <a:cubicBezTo>
                  <a:pt x="2051" y="241"/>
                  <a:pt x="2048" y="241"/>
                  <a:pt x="2045" y="240"/>
                </a:cubicBezTo>
                <a:cubicBezTo>
                  <a:pt x="2043" y="240"/>
                  <a:pt x="2042" y="240"/>
                  <a:pt x="2040" y="240"/>
                </a:cubicBezTo>
                <a:cubicBezTo>
                  <a:pt x="2038" y="239"/>
                  <a:pt x="2037" y="239"/>
                  <a:pt x="2035" y="239"/>
                </a:cubicBezTo>
                <a:cubicBezTo>
                  <a:pt x="2033" y="239"/>
                  <a:pt x="2031" y="239"/>
                  <a:pt x="2030" y="239"/>
                </a:cubicBezTo>
                <a:cubicBezTo>
                  <a:pt x="2028" y="238"/>
                  <a:pt x="2026" y="238"/>
                  <a:pt x="2025" y="238"/>
                </a:cubicBezTo>
                <a:cubicBezTo>
                  <a:pt x="2023" y="237"/>
                  <a:pt x="2021" y="238"/>
                  <a:pt x="2019" y="238"/>
                </a:cubicBezTo>
                <a:cubicBezTo>
                  <a:pt x="2017" y="238"/>
                  <a:pt x="2014" y="239"/>
                  <a:pt x="2012" y="240"/>
                </a:cubicBezTo>
                <a:cubicBezTo>
                  <a:pt x="2011" y="241"/>
                  <a:pt x="2009" y="242"/>
                  <a:pt x="2008" y="242"/>
                </a:cubicBezTo>
                <a:cubicBezTo>
                  <a:pt x="2006" y="243"/>
                  <a:pt x="2005" y="242"/>
                  <a:pt x="2003" y="242"/>
                </a:cubicBezTo>
                <a:cubicBezTo>
                  <a:pt x="2002" y="242"/>
                  <a:pt x="2000" y="243"/>
                  <a:pt x="1999" y="244"/>
                </a:cubicBezTo>
                <a:cubicBezTo>
                  <a:pt x="1999" y="245"/>
                  <a:pt x="1998" y="246"/>
                  <a:pt x="1998" y="246"/>
                </a:cubicBezTo>
                <a:cubicBezTo>
                  <a:pt x="1997" y="247"/>
                  <a:pt x="1997" y="247"/>
                  <a:pt x="1997" y="248"/>
                </a:cubicBezTo>
                <a:cubicBezTo>
                  <a:pt x="1997" y="249"/>
                  <a:pt x="1997" y="249"/>
                  <a:pt x="1998" y="250"/>
                </a:cubicBezTo>
                <a:cubicBezTo>
                  <a:pt x="1999" y="250"/>
                  <a:pt x="1999" y="250"/>
                  <a:pt x="1999" y="251"/>
                </a:cubicBezTo>
                <a:cubicBezTo>
                  <a:pt x="2000" y="252"/>
                  <a:pt x="2000" y="252"/>
                  <a:pt x="2001" y="252"/>
                </a:cubicBezTo>
                <a:cubicBezTo>
                  <a:pt x="2002" y="251"/>
                  <a:pt x="2002" y="251"/>
                  <a:pt x="2003" y="251"/>
                </a:cubicBezTo>
                <a:cubicBezTo>
                  <a:pt x="2004" y="250"/>
                  <a:pt x="2006" y="250"/>
                  <a:pt x="2008" y="251"/>
                </a:cubicBezTo>
                <a:cubicBezTo>
                  <a:pt x="2009" y="252"/>
                  <a:pt x="2007" y="253"/>
                  <a:pt x="2007" y="255"/>
                </a:cubicBezTo>
                <a:cubicBezTo>
                  <a:pt x="2007" y="257"/>
                  <a:pt x="2009" y="256"/>
                  <a:pt x="2010" y="257"/>
                </a:cubicBezTo>
                <a:cubicBezTo>
                  <a:pt x="2011" y="257"/>
                  <a:pt x="2012" y="257"/>
                  <a:pt x="2012" y="258"/>
                </a:cubicBezTo>
                <a:cubicBezTo>
                  <a:pt x="2013" y="258"/>
                  <a:pt x="2014" y="258"/>
                  <a:pt x="2015" y="258"/>
                </a:cubicBezTo>
                <a:cubicBezTo>
                  <a:pt x="2015" y="258"/>
                  <a:pt x="2016" y="258"/>
                  <a:pt x="2017" y="258"/>
                </a:cubicBezTo>
                <a:cubicBezTo>
                  <a:pt x="2018" y="257"/>
                  <a:pt x="2018" y="257"/>
                  <a:pt x="2019" y="256"/>
                </a:cubicBezTo>
                <a:cubicBezTo>
                  <a:pt x="2020" y="255"/>
                  <a:pt x="2021" y="254"/>
                  <a:pt x="2023" y="254"/>
                </a:cubicBezTo>
                <a:cubicBezTo>
                  <a:pt x="2024" y="253"/>
                  <a:pt x="2025" y="253"/>
                  <a:pt x="2025" y="253"/>
                </a:cubicBezTo>
                <a:cubicBezTo>
                  <a:pt x="2026" y="252"/>
                  <a:pt x="2026" y="252"/>
                  <a:pt x="2027" y="251"/>
                </a:cubicBezTo>
                <a:cubicBezTo>
                  <a:pt x="2027" y="250"/>
                  <a:pt x="2030" y="250"/>
                  <a:pt x="2029" y="252"/>
                </a:cubicBezTo>
                <a:cubicBezTo>
                  <a:pt x="2028" y="253"/>
                  <a:pt x="2026" y="253"/>
                  <a:pt x="2025" y="255"/>
                </a:cubicBezTo>
                <a:cubicBezTo>
                  <a:pt x="2025" y="256"/>
                  <a:pt x="2024" y="256"/>
                  <a:pt x="2024" y="258"/>
                </a:cubicBezTo>
                <a:cubicBezTo>
                  <a:pt x="2025" y="259"/>
                  <a:pt x="2026" y="260"/>
                  <a:pt x="2027" y="260"/>
                </a:cubicBezTo>
                <a:cubicBezTo>
                  <a:pt x="2031" y="261"/>
                  <a:pt x="2034" y="261"/>
                  <a:pt x="2038" y="261"/>
                </a:cubicBezTo>
                <a:cubicBezTo>
                  <a:pt x="2042" y="262"/>
                  <a:pt x="2046" y="263"/>
                  <a:pt x="2050" y="263"/>
                </a:cubicBezTo>
                <a:cubicBezTo>
                  <a:pt x="2053" y="263"/>
                  <a:pt x="2057" y="263"/>
                  <a:pt x="2061" y="263"/>
                </a:cubicBezTo>
                <a:cubicBezTo>
                  <a:pt x="2062" y="263"/>
                  <a:pt x="2065" y="263"/>
                  <a:pt x="2065" y="265"/>
                </a:cubicBezTo>
                <a:cubicBezTo>
                  <a:pt x="2065" y="266"/>
                  <a:pt x="2064" y="267"/>
                  <a:pt x="2062" y="267"/>
                </a:cubicBezTo>
                <a:cubicBezTo>
                  <a:pt x="2061" y="268"/>
                  <a:pt x="2058" y="268"/>
                  <a:pt x="2056" y="268"/>
                </a:cubicBezTo>
                <a:cubicBezTo>
                  <a:pt x="2055" y="268"/>
                  <a:pt x="2053" y="267"/>
                  <a:pt x="2052" y="267"/>
                </a:cubicBezTo>
                <a:cubicBezTo>
                  <a:pt x="2050" y="267"/>
                  <a:pt x="2049" y="269"/>
                  <a:pt x="2048" y="270"/>
                </a:cubicBezTo>
                <a:cubicBezTo>
                  <a:pt x="2046" y="270"/>
                  <a:pt x="2045" y="271"/>
                  <a:pt x="2043" y="271"/>
                </a:cubicBezTo>
                <a:cubicBezTo>
                  <a:pt x="2041" y="272"/>
                  <a:pt x="2039" y="273"/>
                  <a:pt x="2037" y="273"/>
                </a:cubicBezTo>
                <a:cubicBezTo>
                  <a:pt x="2036" y="273"/>
                  <a:pt x="2034" y="273"/>
                  <a:pt x="2033" y="274"/>
                </a:cubicBezTo>
                <a:cubicBezTo>
                  <a:pt x="2032" y="277"/>
                  <a:pt x="2038" y="278"/>
                  <a:pt x="2039" y="279"/>
                </a:cubicBezTo>
                <a:cubicBezTo>
                  <a:pt x="2041" y="279"/>
                  <a:pt x="2043" y="280"/>
                  <a:pt x="2044" y="281"/>
                </a:cubicBezTo>
                <a:cubicBezTo>
                  <a:pt x="2045" y="282"/>
                  <a:pt x="2046" y="284"/>
                  <a:pt x="2048" y="284"/>
                </a:cubicBezTo>
                <a:cubicBezTo>
                  <a:pt x="2050" y="285"/>
                  <a:pt x="2051" y="286"/>
                  <a:pt x="2053" y="287"/>
                </a:cubicBezTo>
                <a:cubicBezTo>
                  <a:pt x="2055" y="288"/>
                  <a:pt x="2057" y="288"/>
                  <a:pt x="2059" y="289"/>
                </a:cubicBezTo>
                <a:cubicBezTo>
                  <a:pt x="2061" y="289"/>
                  <a:pt x="2062" y="289"/>
                  <a:pt x="2063" y="289"/>
                </a:cubicBezTo>
                <a:cubicBezTo>
                  <a:pt x="2068" y="290"/>
                  <a:pt x="2072" y="290"/>
                  <a:pt x="2076" y="291"/>
                </a:cubicBezTo>
                <a:cubicBezTo>
                  <a:pt x="2078" y="291"/>
                  <a:pt x="2080" y="291"/>
                  <a:pt x="2082" y="292"/>
                </a:cubicBezTo>
                <a:cubicBezTo>
                  <a:pt x="2083" y="292"/>
                  <a:pt x="2085" y="293"/>
                  <a:pt x="2086" y="293"/>
                </a:cubicBezTo>
                <a:cubicBezTo>
                  <a:pt x="2088" y="294"/>
                  <a:pt x="2089" y="293"/>
                  <a:pt x="2091" y="294"/>
                </a:cubicBezTo>
                <a:cubicBezTo>
                  <a:pt x="2092" y="294"/>
                  <a:pt x="2094" y="294"/>
                  <a:pt x="2095" y="295"/>
                </a:cubicBezTo>
                <a:cubicBezTo>
                  <a:pt x="2096" y="295"/>
                  <a:pt x="2097" y="296"/>
                  <a:pt x="2097" y="296"/>
                </a:cubicBezTo>
                <a:cubicBezTo>
                  <a:pt x="2098" y="296"/>
                  <a:pt x="2097" y="294"/>
                  <a:pt x="2097" y="294"/>
                </a:cubicBezTo>
                <a:cubicBezTo>
                  <a:pt x="2096" y="293"/>
                  <a:pt x="2095" y="293"/>
                  <a:pt x="2095" y="292"/>
                </a:cubicBezTo>
                <a:cubicBezTo>
                  <a:pt x="2094" y="291"/>
                  <a:pt x="2093" y="292"/>
                  <a:pt x="2092" y="291"/>
                </a:cubicBezTo>
                <a:cubicBezTo>
                  <a:pt x="2091" y="291"/>
                  <a:pt x="2091" y="291"/>
                  <a:pt x="2090" y="291"/>
                </a:cubicBezTo>
                <a:cubicBezTo>
                  <a:pt x="2089" y="290"/>
                  <a:pt x="2088" y="290"/>
                  <a:pt x="2087" y="290"/>
                </a:cubicBezTo>
                <a:cubicBezTo>
                  <a:pt x="2086" y="289"/>
                  <a:pt x="2086" y="288"/>
                  <a:pt x="2086" y="286"/>
                </a:cubicBezTo>
                <a:cubicBezTo>
                  <a:pt x="2086" y="285"/>
                  <a:pt x="2086" y="284"/>
                  <a:pt x="2085" y="284"/>
                </a:cubicBezTo>
                <a:cubicBezTo>
                  <a:pt x="2085" y="283"/>
                  <a:pt x="2084" y="283"/>
                  <a:pt x="2084" y="282"/>
                </a:cubicBezTo>
                <a:cubicBezTo>
                  <a:pt x="2084" y="281"/>
                  <a:pt x="2086" y="281"/>
                  <a:pt x="2088" y="281"/>
                </a:cubicBezTo>
                <a:cubicBezTo>
                  <a:pt x="2088" y="281"/>
                  <a:pt x="2089" y="281"/>
                  <a:pt x="2089" y="282"/>
                </a:cubicBezTo>
                <a:cubicBezTo>
                  <a:pt x="2090" y="282"/>
                  <a:pt x="2091" y="282"/>
                  <a:pt x="2091" y="282"/>
                </a:cubicBezTo>
                <a:cubicBezTo>
                  <a:pt x="2092" y="283"/>
                  <a:pt x="2092" y="283"/>
                  <a:pt x="2092" y="284"/>
                </a:cubicBezTo>
                <a:cubicBezTo>
                  <a:pt x="2092" y="284"/>
                  <a:pt x="2093" y="285"/>
                  <a:pt x="2093" y="285"/>
                </a:cubicBezTo>
                <a:cubicBezTo>
                  <a:pt x="2094" y="286"/>
                  <a:pt x="2096" y="286"/>
                  <a:pt x="2097" y="287"/>
                </a:cubicBezTo>
                <a:cubicBezTo>
                  <a:pt x="2098" y="288"/>
                  <a:pt x="2098" y="288"/>
                  <a:pt x="2099" y="288"/>
                </a:cubicBezTo>
                <a:cubicBezTo>
                  <a:pt x="2099" y="288"/>
                  <a:pt x="2099" y="287"/>
                  <a:pt x="2099" y="287"/>
                </a:cubicBezTo>
                <a:cubicBezTo>
                  <a:pt x="2100" y="285"/>
                  <a:pt x="2100" y="284"/>
                  <a:pt x="2102" y="282"/>
                </a:cubicBezTo>
                <a:cubicBezTo>
                  <a:pt x="2103" y="281"/>
                  <a:pt x="2104" y="280"/>
                  <a:pt x="2106" y="280"/>
                </a:cubicBezTo>
                <a:cubicBezTo>
                  <a:pt x="2107" y="280"/>
                  <a:pt x="2109" y="280"/>
                  <a:pt x="2110" y="280"/>
                </a:cubicBezTo>
                <a:cubicBezTo>
                  <a:pt x="2111" y="280"/>
                  <a:pt x="2114" y="280"/>
                  <a:pt x="2115" y="281"/>
                </a:cubicBezTo>
                <a:cubicBezTo>
                  <a:pt x="2116" y="283"/>
                  <a:pt x="2113" y="282"/>
                  <a:pt x="2112" y="283"/>
                </a:cubicBezTo>
                <a:cubicBezTo>
                  <a:pt x="2111" y="284"/>
                  <a:pt x="2110" y="286"/>
                  <a:pt x="2112" y="286"/>
                </a:cubicBezTo>
                <a:cubicBezTo>
                  <a:pt x="2113" y="287"/>
                  <a:pt x="2115" y="288"/>
                  <a:pt x="2116" y="289"/>
                </a:cubicBezTo>
                <a:cubicBezTo>
                  <a:pt x="2118" y="290"/>
                  <a:pt x="2119" y="290"/>
                  <a:pt x="2120" y="290"/>
                </a:cubicBezTo>
                <a:cubicBezTo>
                  <a:pt x="2122" y="290"/>
                  <a:pt x="2123" y="289"/>
                  <a:pt x="2125" y="289"/>
                </a:cubicBezTo>
                <a:cubicBezTo>
                  <a:pt x="2127" y="289"/>
                  <a:pt x="2128" y="288"/>
                  <a:pt x="2130" y="288"/>
                </a:cubicBezTo>
                <a:cubicBezTo>
                  <a:pt x="2131" y="287"/>
                  <a:pt x="2133" y="287"/>
                  <a:pt x="2134" y="286"/>
                </a:cubicBezTo>
                <a:cubicBezTo>
                  <a:pt x="2135" y="286"/>
                  <a:pt x="2135" y="285"/>
                  <a:pt x="2136" y="284"/>
                </a:cubicBezTo>
                <a:cubicBezTo>
                  <a:pt x="2136" y="284"/>
                  <a:pt x="2137" y="283"/>
                  <a:pt x="2138" y="283"/>
                </a:cubicBezTo>
                <a:cubicBezTo>
                  <a:pt x="2138" y="282"/>
                  <a:pt x="2139" y="282"/>
                  <a:pt x="2139" y="281"/>
                </a:cubicBezTo>
                <a:cubicBezTo>
                  <a:pt x="2140" y="281"/>
                  <a:pt x="2140" y="280"/>
                  <a:pt x="2140" y="279"/>
                </a:cubicBezTo>
                <a:cubicBezTo>
                  <a:pt x="2140" y="277"/>
                  <a:pt x="2142" y="278"/>
                  <a:pt x="2142" y="280"/>
                </a:cubicBezTo>
                <a:cubicBezTo>
                  <a:pt x="2143" y="281"/>
                  <a:pt x="2144" y="282"/>
                  <a:pt x="2145" y="284"/>
                </a:cubicBezTo>
                <a:cubicBezTo>
                  <a:pt x="2146" y="284"/>
                  <a:pt x="2146" y="285"/>
                  <a:pt x="2146" y="285"/>
                </a:cubicBezTo>
                <a:cubicBezTo>
                  <a:pt x="2147" y="286"/>
                  <a:pt x="2148" y="286"/>
                  <a:pt x="2149" y="286"/>
                </a:cubicBezTo>
                <a:cubicBezTo>
                  <a:pt x="2149" y="286"/>
                  <a:pt x="2150" y="286"/>
                  <a:pt x="2151" y="286"/>
                </a:cubicBezTo>
                <a:cubicBezTo>
                  <a:pt x="2153" y="285"/>
                  <a:pt x="2154" y="283"/>
                  <a:pt x="2156" y="283"/>
                </a:cubicBezTo>
                <a:cubicBezTo>
                  <a:pt x="2157" y="282"/>
                  <a:pt x="2159" y="283"/>
                  <a:pt x="2161" y="282"/>
                </a:cubicBezTo>
                <a:cubicBezTo>
                  <a:pt x="2163" y="282"/>
                  <a:pt x="2165" y="282"/>
                  <a:pt x="2167" y="283"/>
                </a:cubicBezTo>
                <a:cubicBezTo>
                  <a:pt x="2169" y="283"/>
                  <a:pt x="2172" y="283"/>
                  <a:pt x="2174" y="283"/>
                </a:cubicBezTo>
                <a:cubicBezTo>
                  <a:pt x="2179" y="283"/>
                  <a:pt x="2185" y="284"/>
                  <a:pt x="2191" y="284"/>
                </a:cubicBezTo>
                <a:cubicBezTo>
                  <a:pt x="2195" y="284"/>
                  <a:pt x="2199" y="284"/>
                  <a:pt x="2204" y="284"/>
                </a:cubicBezTo>
                <a:cubicBezTo>
                  <a:pt x="2205" y="284"/>
                  <a:pt x="2207" y="284"/>
                  <a:pt x="2208" y="285"/>
                </a:cubicBezTo>
                <a:cubicBezTo>
                  <a:pt x="2209" y="285"/>
                  <a:pt x="2211" y="285"/>
                  <a:pt x="2213" y="286"/>
                </a:cubicBezTo>
                <a:cubicBezTo>
                  <a:pt x="2214" y="287"/>
                  <a:pt x="2215" y="288"/>
                  <a:pt x="2217" y="288"/>
                </a:cubicBezTo>
                <a:cubicBezTo>
                  <a:pt x="2218" y="289"/>
                  <a:pt x="2220" y="289"/>
                  <a:pt x="2221" y="289"/>
                </a:cubicBezTo>
                <a:cubicBezTo>
                  <a:pt x="2223" y="289"/>
                  <a:pt x="2225" y="290"/>
                  <a:pt x="2227" y="290"/>
                </a:cubicBezTo>
                <a:cubicBezTo>
                  <a:pt x="2231" y="291"/>
                  <a:pt x="2235" y="293"/>
                  <a:pt x="2239" y="294"/>
                </a:cubicBezTo>
                <a:cubicBezTo>
                  <a:pt x="2241" y="295"/>
                  <a:pt x="2243" y="296"/>
                  <a:pt x="2246" y="297"/>
                </a:cubicBezTo>
                <a:cubicBezTo>
                  <a:pt x="2248" y="297"/>
                  <a:pt x="2250" y="298"/>
                  <a:pt x="2252" y="299"/>
                </a:cubicBezTo>
                <a:cubicBezTo>
                  <a:pt x="2254" y="300"/>
                  <a:pt x="2256" y="301"/>
                  <a:pt x="2258" y="302"/>
                </a:cubicBezTo>
                <a:cubicBezTo>
                  <a:pt x="2259" y="302"/>
                  <a:pt x="2260" y="303"/>
                  <a:pt x="2261" y="303"/>
                </a:cubicBezTo>
                <a:cubicBezTo>
                  <a:pt x="2262" y="304"/>
                  <a:pt x="2264" y="305"/>
                  <a:pt x="2264" y="307"/>
                </a:cubicBezTo>
                <a:cubicBezTo>
                  <a:pt x="2265" y="308"/>
                  <a:pt x="2263" y="310"/>
                  <a:pt x="2265" y="311"/>
                </a:cubicBezTo>
                <a:cubicBezTo>
                  <a:pt x="2266" y="311"/>
                  <a:pt x="2268" y="311"/>
                  <a:pt x="2268" y="313"/>
                </a:cubicBezTo>
                <a:cubicBezTo>
                  <a:pt x="2269" y="316"/>
                  <a:pt x="2265" y="315"/>
                  <a:pt x="2263" y="316"/>
                </a:cubicBezTo>
                <a:cubicBezTo>
                  <a:pt x="2262" y="317"/>
                  <a:pt x="2260" y="318"/>
                  <a:pt x="2260" y="319"/>
                </a:cubicBezTo>
                <a:cubicBezTo>
                  <a:pt x="2260" y="321"/>
                  <a:pt x="2262" y="319"/>
                  <a:pt x="2263" y="318"/>
                </a:cubicBezTo>
                <a:cubicBezTo>
                  <a:pt x="2263" y="318"/>
                  <a:pt x="2265" y="318"/>
                  <a:pt x="2265" y="319"/>
                </a:cubicBezTo>
                <a:cubicBezTo>
                  <a:pt x="2265" y="320"/>
                  <a:pt x="2264" y="319"/>
                  <a:pt x="2264" y="320"/>
                </a:cubicBezTo>
                <a:cubicBezTo>
                  <a:pt x="2264" y="321"/>
                  <a:pt x="2264" y="322"/>
                  <a:pt x="2265" y="323"/>
                </a:cubicBezTo>
                <a:cubicBezTo>
                  <a:pt x="2266" y="324"/>
                  <a:pt x="2266" y="324"/>
                  <a:pt x="2267" y="324"/>
                </a:cubicBezTo>
                <a:cubicBezTo>
                  <a:pt x="2269" y="324"/>
                  <a:pt x="2270" y="324"/>
                  <a:pt x="2272" y="325"/>
                </a:cubicBezTo>
                <a:cubicBezTo>
                  <a:pt x="2273" y="326"/>
                  <a:pt x="2274" y="327"/>
                  <a:pt x="2275" y="328"/>
                </a:cubicBezTo>
                <a:cubicBezTo>
                  <a:pt x="2276" y="329"/>
                  <a:pt x="2278" y="330"/>
                  <a:pt x="2279" y="331"/>
                </a:cubicBezTo>
                <a:cubicBezTo>
                  <a:pt x="2281" y="333"/>
                  <a:pt x="2283" y="337"/>
                  <a:pt x="2286" y="337"/>
                </a:cubicBezTo>
                <a:cubicBezTo>
                  <a:pt x="2288" y="337"/>
                  <a:pt x="2290" y="337"/>
                  <a:pt x="2291" y="338"/>
                </a:cubicBezTo>
                <a:cubicBezTo>
                  <a:pt x="2292" y="338"/>
                  <a:pt x="2293" y="339"/>
                  <a:pt x="2294" y="340"/>
                </a:cubicBezTo>
                <a:cubicBezTo>
                  <a:pt x="2295" y="340"/>
                  <a:pt x="2296" y="340"/>
                  <a:pt x="2296" y="341"/>
                </a:cubicBezTo>
                <a:cubicBezTo>
                  <a:pt x="2296" y="342"/>
                  <a:pt x="2295" y="343"/>
                  <a:pt x="2294" y="343"/>
                </a:cubicBezTo>
                <a:cubicBezTo>
                  <a:pt x="2293" y="343"/>
                  <a:pt x="2292" y="343"/>
                  <a:pt x="2292" y="343"/>
                </a:cubicBezTo>
                <a:cubicBezTo>
                  <a:pt x="2291" y="343"/>
                  <a:pt x="2290" y="342"/>
                  <a:pt x="2289" y="342"/>
                </a:cubicBezTo>
                <a:cubicBezTo>
                  <a:pt x="2289" y="343"/>
                  <a:pt x="2289" y="344"/>
                  <a:pt x="2290" y="344"/>
                </a:cubicBezTo>
                <a:cubicBezTo>
                  <a:pt x="2291" y="345"/>
                  <a:pt x="2291" y="344"/>
                  <a:pt x="2292" y="345"/>
                </a:cubicBezTo>
                <a:cubicBezTo>
                  <a:pt x="2294" y="345"/>
                  <a:pt x="2294" y="346"/>
                  <a:pt x="2296" y="346"/>
                </a:cubicBezTo>
                <a:cubicBezTo>
                  <a:pt x="2297" y="347"/>
                  <a:pt x="2298" y="347"/>
                  <a:pt x="2300" y="348"/>
                </a:cubicBezTo>
                <a:cubicBezTo>
                  <a:pt x="2301" y="348"/>
                  <a:pt x="2301" y="348"/>
                  <a:pt x="2302" y="349"/>
                </a:cubicBezTo>
                <a:cubicBezTo>
                  <a:pt x="2303" y="350"/>
                  <a:pt x="2303" y="351"/>
                  <a:pt x="2304" y="352"/>
                </a:cubicBezTo>
                <a:cubicBezTo>
                  <a:pt x="2304" y="352"/>
                  <a:pt x="2305" y="352"/>
                  <a:pt x="2306" y="352"/>
                </a:cubicBezTo>
                <a:cubicBezTo>
                  <a:pt x="2306" y="352"/>
                  <a:pt x="2309" y="351"/>
                  <a:pt x="2309" y="353"/>
                </a:cubicBezTo>
                <a:cubicBezTo>
                  <a:pt x="2309" y="353"/>
                  <a:pt x="2308" y="354"/>
                  <a:pt x="2307" y="355"/>
                </a:cubicBezTo>
                <a:cubicBezTo>
                  <a:pt x="2306" y="356"/>
                  <a:pt x="2305" y="356"/>
                  <a:pt x="2303" y="356"/>
                </a:cubicBezTo>
                <a:cubicBezTo>
                  <a:pt x="2302" y="356"/>
                  <a:pt x="2301" y="356"/>
                  <a:pt x="2301" y="356"/>
                </a:cubicBezTo>
                <a:cubicBezTo>
                  <a:pt x="2300" y="356"/>
                  <a:pt x="2300" y="357"/>
                  <a:pt x="2299" y="357"/>
                </a:cubicBezTo>
                <a:cubicBezTo>
                  <a:pt x="2298" y="357"/>
                  <a:pt x="2297" y="357"/>
                  <a:pt x="2298" y="358"/>
                </a:cubicBezTo>
                <a:cubicBezTo>
                  <a:pt x="2299" y="358"/>
                  <a:pt x="2300" y="358"/>
                  <a:pt x="2300" y="358"/>
                </a:cubicBezTo>
                <a:cubicBezTo>
                  <a:pt x="2302" y="358"/>
                  <a:pt x="2304" y="358"/>
                  <a:pt x="2306" y="358"/>
                </a:cubicBezTo>
                <a:cubicBezTo>
                  <a:pt x="2306" y="358"/>
                  <a:pt x="2308" y="358"/>
                  <a:pt x="2308" y="358"/>
                </a:cubicBezTo>
                <a:cubicBezTo>
                  <a:pt x="2309" y="359"/>
                  <a:pt x="2309" y="359"/>
                  <a:pt x="2308" y="360"/>
                </a:cubicBezTo>
                <a:cubicBezTo>
                  <a:pt x="2307" y="361"/>
                  <a:pt x="2305" y="360"/>
                  <a:pt x="2303" y="360"/>
                </a:cubicBezTo>
                <a:cubicBezTo>
                  <a:pt x="2302" y="360"/>
                  <a:pt x="2299" y="360"/>
                  <a:pt x="2299" y="361"/>
                </a:cubicBezTo>
                <a:cubicBezTo>
                  <a:pt x="2299" y="362"/>
                  <a:pt x="2302" y="361"/>
                  <a:pt x="2304" y="362"/>
                </a:cubicBezTo>
                <a:cubicBezTo>
                  <a:pt x="2304" y="362"/>
                  <a:pt x="2306" y="362"/>
                  <a:pt x="2305" y="363"/>
                </a:cubicBezTo>
                <a:cubicBezTo>
                  <a:pt x="2305" y="364"/>
                  <a:pt x="2303" y="364"/>
                  <a:pt x="2303" y="364"/>
                </a:cubicBezTo>
                <a:cubicBezTo>
                  <a:pt x="2302" y="364"/>
                  <a:pt x="2301" y="364"/>
                  <a:pt x="2300" y="364"/>
                </a:cubicBezTo>
                <a:cubicBezTo>
                  <a:pt x="2299" y="365"/>
                  <a:pt x="2298" y="365"/>
                  <a:pt x="2297" y="365"/>
                </a:cubicBezTo>
                <a:cubicBezTo>
                  <a:pt x="2295" y="366"/>
                  <a:pt x="2293" y="367"/>
                  <a:pt x="2291" y="367"/>
                </a:cubicBezTo>
                <a:cubicBezTo>
                  <a:pt x="2290" y="367"/>
                  <a:pt x="2287" y="368"/>
                  <a:pt x="2286" y="369"/>
                </a:cubicBezTo>
                <a:cubicBezTo>
                  <a:pt x="2286" y="371"/>
                  <a:pt x="2290" y="370"/>
                  <a:pt x="2290" y="370"/>
                </a:cubicBezTo>
                <a:cubicBezTo>
                  <a:pt x="2292" y="370"/>
                  <a:pt x="2294" y="370"/>
                  <a:pt x="2295" y="370"/>
                </a:cubicBezTo>
                <a:cubicBezTo>
                  <a:pt x="2297" y="369"/>
                  <a:pt x="2298" y="368"/>
                  <a:pt x="2299" y="368"/>
                </a:cubicBezTo>
                <a:cubicBezTo>
                  <a:pt x="2301" y="367"/>
                  <a:pt x="2303" y="368"/>
                  <a:pt x="2305" y="367"/>
                </a:cubicBezTo>
                <a:cubicBezTo>
                  <a:pt x="2307" y="366"/>
                  <a:pt x="2307" y="364"/>
                  <a:pt x="2309" y="363"/>
                </a:cubicBezTo>
                <a:cubicBezTo>
                  <a:pt x="2310" y="363"/>
                  <a:pt x="2310" y="363"/>
                  <a:pt x="2310" y="364"/>
                </a:cubicBezTo>
                <a:cubicBezTo>
                  <a:pt x="2310" y="365"/>
                  <a:pt x="2309" y="365"/>
                  <a:pt x="2308" y="366"/>
                </a:cubicBezTo>
                <a:cubicBezTo>
                  <a:pt x="2308" y="367"/>
                  <a:pt x="2308" y="367"/>
                  <a:pt x="2308" y="368"/>
                </a:cubicBezTo>
                <a:cubicBezTo>
                  <a:pt x="2308" y="369"/>
                  <a:pt x="2307" y="369"/>
                  <a:pt x="2306" y="370"/>
                </a:cubicBezTo>
                <a:cubicBezTo>
                  <a:pt x="2306" y="370"/>
                  <a:pt x="2305" y="371"/>
                  <a:pt x="2305" y="372"/>
                </a:cubicBezTo>
                <a:cubicBezTo>
                  <a:pt x="2306" y="372"/>
                  <a:pt x="2307" y="372"/>
                  <a:pt x="2308" y="372"/>
                </a:cubicBezTo>
                <a:cubicBezTo>
                  <a:pt x="2309" y="372"/>
                  <a:pt x="2311" y="373"/>
                  <a:pt x="2312" y="373"/>
                </a:cubicBezTo>
                <a:cubicBezTo>
                  <a:pt x="2312" y="375"/>
                  <a:pt x="2309" y="374"/>
                  <a:pt x="2311" y="375"/>
                </a:cubicBezTo>
                <a:cubicBezTo>
                  <a:pt x="2312" y="376"/>
                  <a:pt x="2312" y="377"/>
                  <a:pt x="2313" y="377"/>
                </a:cubicBezTo>
                <a:cubicBezTo>
                  <a:pt x="2314" y="377"/>
                  <a:pt x="2315" y="377"/>
                  <a:pt x="2316" y="378"/>
                </a:cubicBezTo>
                <a:cubicBezTo>
                  <a:pt x="2316" y="378"/>
                  <a:pt x="2316" y="378"/>
                  <a:pt x="2317" y="378"/>
                </a:cubicBezTo>
                <a:cubicBezTo>
                  <a:pt x="2317" y="378"/>
                  <a:pt x="2317" y="378"/>
                  <a:pt x="2318" y="378"/>
                </a:cubicBezTo>
                <a:cubicBezTo>
                  <a:pt x="2320" y="379"/>
                  <a:pt x="2319" y="380"/>
                  <a:pt x="2318" y="380"/>
                </a:cubicBezTo>
                <a:cubicBezTo>
                  <a:pt x="2317" y="380"/>
                  <a:pt x="2316" y="380"/>
                  <a:pt x="2316" y="380"/>
                </a:cubicBezTo>
                <a:cubicBezTo>
                  <a:pt x="2315" y="380"/>
                  <a:pt x="2314" y="380"/>
                  <a:pt x="2314" y="381"/>
                </a:cubicBezTo>
                <a:cubicBezTo>
                  <a:pt x="2314" y="381"/>
                  <a:pt x="2315" y="382"/>
                  <a:pt x="2316" y="382"/>
                </a:cubicBezTo>
                <a:cubicBezTo>
                  <a:pt x="2316" y="382"/>
                  <a:pt x="2317" y="383"/>
                  <a:pt x="2317" y="383"/>
                </a:cubicBezTo>
                <a:cubicBezTo>
                  <a:pt x="2318" y="384"/>
                  <a:pt x="2321" y="385"/>
                  <a:pt x="2319" y="386"/>
                </a:cubicBezTo>
                <a:cubicBezTo>
                  <a:pt x="2318" y="387"/>
                  <a:pt x="2317" y="384"/>
                  <a:pt x="2316" y="384"/>
                </a:cubicBezTo>
                <a:cubicBezTo>
                  <a:pt x="2315" y="384"/>
                  <a:pt x="2314" y="385"/>
                  <a:pt x="2314" y="386"/>
                </a:cubicBezTo>
                <a:cubicBezTo>
                  <a:pt x="2314" y="387"/>
                  <a:pt x="2315" y="387"/>
                  <a:pt x="2314" y="387"/>
                </a:cubicBezTo>
                <a:cubicBezTo>
                  <a:pt x="2313" y="388"/>
                  <a:pt x="2312" y="388"/>
                  <a:pt x="2313" y="389"/>
                </a:cubicBezTo>
                <a:cubicBezTo>
                  <a:pt x="2314" y="389"/>
                  <a:pt x="2315" y="389"/>
                  <a:pt x="2315" y="390"/>
                </a:cubicBezTo>
                <a:cubicBezTo>
                  <a:pt x="2317" y="390"/>
                  <a:pt x="2318" y="390"/>
                  <a:pt x="2319" y="391"/>
                </a:cubicBezTo>
                <a:cubicBezTo>
                  <a:pt x="2321" y="392"/>
                  <a:pt x="2322" y="393"/>
                  <a:pt x="2323" y="394"/>
                </a:cubicBezTo>
                <a:cubicBezTo>
                  <a:pt x="2323" y="395"/>
                  <a:pt x="2324" y="397"/>
                  <a:pt x="2325" y="397"/>
                </a:cubicBezTo>
                <a:cubicBezTo>
                  <a:pt x="2326" y="398"/>
                  <a:pt x="2328" y="397"/>
                  <a:pt x="2329" y="397"/>
                </a:cubicBezTo>
                <a:cubicBezTo>
                  <a:pt x="2330" y="398"/>
                  <a:pt x="2330" y="399"/>
                  <a:pt x="2329" y="399"/>
                </a:cubicBezTo>
                <a:cubicBezTo>
                  <a:pt x="2328" y="399"/>
                  <a:pt x="2327" y="399"/>
                  <a:pt x="2327" y="400"/>
                </a:cubicBezTo>
                <a:cubicBezTo>
                  <a:pt x="2327" y="401"/>
                  <a:pt x="2327" y="401"/>
                  <a:pt x="2326" y="402"/>
                </a:cubicBezTo>
                <a:cubicBezTo>
                  <a:pt x="2326" y="402"/>
                  <a:pt x="2325" y="402"/>
                  <a:pt x="2324" y="403"/>
                </a:cubicBezTo>
                <a:cubicBezTo>
                  <a:pt x="2324" y="404"/>
                  <a:pt x="2326" y="403"/>
                  <a:pt x="2326" y="404"/>
                </a:cubicBezTo>
                <a:cubicBezTo>
                  <a:pt x="2327" y="404"/>
                  <a:pt x="2327" y="405"/>
                  <a:pt x="2328" y="405"/>
                </a:cubicBezTo>
                <a:cubicBezTo>
                  <a:pt x="2328" y="405"/>
                  <a:pt x="2330" y="405"/>
                  <a:pt x="2329" y="406"/>
                </a:cubicBezTo>
                <a:cubicBezTo>
                  <a:pt x="2329" y="407"/>
                  <a:pt x="2328" y="407"/>
                  <a:pt x="2328" y="407"/>
                </a:cubicBezTo>
                <a:cubicBezTo>
                  <a:pt x="2327" y="407"/>
                  <a:pt x="2326" y="407"/>
                  <a:pt x="2326" y="408"/>
                </a:cubicBezTo>
                <a:cubicBezTo>
                  <a:pt x="2325" y="409"/>
                  <a:pt x="2325" y="409"/>
                  <a:pt x="2324" y="409"/>
                </a:cubicBezTo>
                <a:cubicBezTo>
                  <a:pt x="2323" y="409"/>
                  <a:pt x="2322" y="410"/>
                  <a:pt x="2321" y="410"/>
                </a:cubicBezTo>
                <a:cubicBezTo>
                  <a:pt x="2320" y="409"/>
                  <a:pt x="2320" y="409"/>
                  <a:pt x="2319" y="409"/>
                </a:cubicBezTo>
                <a:cubicBezTo>
                  <a:pt x="2318" y="410"/>
                  <a:pt x="2319" y="410"/>
                  <a:pt x="2320" y="410"/>
                </a:cubicBezTo>
                <a:cubicBezTo>
                  <a:pt x="2321" y="411"/>
                  <a:pt x="2321" y="412"/>
                  <a:pt x="2322" y="412"/>
                </a:cubicBezTo>
                <a:cubicBezTo>
                  <a:pt x="2324" y="412"/>
                  <a:pt x="2325" y="412"/>
                  <a:pt x="2326" y="412"/>
                </a:cubicBezTo>
                <a:cubicBezTo>
                  <a:pt x="2328" y="412"/>
                  <a:pt x="2328" y="414"/>
                  <a:pt x="2330" y="413"/>
                </a:cubicBezTo>
                <a:cubicBezTo>
                  <a:pt x="2331" y="413"/>
                  <a:pt x="2332" y="413"/>
                  <a:pt x="2332" y="412"/>
                </a:cubicBezTo>
                <a:cubicBezTo>
                  <a:pt x="2333" y="412"/>
                  <a:pt x="2334" y="412"/>
                  <a:pt x="2335" y="413"/>
                </a:cubicBezTo>
                <a:cubicBezTo>
                  <a:pt x="2336" y="413"/>
                  <a:pt x="2337" y="414"/>
                  <a:pt x="2338" y="415"/>
                </a:cubicBezTo>
                <a:cubicBezTo>
                  <a:pt x="2338" y="416"/>
                  <a:pt x="2339" y="416"/>
                  <a:pt x="2339" y="417"/>
                </a:cubicBezTo>
                <a:cubicBezTo>
                  <a:pt x="2339" y="417"/>
                  <a:pt x="2339" y="419"/>
                  <a:pt x="2339" y="420"/>
                </a:cubicBezTo>
                <a:cubicBezTo>
                  <a:pt x="2339" y="420"/>
                  <a:pt x="2338" y="421"/>
                  <a:pt x="2338" y="422"/>
                </a:cubicBezTo>
                <a:cubicBezTo>
                  <a:pt x="2337" y="422"/>
                  <a:pt x="2336" y="422"/>
                  <a:pt x="2337" y="423"/>
                </a:cubicBezTo>
                <a:cubicBezTo>
                  <a:pt x="2337" y="423"/>
                  <a:pt x="2338" y="423"/>
                  <a:pt x="2339" y="423"/>
                </a:cubicBezTo>
                <a:cubicBezTo>
                  <a:pt x="2341" y="424"/>
                  <a:pt x="2340" y="425"/>
                  <a:pt x="2339" y="426"/>
                </a:cubicBezTo>
                <a:cubicBezTo>
                  <a:pt x="2339" y="427"/>
                  <a:pt x="2339" y="427"/>
                  <a:pt x="2338" y="428"/>
                </a:cubicBezTo>
                <a:cubicBezTo>
                  <a:pt x="2337" y="428"/>
                  <a:pt x="2336" y="428"/>
                  <a:pt x="2336" y="429"/>
                </a:cubicBezTo>
                <a:cubicBezTo>
                  <a:pt x="2337" y="429"/>
                  <a:pt x="2339" y="429"/>
                  <a:pt x="2340" y="429"/>
                </a:cubicBezTo>
                <a:cubicBezTo>
                  <a:pt x="2340" y="431"/>
                  <a:pt x="2338" y="430"/>
                  <a:pt x="2337" y="430"/>
                </a:cubicBezTo>
                <a:cubicBezTo>
                  <a:pt x="2336" y="430"/>
                  <a:pt x="2336" y="431"/>
                  <a:pt x="2335" y="431"/>
                </a:cubicBezTo>
                <a:cubicBezTo>
                  <a:pt x="2335" y="432"/>
                  <a:pt x="2334" y="432"/>
                  <a:pt x="2334" y="432"/>
                </a:cubicBezTo>
                <a:cubicBezTo>
                  <a:pt x="2333" y="434"/>
                  <a:pt x="2337" y="433"/>
                  <a:pt x="2337" y="433"/>
                </a:cubicBezTo>
                <a:cubicBezTo>
                  <a:pt x="2338" y="433"/>
                  <a:pt x="2339" y="433"/>
                  <a:pt x="2339" y="433"/>
                </a:cubicBezTo>
                <a:cubicBezTo>
                  <a:pt x="2340" y="433"/>
                  <a:pt x="2340" y="434"/>
                  <a:pt x="2341" y="434"/>
                </a:cubicBezTo>
                <a:cubicBezTo>
                  <a:pt x="2341" y="434"/>
                  <a:pt x="2342" y="434"/>
                  <a:pt x="2342" y="435"/>
                </a:cubicBezTo>
                <a:cubicBezTo>
                  <a:pt x="2341" y="435"/>
                  <a:pt x="2341" y="435"/>
                  <a:pt x="2341" y="435"/>
                </a:cubicBezTo>
                <a:cubicBezTo>
                  <a:pt x="2340" y="435"/>
                  <a:pt x="2340" y="434"/>
                  <a:pt x="2339" y="434"/>
                </a:cubicBezTo>
                <a:cubicBezTo>
                  <a:pt x="2337" y="434"/>
                  <a:pt x="2337" y="435"/>
                  <a:pt x="2335" y="435"/>
                </a:cubicBezTo>
                <a:cubicBezTo>
                  <a:pt x="2334" y="434"/>
                  <a:pt x="2334" y="434"/>
                  <a:pt x="2333" y="434"/>
                </a:cubicBezTo>
                <a:cubicBezTo>
                  <a:pt x="2333" y="434"/>
                  <a:pt x="2332" y="434"/>
                  <a:pt x="2331" y="434"/>
                </a:cubicBezTo>
                <a:cubicBezTo>
                  <a:pt x="2329" y="434"/>
                  <a:pt x="2325" y="432"/>
                  <a:pt x="2323" y="434"/>
                </a:cubicBezTo>
                <a:cubicBezTo>
                  <a:pt x="2322" y="435"/>
                  <a:pt x="2322" y="435"/>
                  <a:pt x="2321" y="435"/>
                </a:cubicBezTo>
                <a:cubicBezTo>
                  <a:pt x="2320" y="435"/>
                  <a:pt x="2320" y="436"/>
                  <a:pt x="2321" y="436"/>
                </a:cubicBezTo>
                <a:cubicBezTo>
                  <a:pt x="2321" y="437"/>
                  <a:pt x="2322" y="436"/>
                  <a:pt x="2323" y="437"/>
                </a:cubicBezTo>
                <a:cubicBezTo>
                  <a:pt x="2324" y="437"/>
                  <a:pt x="2324" y="437"/>
                  <a:pt x="2325" y="437"/>
                </a:cubicBezTo>
                <a:cubicBezTo>
                  <a:pt x="2326" y="437"/>
                  <a:pt x="2326" y="437"/>
                  <a:pt x="2327" y="436"/>
                </a:cubicBezTo>
                <a:cubicBezTo>
                  <a:pt x="2327" y="436"/>
                  <a:pt x="2327" y="435"/>
                  <a:pt x="2328" y="436"/>
                </a:cubicBezTo>
                <a:cubicBezTo>
                  <a:pt x="2330" y="437"/>
                  <a:pt x="2330" y="440"/>
                  <a:pt x="2333" y="438"/>
                </a:cubicBezTo>
                <a:cubicBezTo>
                  <a:pt x="2333" y="438"/>
                  <a:pt x="2334" y="437"/>
                  <a:pt x="2335" y="437"/>
                </a:cubicBezTo>
                <a:cubicBezTo>
                  <a:pt x="2336" y="437"/>
                  <a:pt x="2336" y="437"/>
                  <a:pt x="2336" y="438"/>
                </a:cubicBezTo>
                <a:cubicBezTo>
                  <a:pt x="2337" y="438"/>
                  <a:pt x="2338" y="438"/>
                  <a:pt x="2338" y="439"/>
                </a:cubicBezTo>
                <a:cubicBezTo>
                  <a:pt x="2339" y="439"/>
                  <a:pt x="2337" y="440"/>
                  <a:pt x="2337" y="440"/>
                </a:cubicBezTo>
                <a:cubicBezTo>
                  <a:pt x="2336" y="440"/>
                  <a:pt x="2335" y="440"/>
                  <a:pt x="2335" y="441"/>
                </a:cubicBezTo>
                <a:cubicBezTo>
                  <a:pt x="2335" y="441"/>
                  <a:pt x="2335" y="442"/>
                  <a:pt x="2335" y="443"/>
                </a:cubicBezTo>
                <a:cubicBezTo>
                  <a:pt x="2334" y="446"/>
                  <a:pt x="2330" y="446"/>
                  <a:pt x="2328" y="448"/>
                </a:cubicBezTo>
                <a:cubicBezTo>
                  <a:pt x="2327" y="449"/>
                  <a:pt x="2327" y="450"/>
                  <a:pt x="2326" y="450"/>
                </a:cubicBezTo>
                <a:cubicBezTo>
                  <a:pt x="2325" y="451"/>
                  <a:pt x="2322" y="451"/>
                  <a:pt x="2322" y="453"/>
                </a:cubicBezTo>
                <a:cubicBezTo>
                  <a:pt x="2321" y="453"/>
                  <a:pt x="2322" y="454"/>
                  <a:pt x="2322" y="454"/>
                </a:cubicBezTo>
                <a:cubicBezTo>
                  <a:pt x="2323" y="455"/>
                  <a:pt x="2323" y="455"/>
                  <a:pt x="2324" y="455"/>
                </a:cubicBezTo>
                <a:cubicBezTo>
                  <a:pt x="2326" y="455"/>
                  <a:pt x="2327" y="456"/>
                  <a:pt x="2328" y="456"/>
                </a:cubicBezTo>
                <a:cubicBezTo>
                  <a:pt x="2330" y="456"/>
                  <a:pt x="2331" y="456"/>
                  <a:pt x="2333" y="456"/>
                </a:cubicBezTo>
                <a:cubicBezTo>
                  <a:pt x="2334" y="456"/>
                  <a:pt x="2335" y="456"/>
                  <a:pt x="2336" y="455"/>
                </a:cubicBezTo>
                <a:cubicBezTo>
                  <a:pt x="2336" y="455"/>
                  <a:pt x="2337" y="454"/>
                  <a:pt x="2338" y="454"/>
                </a:cubicBezTo>
                <a:cubicBezTo>
                  <a:pt x="2338" y="454"/>
                  <a:pt x="2339" y="453"/>
                  <a:pt x="2340" y="453"/>
                </a:cubicBezTo>
                <a:cubicBezTo>
                  <a:pt x="2341" y="453"/>
                  <a:pt x="2342" y="451"/>
                  <a:pt x="2342" y="450"/>
                </a:cubicBezTo>
                <a:cubicBezTo>
                  <a:pt x="2343" y="449"/>
                  <a:pt x="2343" y="449"/>
                  <a:pt x="2344" y="448"/>
                </a:cubicBezTo>
                <a:cubicBezTo>
                  <a:pt x="2344" y="448"/>
                  <a:pt x="2344" y="447"/>
                  <a:pt x="2344" y="447"/>
                </a:cubicBezTo>
                <a:cubicBezTo>
                  <a:pt x="2345" y="446"/>
                  <a:pt x="2346" y="447"/>
                  <a:pt x="2346" y="448"/>
                </a:cubicBezTo>
                <a:cubicBezTo>
                  <a:pt x="2345" y="448"/>
                  <a:pt x="2345" y="449"/>
                  <a:pt x="2344" y="449"/>
                </a:cubicBezTo>
                <a:cubicBezTo>
                  <a:pt x="2344" y="450"/>
                  <a:pt x="2344" y="451"/>
                  <a:pt x="2343" y="452"/>
                </a:cubicBezTo>
                <a:cubicBezTo>
                  <a:pt x="2341" y="453"/>
                  <a:pt x="2340" y="454"/>
                  <a:pt x="2339" y="455"/>
                </a:cubicBezTo>
                <a:cubicBezTo>
                  <a:pt x="2338" y="456"/>
                  <a:pt x="2337" y="457"/>
                  <a:pt x="2336" y="458"/>
                </a:cubicBezTo>
                <a:cubicBezTo>
                  <a:pt x="2334" y="458"/>
                  <a:pt x="2332" y="458"/>
                  <a:pt x="2331" y="458"/>
                </a:cubicBezTo>
                <a:cubicBezTo>
                  <a:pt x="2330" y="458"/>
                  <a:pt x="2329" y="458"/>
                  <a:pt x="2328" y="458"/>
                </a:cubicBezTo>
                <a:cubicBezTo>
                  <a:pt x="2327" y="459"/>
                  <a:pt x="2328" y="459"/>
                  <a:pt x="2327" y="460"/>
                </a:cubicBezTo>
                <a:cubicBezTo>
                  <a:pt x="2326" y="461"/>
                  <a:pt x="2324" y="461"/>
                  <a:pt x="2323" y="462"/>
                </a:cubicBezTo>
                <a:cubicBezTo>
                  <a:pt x="2323" y="462"/>
                  <a:pt x="2322" y="463"/>
                  <a:pt x="2322" y="463"/>
                </a:cubicBezTo>
                <a:cubicBezTo>
                  <a:pt x="2321" y="464"/>
                  <a:pt x="2320" y="463"/>
                  <a:pt x="2320" y="463"/>
                </a:cubicBezTo>
                <a:cubicBezTo>
                  <a:pt x="2318" y="463"/>
                  <a:pt x="2316" y="463"/>
                  <a:pt x="2316" y="465"/>
                </a:cubicBezTo>
                <a:cubicBezTo>
                  <a:pt x="2315" y="466"/>
                  <a:pt x="2318" y="467"/>
                  <a:pt x="2319" y="467"/>
                </a:cubicBezTo>
                <a:cubicBezTo>
                  <a:pt x="2320" y="468"/>
                  <a:pt x="2320" y="468"/>
                  <a:pt x="2321" y="468"/>
                </a:cubicBezTo>
                <a:cubicBezTo>
                  <a:pt x="2322" y="469"/>
                  <a:pt x="2323" y="469"/>
                  <a:pt x="2323" y="469"/>
                </a:cubicBezTo>
                <a:cubicBezTo>
                  <a:pt x="2325" y="469"/>
                  <a:pt x="2326" y="470"/>
                  <a:pt x="2327" y="471"/>
                </a:cubicBezTo>
                <a:cubicBezTo>
                  <a:pt x="2327" y="471"/>
                  <a:pt x="2327" y="472"/>
                  <a:pt x="2328" y="472"/>
                </a:cubicBezTo>
                <a:cubicBezTo>
                  <a:pt x="2328" y="472"/>
                  <a:pt x="2328" y="472"/>
                  <a:pt x="2328" y="472"/>
                </a:cubicBezTo>
                <a:cubicBezTo>
                  <a:pt x="2330" y="473"/>
                  <a:pt x="2331" y="474"/>
                  <a:pt x="2332" y="475"/>
                </a:cubicBezTo>
                <a:cubicBezTo>
                  <a:pt x="2334" y="475"/>
                  <a:pt x="2335" y="476"/>
                  <a:pt x="2337" y="477"/>
                </a:cubicBezTo>
                <a:cubicBezTo>
                  <a:pt x="2340" y="478"/>
                  <a:pt x="2343" y="479"/>
                  <a:pt x="2346" y="478"/>
                </a:cubicBezTo>
                <a:cubicBezTo>
                  <a:pt x="2349" y="477"/>
                  <a:pt x="2351" y="475"/>
                  <a:pt x="2354" y="475"/>
                </a:cubicBezTo>
                <a:cubicBezTo>
                  <a:pt x="2355" y="475"/>
                  <a:pt x="2357" y="475"/>
                  <a:pt x="2358" y="473"/>
                </a:cubicBezTo>
                <a:cubicBezTo>
                  <a:pt x="2358" y="472"/>
                  <a:pt x="2358" y="472"/>
                  <a:pt x="2358" y="471"/>
                </a:cubicBezTo>
                <a:cubicBezTo>
                  <a:pt x="2358" y="470"/>
                  <a:pt x="2357" y="470"/>
                  <a:pt x="2357" y="469"/>
                </a:cubicBezTo>
                <a:cubicBezTo>
                  <a:pt x="2357" y="469"/>
                  <a:pt x="2357" y="468"/>
                  <a:pt x="2356" y="468"/>
                </a:cubicBezTo>
                <a:cubicBezTo>
                  <a:pt x="2356" y="468"/>
                  <a:pt x="2355" y="467"/>
                  <a:pt x="2355" y="467"/>
                </a:cubicBezTo>
                <a:cubicBezTo>
                  <a:pt x="2354" y="467"/>
                  <a:pt x="2353" y="465"/>
                  <a:pt x="2355" y="465"/>
                </a:cubicBezTo>
                <a:cubicBezTo>
                  <a:pt x="2356" y="465"/>
                  <a:pt x="2357" y="466"/>
                  <a:pt x="2358" y="467"/>
                </a:cubicBezTo>
                <a:cubicBezTo>
                  <a:pt x="2359" y="467"/>
                  <a:pt x="2360" y="467"/>
                  <a:pt x="2360" y="467"/>
                </a:cubicBezTo>
                <a:cubicBezTo>
                  <a:pt x="2361" y="466"/>
                  <a:pt x="2360" y="465"/>
                  <a:pt x="2360" y="465"/>
                </a:cubicBezTo>
                <a:cubicBezTo>
                  <a:pt x="2359" y="463"/>
                  <a:pt x="2362" y="464"/>
                  <a:pt x="2363" y="463"/>
                </a:cubicBezTo>
                <a:cubicBezTo>
                  <a:pt x="2364" y="462"/>
                  <a:pt x="2364" y="462"/>
                  <a:pt x="2365" y="462"/>
                </a:cubicBezTo>
                <a:cubicBezTo>
                  <a:pt x="2365" y="461"/>
                  <a:pt x="2366" y="461"/>
                  <a:pt x="2366" y="461"/>
                </a:cubicBezTo>
                <a:cubicBezTo>
                  <a:pt x="2367" y="460"/>
                  <a:pt x="2366" y="458"/>
                  <a:pt x="2367" y="457"/>
                </a:cubicBezTo>
                <a:cubicBezTo>
                  <a:pt x="2367" y="455"/>
                  <a:pt x="2367" y="454"/>
                  <a:pt x="2366" y="453"/>
                </a:cubicBezTo>
                <a:cubicBezTo>
                  <a:pt x="2365" y="452"/>
                  <a:pt x="2364" y="451"/>
                  <a:pt x="2362" y="450"/>
                </a:cubicBezTo>
                <a:cubicBezTo>
                  <a:pt x="2361" y="450"/>
                  <a:pt x="2360" y="449"/>
                  <a:pt x="2360" y="447"/>
                </a:cubicBezTo>
                <a:cubicBezTo>
                  <a:pt x="2359" y="446"/>
                  <a:pt x="2358" y="445"/>
                  <a:pt x="2358" y="444"/>
                </a:cubicBezTo>
                <a:cubicBezTo>
                  <a:pt x="2358" y="442"/>
                  <a:pt x="2357" y="441"/>
                  <a:pt x="2357" y="440"/>
                </a:cubicBezTo>
                <a:cubicBezTo>
                  <a:pt x="2358" y="442"/>
                  <a:pt x="2359" y="445"/>
                  <a:pt x="2360" y="446"/>
                </a:cubicBezTo>
                <a:cubicBezTo>
                  <a:pt x="2361" y="448"/>
                  <a:pt x="2362" y="449"/>
                  <a:pt x="2363" y="450"/>
                </a:cubicBezTo>
                <a:cubicBezTo>
                  <a:pt x="2365" y="450"/>
                  <a:pt x="2366" y="451"/>
                  <a:pt x="2367" y="452"/>
                </a:cubicBezTo>
                <a:cubicBezTo>
                  <a:pt x="2369" y="454"/>
                  <a:pt x="2369" y="457"/>
                  <a:pt x="2368" y="459"/>
                </a:cubicBezTo>
                <a:cubicBezTo>
                  <a:pt x="2367" y="461"/>
                  <a:pt x="2369" y="461"/>
                  <a:pt x="2370" y="461"/>
                </a:cubicBezTo>
                <a:cubicBezTo>
                  <a:pt x="2372" y="460"/>
                  <a:pt x="2374" y="461"/>
                  <a:pt x="2375" y="460"/>
                </a:cubicBezTo>
                <a:cubicBezTo>
                  <a:pt x="2375" y="459"/>
                  <a:pt x="2375" y="458"/>
                  <a:pt x="2376" y="458"/>
                </a:cubicBezTo>
                <a:cubicBezTo>
                  <a:pt x="2376" y="457"/>
                  <a:pt x="2377" y="456"/>
                  <a:pt x="2377" y="456"/>
                </a:cubicBezTo>
                <a:cubicBezTo>
                  <a:pt x="2378" y="455"/>
                  <a:pt x="2380" y="453"/>
                  <a:pt x="2381" y="453"/>
                </a:cubicBezTo>
                <a:cubicBezTo>
                  <a:pt x="2380" y="454"/>
                  <a:pt x="2379" y="454"/>
                  <a:pt x="2379" y="455"/>
                </a:cubicBezTo>
                <a:cubicBezTo>
                  <a:pt x="2378" y="455"/>
                  <a:pt x="2377" y="456"/>
                  <a:pt x="2377" y="457"/>
                </a:cubicBezTo>
                <a:cubicBezTo>
                  <a:pt x="2377" y="458"/>
                  <a:pt x="2377" y="459"/>
                  <a:pt x="2377" y="460"/>
                </a:cubicBezTo>
                <a:cubicBezTo>
                  <a:pt x="2377" y="460"/>
                  <a:pt x="2376" y="461"/>
                  <a:pt x="2375" y="461"/>
                </a:cubicBezTo>
                <a:cubicBezTo>
                  <a:pt x="2374" y="462"/>
                  <a:pt x="2372" y="462"/>
                  <a:pt x="2371" y="462"/>
                </a:cubicBezTo>
                <a:cubicBezTo>
                  <a:pt x="2370" y="463"/>
                  <a:pt x="2369" y="463"/>
                  <a:pt x="2370" y="464"/>
                </a:cubicBezTo>
                <a:cubicBezTo>
                  <a:pt x="2370" y="464"/>
                  <a:pt x="2372" y="465"/>
                  <a:pt x="2370" y="465"/>
                </a:cubicBezTo>
                <a:cubicBezTo>
                  <a:pt x="2369" y="466"/>
                  <a:pt x="2367" y="464"/>
                  <a:pt x="2366" y="466"/>
                </a:cubicBezTo>
                <a:cubicBezTo>
                  <a:pt x="2365" y="467"/>
                  <a:pt x="2368" y="468"/>
                  <a:pt x="2369" y="469"/>
                </a:cubicBezTo>
                <a:cubicBezTo>
                  <a:pt x="2370" y="470"/>
                  <a:pt x="2370" y="471"/>
                  <a:pt x="2371" y="471"/>
                </a:cubicBezTo>
                <a:cubicBezTo>
                  <a:pt x="2373" y="472"/>
                  <a:pt x="2374" y="470"/>
                  <a:pt x="2375" y="469"/>
                </a:cubicBezTo>
                <a:cubicBezTo>
                  <a:pt x="2376" y="469"/>
                  <a:pt x="2376" y="468"/>
                  <a:pt x="2377" y="468"/>
                </a:cubicBezTo>
                <a:cubicBezTo>
                  <a:pt x="2378" y="468"/>
                  <a:pt x="2378" y="468"/>
                  <a:pt x="2379" y="468"/>
                </a:cubicBezTo>
                <a:cubicBezTo>
                  <a:pt x="2380" y="468"/>
                  <a:pt x="2380" y="467"/>
                  <a:pt x="2380" y="466"/>
                </a:cubicBezTo>
                <a:cubicBezTo>
                  <a:pt x="2379" y="466"/>
                  <a:pt x="2378" y="467"/>
                  <a:pt x="2377" y="466"/>
                </a:cubicBezTo>
                <a:cubicBezTo>
                  <a:pt x="2376" y="466"/>
                  <a:pt x="2377" y="465"/>
                  <a:pt x="2378" y="465"/>
                </a:cubicBezTo>
                <a:cubicBezTo>
                  <a:pt x="2379" y="465"/>
                  <a:pt x="2380" y="465"/>
                  <a:pt x="2381" y="465"/>
                </a:cubicBezTo>
                <a:cubicBezTo>
                  <a:pt x="2382" y="465"/>
                  <a:pt x="2384" y="465"/>
                  <a:pt x="2385" y="466"/>
                </a:cubicBezTo>
                <a:cubicBezTo>
                  <a:pt x="2387" y="467"/>
                  <a:pt x="2389" y="469"/>
                  <a:pt x="2392" y="468"/>
                </a:cubicBezTo>
                <a:cubicBezTo>
                  <a:pt x="2395" y="467"/>
                  <a:pt x="2399" y="469"/>
                  <a:pt x="2401" y="465"/>
                </a:cubicBezTo>
                <a:cubicBezTo>
                  <a:pt x="2401" y="465"/>
                  <a:pt x="2401" y="464"/>
                  <a:pt x="2402" y="464"/>
                </a:cubicBezTo>
                <a:cubicBezTo>
                  <a:pt x="2403" y="465"/>
                  <a:pt x="2402" y="466"/>
                  <a:pt x="2402" y="466"/>
                </a:cubicBezTo>
                <a:cubicBezTo>
                  <a:pt x="2401" y="467"/>
                  <a:pt x="2399" y="468"/>
                  <a:pt x="2398" y="468"/>
                </a:cubicBezTo>
                <a:cubicBezTo>
                  <a:pt x="2396" y="470"/>
                  <a:pt x="2393" y="470"/>
                  <a:pt x="2390" y="470"/>
                </a:cubicBezTo>
                <a:cubicBezTo>
                  <a:pt x="2386" y="470"/>
                  <a:pt x="2383" y="472"/>
                  <a:pt x="2380" y="473"/>
                </a:cubicBezTo>
                <a:cubicBezTo>
                  <a:pt x="2379" y="473"/>
                  <a:pt x="2375" y="474"/>
                  <a:pt x="2376" y="476"/>
                </a:cubicBezTo>
                <a:cubicBezTo>
                  <a:pt x="2377" y="477"/>
                  <a:pt x="2379" y="476"/>
                  <a:pt x="2380" y="476"/>
                </a:cubicBezTo>
                <a:cubicBezTo>
                  <a:pt x="2382" y="476"/>
                  <a:pt x="2383" y="476"/>
                  <a:pt x="2385" y="477"/>
                </a:cubicBezTo>
                <a:cubicBezTo>
                  <a:pt x="2387" y="477"/>
                  <a:pt x="2388" y="476"/>
                  <a:pt x="2390" y="476"/>
                </a:cubicBezTo>
                <a:cubicBezTo>
                  <a:pt x="2391" y="476"/>
                  <a:pt x="2393" y="475"/>
                  <a:pt x="2394" y="475"/>
                </a:cubicBezTo>
                <a:cubicBezTo>
                  <a:pt x="2396" y="475"/>
                  <a:pt x="2397" y="474"/>
                  <a:pt x="2399" y="473"/>
                </a:cubicBezTo>
                <a:cubicBezTo>
                  <a:pt x="2400" y="473"/>
                  <a:pt x="2401" y="473"/>
                  <a:pt x="2403" y="473"/>
                </a:cubicBezTo>
                <a:cubicBezTo>
                  <a:pt x="2404" y="473"/>
                  <a:pt x="2405" y="473"/>
                  <a:pt x="2406" y="473"/>
                </a:cubicBezTo>
                <a:cubicBezTo>
                  <a:pt x="2406" y="473"/>
                  <a:pt x="2407" y="473"/>
                  <a:pt x="2408" y="473"/>
                </a:cubicBezTo>
                <a:cubicBezTo>
                  <a:pt x="2408" y="475"/>
                  <a:pt x="2402" y="474"/>
                  <a:pt x="2401" y="474"/>
                </a:cubicBezTo>
                <a:cubicBezTo>
                  <a:pt x="2400" y="475"/>
                  <a:pt x="2398" y="475"/>
                  <a:pt x="2397" y="476"/>
                </a:cubicBezTo>
                <a:cubicBezTo>
                  <a:pt x="2397" y="476"/>
                  <a:pt x="2396" y="476"/>
                  <a:pt x="2396" y="476"/>
                </a:cubicBezTo>
                <a:cubicBezTo>
                  <a:pt x="2394" y="476"/>
                  <a:pt x="2394" y="476"/>
                  <a:pt x="2393" y="476"/>
                </a:cubicBezTo>
                <a:cubicBezTo>
                  <a:pt x="2392" y="477"/>
                  <a:pt x="2391" y="477"/>
                  <a:pt x="2391" y="478"/>
                </a:cubicBezTo>
                <a:cubicBezTo>
                  <a:pt x="2390" y="479"/>
                  <a:pt x="2390" y="481"/>
                  <a:pt x="2390" y="482"/>
                </a:cubicBezTo>
                <a:cubicBezTo>
                  <a:pt x="2389" y="483"/>
                  <a:pt x="2387" y="483"/>
                  <a:pt x="2386" y="483"/>
                </a:cubicBezTo>
                <a:cubicBezTo>
                  <a:pt x="2385" y="483"/>
                  <a:pt x="2384" y="484"/>
                  <a:pt x="2385" y="485"/>
                </a:cubicBezTo>
                <a:cubicBezTo>
                  <a:pt x="2385" y="485"/>
                  <a:pt x="2386" y="485"/>
                  <a:pt x="2387" y="485"/>
                </a:cubicBezTo>
                <a:cubicBezTo>
                  <a:pt x="2389" y="485"/>
                  <a:pt x="2390" y="486"/>
                  <a:pt x="2391" y="485"/>
                </a:cubicBezTo>
                <a:cubicBezTo>
                  <a:pt x="2393" y="484"/>
                  <a:pt x="2393" y="483"/>
                  <a:pt x="2394" y="482"/>
                </a:cubicBezTo>
                <a:cubicBezTo>
                  <a:pt x="2396" y="481"/>
                  <a:pt x="2397" y="481"/>
                  <a:pt x="2399" y="480"/>
                </a:cubicBezTo>
                <a:cubicBezTo>
                  <a:pt x="2399" y="480"/>
                  <a:pt x="2400" y="480"/>
                  <a:pt x="2400" y="479"/>
                </a:cubicBezTo>
                <a:cubicBezTo>
                  <a:pt x="2401" y="479"/>
                  <a:pt x="2400" y="477"/>
                  <a:pt x="2401" y="477"/>
                </a:cubicBezTo>
                <a:cubicBezTo>
                  <a:pt x="2402" y="477"/>
                  <a:pt x="2402" y="478"/>
                  <a:pt x="2403" y="478"/>
                </a:cubicBezTo>
                <a:cubicBezTo>
                  <a:pt x="2403" y="479"/>
                  <a:pt x="2404" y="479"/>
                  <a:pt x="2404" y="479"/>
                </a:cubicBezTo>
                <a:cubicBezTo>
                  <a:pt x="2405" y="483"/>
                  <a:pt x="2400" y="481"/>
                  <a:pt x="2398" y="482"/>
                </a:cubicBezTo>
                <a:cubicBezTo>
                  <a:pt x="2397" y="483"/>
                  <a:pt x="2396" y="484"/>
                  <a:pt x="2395" y="484"/>
                </a:cubicBezTo>
                <a:cubicBezTo>
                  <a:pt x="2394" y="485"/>
                  <a:pt x="2392" y="485"/>
                  <a:pt x="2391" y="486"/>
                </a:cubicBezTo>
                <a:cubicBezTo>
                  <a:pt x="2392" y="488"/>
                  <a:pt x="2396" y="487"/>
                  <a:pt x="2397" y="487"/>
                </a:cubicBezTo>
                <a:cubicBezTo>
                  <a:pt x="2398" y="487"/>
                  <a:pt x="2398" y="486"/>
                  <a:pt x="2399" y="486"/>
                </a:cubicBezTo>
                <a:cubicBezTo>
                  <a:pt x="2400" y="486"/>
                  <a:pt x="2401" y="487"/>
                  <a:pt x="2401" y="487"/>
                </a:cubicBezTo>
                <a:cubicBezTo>
                  <a:pt x="2403" y="487"/>
                  <a:pt x="2404" y="487"/>
                  <a:pt x="2406" y="487"/>
                </a:cubicBezTo>
                <a:cubicBezTo>
                  <a:pt x="2407" y="487"/>
                  <a:pt x="2407" y="488"/>
                  <a:pt x="2407" y="489"/>
                </a:cubicBezTo>
                <a:cubicBezTo>
                  <a:pt x="2407" y="490"/>
                  <a:pt x="2407" y="490"/>
                  <a:pt x="2408" y="490"/>
                </a:cubicBezTo>
                <a:cubicBezTo>
                  <a:pt x="2410" y="490"/>
                  <a:pt x="2411" y="490"/>
                  <a:pt x="2413" y="491"/>
                </a:cubicBezTo>
                <a:cubicBezTo>
                  <a:pt x="2414" y="491"/>
                  <a:pt x="2415" y="491"/>
                  <a:pt x="2417" y="492"/>
                </a:cubicBezTo>
                <a:cubicBezTo>
                  <a:pt x="2417" y="495"/>
                  <a:pt x="2410" y="492"/>
                  <a:pt x="2409" y="492"/>
                </a:cubicBezTo>
                <a:cubicBezTo>
                  <a:pt x="2409" y="492"/>
                  <a:pt x="2408" y="492"/>
                  <a:pt x="2407" y="491"/>
                </a:cubicBezTo>
                <a:cubicBezTo>
                  <a:pt x="2407" y="491"/>
                  <a:pt x="2406" y="490"/>
                  <a:pt x="2406" y="490"/>
                </a:cubicBezTo>
                <a:cubicBezTo>
                  <a:pt x="2405" y="490"/>
                  <a:pt x="2404" y="490"/>
                  <a:pt x="2403" y="490"/>
                </a:cubicBezTo>
                <a:cubicBezTo>
                  <a:pt x="2403" y="490"/>
                  <a:pt x="2402" y="489"/>
                  <a:pt x="2402" y="489"/>
                </a:cubicBezTo>
                <a:cubicBezTo>
                  <a:pt x="2401" y="489"/>
                  <a:pt x="2400" y="489"/>
                  <a:pt x="2399" y="489"/>
                </a:cubicBezTo>
                <a:cubicBezTo>
                  <a:pt x="2399" y="489"/>
                  <a:pt x="2398" y="490"/>
                  <a:pt x="2398" y="490"/>
                </a:cubicBezTo>
                <a:cubicBezTo>
                  <a:pt x="2397" y="491"/>
                  <a:pt x="2400" y="492"/>
                  <a:pt x="2401" y="492"/>
                </a:cubicBezTo>
                <a:cubicBezTo>
                  <a:pt x="2402" y="493"/>
                  <a:pt x="2403" y="494"/>
                  <a:pt x="2404" y="494"/>
                </a:cubicBezTo>
                <a:cubicBezTo>
                  <a:pt x="2406" y="494"/>
                  <a:pt x="2407" y="494"/>
                  <a:pt x="2409" y="494"/>
                </a:cubicBezTo>
                <a:cubicBezTo>
                  <a:pt x="2410" y="495"/>
                  <a:pt x="2411" y="496"/>
                  <a:pt x="2412" y="496"/>
                </a:cubicBezTo>
                <a:cubicBezTo>
                  <a:pt x="2413" y="497"/>
                  <a:pt x="2414" y="497"/>
                  <a:pt x="2415" y="497"/>
                </a:cubicBezTo>
                <a:cubicBezTo>
                  <a:pt x="2416" y="497"/>
                  <a:pt x="2417" y="496"/>
                  <a:pt x="2418" y="496"/>
                </a:cubicBezTo>
                <a:cubicBezTo>
                  <a:pt x="2418" y="496"/>
                  <a:pt x="2419" y="496"/>
                  <a:pt x="2419" y="497"/>
                </a:cubicBezTo>
                <a:cubicBezTo>
                  <a:pt x="2420" y="497"/>
                  <a:pt x="2420" y="498"/>
                  <a:pt x="2421" y="498"/>
                </a:cubicBezTo>
                <a:cubicBezTo>
                  <a:pt x="2421" y="499"/>
                  <a:pt x="2422" y="500"/>
                  <a:pt x="2423" y="500"/>
                </a:cubicBezTo>
                <a:cubicBezTo>
                  <a:pt x="2424" y="502"/>
                  <a:pt x="2422" y="502"/>
                  <a:pt x="2421" y="502"/>
                </a:cubicBezTo>
                <a:cubicBezTo>
                  <a:pt x="2421" y="502"/>
                  <a:pt x="2420" y="502"/>
                  <a:pt x="2419" y="501"/>
                </a:cubicBezTo>
                <a:cubicBezTo>
                  <a:pt x="2418" y="501"/>
                  <a:pt x="2418" y="501"/>
                  <a:pt x="2418" y="501"/>
                </a:cubicBezTo>
                <a:cubicBezTo>
                  <a:pt x="2417" y="500"/>
                  <a:pt x="2417" y="500"/>
                  <a:pt x="2416" y="500"/>
                </a:cubicBezTo>
                <a:cubicBezTo>
                  <a:pt x="2416" y="500"/>
                  <a:pt x="2415" y="500"/>
                  <a:pt x="2414" y="499"/>
                </a:cubicBezTo>
                <a:cubicBezTo>
                  <a:pt x="2414" y="499"/>
                  <a:pt x="2413" y="499"/>
                  <a:pt x="2413" y="499"/>
                </a:cubicBezTo>
                <a:cubicBezTo>
                  <a:pt x="2412" y="498"/>
                  <a:pt x="2411" y="498"/>
                  <a:pt x="2411" y="499"/>
                </a:cubicBezTo>
                <a:cubicBezTo>
                  <a:pt x="2410" y="499"/>
                  <a:pt x="2410" y="500"/>
                  <a:pt x="2410" y="500"/>
                </a:cubicBezTo>
                <a:cubicBezTo>
                  <a:pt x="2409" y="500"/>
                  <a:pt x="2409" y="500"/>
                  <a:pt x="2409" y="500"/>
                </a:cubicBezTo>
                <a:cubicBezTo>
                  <a:pt x="2408" y="501"/>
                  <a:pt x="2409" y="502"/>
                  <a:pt x="2409" y="502"/>
                </a:cubicBezTo>
                <a:cubicBezTo>
                  <a:pt x="2410" y="502"/>
                  <a:pt x="2410" y="502"/>
                  <a:pt x="2411" y="503"/>
                </a:cubicBezTo>
                <a:cubicBezTo>
                  <a:pt x="2412" y="504"/>
                  <a:pt x="2413" y="503"/>
                  <a:pt x="2414" y="502"/>
                </a:cubicBezTo>
                <a:cubicBezTo>
                  <a:pt x="2414" y="502"/>
                  <a:pt x="2415" y="500"/>
                  <a:pt x="2416" y="501"/>
                </a:cubicBezTo>
                <a:cubicBezTo>
                  <a:pt x="2417" y="502"/>
                  <a:pt x="2416" y="503"/>
                  <a:pt x="2417" y="503"/>
                </a:cubicBezTo>
                <a:cubicBezTo>
                  <a:pt x="2418" y="503"/>
                  <a:pt x="2420" y="503"/>
                  <a:pt x="2420" y="504"/>
                </a:cubicBezTo>
                <a:cubicBezTo>
                  <a:pt x="2420" y="505"/>
                  <a:pt x="2416" y="504"/>
                  <a:pt x="2417" y="505"/>
                </a:cubicBezTo>
                <a:cubicBezTo>
                  <a:pt x="2418" y="506"/>
                  <a:pt x="2421" y="505"/>
                  <a:pt x="2421" y="507"/>
                </a:cubicBezTo>
                <a:cubicBezTo>
                  <a:pt x="2420" y="508"/>
                  <a:pt x="2419" y="508"/>
                  <a:pt x="2419" y="508"/>
                </a:cubicBezTo>
                <a:cubicBezTo>
                  <a:pt x="2418" y="508"/>
                  <a:pt x="2418" y="509"/>
                  <a:pt x="2417" y="509"/>
                </a:cubicBezTo>
                <a:cubicBezTo>
                  <a:pt x="2416" y="509"/>
                  <a:pt x="2416" y="508"/>
                  <a:pt x="2415" y="508"/>
                </a:cubicBezTo>
                <a:cubicBezTo>
                  <a:pt x="2414" y="508"/>
                  <a:pt x="2414" y="508"/>
                  <a:pt x="2414" y="507"/>
                </a:cubicBezTo>
                <a:cubicBezTo>
                  <a:pt x="2414" y="506"/>
                  <a:pt x="2414" y="506"/>
                  <a:pt x="2412" y="506"/>
                </a:cubicBezTo>
                <a:cubicBezTo>
                  <a:pt x="2412" y="506"/>
                  <a:pt x="2411" y="506"/>
                  <a:pt x="2410" y="507"/>
                </a:cubicBezTo>
                <a:cubicBezTo>
                  <a:pt x="2409" y="508"/>
                  <a:pt x="2411" y="509"/>
                  <a:pt x="2412" y="509"/>
                </a:cubicBezTo>
                <a:cubicBezTo>
                  <a:pt x="2413" y="510"/>
                  <a:pt x="2415" y="509"/>
                  <a:pt x="2416" y="511"/>
                </a:cubicBezTo>
                <a:cubicBezTo>
                  <a:pt x="2417" y="511"/>
                  <a:pt x="2416" y="512"/>
                  <a:pt x="2416" y="512"/>
                </a:cubicBezTo>
                <a:cubicBezTo>
                  <a:pt x="2416" y="514"/>
                  <a:pt x="2417" y="513"/>
                  <a:pt x="2418" y="513"/>
                </a:cubicBezTo>
                <a:cubicBezTo>
                  <a:pt x="2419" y="513"/>
                  <a:pt x="2420" y="513"/>
                  <a:pt x="2421" y="513"/>
                </a:cubicBezTo>
                <a:cubicBezTo>
                  <a:pt x="2423" y="513"/>
                  <a:pt x="2424" y="511"/>
                  <a:pt x="2425" y="510"/>
                </a:cubicBezTo>
                <a:cubicBezTo>
                  <a:pt x="2426" y="510"/>
                  <a:pt x="2426" y="508"/>
                  <a:pt x="2427" y="508"/>
                </a:cubicBezTo>
                <a:cubicBezTo>
                  <a:pt x="2428" y="508"/>
                  <a:pt x="2427" y="510"/>
                  <a:pt x="2427" y="510"/>
                </a:cubicBezTo>
                <a:cubicBezTo>
                  <a:pt x="2426" y="510"/>
                  <a:pt x="2426" y="511"/>
                  <a:pt x="2425" y="512"/>
                </a:cubicBezTo>
                <a:cubicBezTo>
                  <a:pt x="2425" y="512"/>
                  <a:pt x="2424" y="512"/>
                  <a:pt x="2424" y="513"/>
                </a:cubicBezTo>
                <a:cubicBezTo>
                  <a:pt x="2423" y="513"/>
                  <a:pt x="2423" y="514"/>
                  <a:pt x="2424" y="514"/>
                </a:cubicBezTo>
                <a:cubicBezTo>
                  <a:pt x="2424" y="515"/>
                  <a:pt x="2426" y="514"/>
                  <a:pt x="2426" y="515"/>
                </a:cubicBezTo>
                <a:cubicBezTo>
                  <a:pt x="2426" y="515"/>
                  <a:pt x="2425" y="516"/>
                  <a:pt x="2425" y="516"/>
                </a:cubicBezTo>
                <a:cubicBezTo>
                  <a:pt x="2423" y="516"/>
                  <a:pt x="2421" y="516"/>
                  <a:pt x="2420" y="516"/>
                </a:cubicBezTo>
                <a:cubicBezTo>
                  <a:pt x="2418" y="516"/>
                  <a:pt x="2416" y="515"/>
                  <a:pt x="2414" y="515"/>
                </a:cubicBezTo>
                <a:cubicBezTo>
                  <a:pt x="2413" y="514"/>
                  <a:pt x="2411" y="514"/>
                  <a:pt x="2410" y="513"/>
                </a:cubicBezTo>
                <a:cubicBezTo>
                  <a:pt x="2409" y="513"/>
                  <a:pt x="2407" y="513"/>
                  <a:pt x="2406" y="512"/>
                </a:cubicBezTo>
                <a:cubicBezTo>
                  <a:pt x="2403" y="511"/>
                  <a:pt x="2400" y="510"/>
                  <a:pt x="2397" y="509"/>
                </a:cubicBezTo>
                <a:cubicBezTo>
                  <a:pt x="2395" y="508"/>
                  <a:pt x="2394" y="507"/>
                  <a:pt x="2392" y="506"/>
                </a:cubicBezTo>
                <a:cubicBezTo>
                  <a:pt x="2391" y="506"/>
                  <a:pt x="2389" y="505"/>
                  <a:pt x="2388" y="505"/>
                </a:cubicBezTo>
                <a:cubicBezTo>
                  <a:pt x="2386" y="504"/>
                  <a:pt x="2385" y="502"/>
                  <a:pt x="2384" y="502"/>
                </a:cubicBezTo>
                <a:cubicBezTo>
                  <a:pt x="2382" y="501"/>
                  <a:pt x="2380" y="501"/>
                  <a:pt x="2379" y="501"/>
                </a:cubicBezTo>
                <a:cubicBezTo>
                  <a:pt x="2377" y="500"/>
                  <a:pt x="2376" y="500"/>
                  <a:pt x="2374" y="500"/>
                </a:cubicBezTo>
                <a:cubicBezTo>
                  <a:pt x="2373" y="500"/>
                  <a:pt x="2371" y="501"/>
                  <a:pt x="2370" y="501"/>
                </a:cubicBezTo>
                <a:cubicBezTo>
                  <a:pt x="2368" y="501"/>
                  <a:pt x="2367" y="501"/>
                  <a:pt x="2365" y="501"/>
                </a:cubicBezTo>
                <a:cubicBezTo>
                  <a:pt x="2364" y="501"/>
                  <a:pt x="2362" y="500"/>
                  <a:pt x="2361" y="500"/>
                </a:cubicBezTo>
                <a:cubicBezTo>
                  <a:pt x="2358" y="499"/>
                  <a:pt x="2355" y="498"/>
                  <a:pt x="2352" y="498"/>
                </a:cubicBezTo>
                <a:cubicBezTo>
                  <a:pt x="2350" y="498"/>
                  <a:pt x="2349" y="498"/>
                  <a:pt x="2348" y="499"/>
                </a:cubicBezTo>
                <a:cubicBezTo>
                  <a:pt x="2346" y="500"/>
                  <a:pt x="2345" y="501"/>
                  <a:pt x="2344" y="502"/>
                </a:cubicBezTo>
                <a:cubicBezTo>
                  <a:pt x="2343" y="503"/>
                  <a:pt x="2340" y="504"/>
                  <a:pt x="2343" y="505"/>
                </a:cubicBezTo>
                <a:cubicBezTo>
                  <a:pt x="2344" y="505"/>
                  <a:pt x="2345" y="506"/>
                  <a:pt x="2347" y="507"/>
                </a:cubicBezTo>
                <a:cubicBezTo>
                  <a:pt x="2349" y="508"/>
                  <a:pt x="2352" y="509"/>
                  <a:pt x="2355" y="510"/>
                </a:cubicBezTo>
                <a:cubicBezTo>
                  <a:pt x="2358" y="511"/>
                  <a:pt x="2361" y="512"/>
                  <a:pt x="2364" y="513"/>
                </a:cubicBezTo>
                <a:cubicBezTo>
                  <a:pt x="2366" y="514"/>
                  <a:pt x="2369" y="515"/>
                  <a:pt x="2372" y="516"/>
                </a:cubicBezTo>
                <a:cubicBezTo>
                  <a:pt x="2378" y="518"/>
                  <a:pt x="2384" y="521"/>
                  <a:pt x="2391" y="524"/>
                </a:cubicBezTo>
                <a:cubicBezTo>
                  <a:pt x="2392" y="524"/>
                  <a:pt x="2394" y="525"/>
                  <a:pt x="2395" y="526"/>
                </a:cubicBezTo>
                <a:cubicBezTo>
                  <a:pt x="2396" y="526"/>
                  <a:pt x="2398" y="527"/>
                  <a:pt x="2399" y="527"/>
                </a:cubicBezTo>
                <a:cubicBezTo>
                  <a:pt x="2400" y="528"/>
                  <a:pt x="2402" y="528"/>
                  <a:pt x="2403" y="528"/>
                </a:cubicBezTo>
                <a:cubicBezTo>
                  <a:pt x="2404" y="528"/>
                  <a:pt x="2405" y="528"/>
                  <a:pt x="2406" y="528"/>
                </a:cubicBezTo>
                <a:cubicBezTo>
                  <a:pt x="2407" y="528"/>
                  <a:pt x="2408" y="529"/>
                  <a:pt x="2409" y="529"/>
                </a:cubicBezTo>
                <a:cubicBezTo>
                  <a:pt x="2410" y="528"/>
                  <a:pt x="2410" y="528"/>
                  <a:pt x="2411" y="527"/>
                </a:cubicBezTo>
                <a:cubicBezTo>
                  <a:pt x="2412" y="526"/>
                  <a:pt x="2413" y="527"/>
                  <a:pt x="2414" y="527"/>
                </a:cubicBezTo>
                <a:cubicBezTo>
                  <a:pt x="2416" y="526"/>
                  <a:pt x="2417" y="526"/>
                  <a:pt x="2418" y="527"/>
                </a:cubicBezTo>
                <a:cubicBezTo>
                  <a:pt x="2418" y="528"/>
                  <a:pt x="2419" y="528"/>
                  <a:pt x="2418" y="529"/>
                </a:cubicBezTo>
                <a:cubicBezTo>
                  <a:pt x="2417" y="529"/>
                  <a:pt x="2417" y="528"/>
                  <a:pt x="2416" y="528"/>
                </a:cubicBezTo>
                <a:cubicBezTo>
                  <a:pt x="2415" y="528"/>
                  <a:pt x="2415" y="528"/>
                  <a:pt x="2414" y="528"/>
                </a:cubicBezTo>
                <a:cubicBezTo>
                  <a:pt x="2414" y="529"/>
                  <a:pt x="2414" y="529"/>
                  <a:pt x="2413" y="529"/>
                </a:cubicBezTo>
                <a:cubicBezTo>
                  <a:pt x="2412" y="529"/>
                  <a:pt x="2411" y="529"/>
                  <a:pt x="2412" y="530"/>
                </a:cubicBezTo>
                <a:cubicBezTo>
                  <a:pt x="2412" y="530"/>
                  <a:pt x="2413" y="530"/>
                  <a:pt x="2414" y="530"/>
                </a:cubicBezTo>
                <a:cubicBezTo>
                  <a:pt x="2415" y="530"/>
                  <a:pt x="2417" y="530"/>
                  <a:pt x="2418" y="530"/>
                </a:cubicBezTo>
                <a:cubicBezTo>
                  <a:pt x="2421" y="530"/>
                  <a:pt x="2423" y="529"/>
                  <a:pt x="2426" y="528"/>
                </a:cubicBezTo>
                <a:cubicBezTo>
                  <a:pt x="2427" y="528"/>
                  <a:pt x="2429" y="527"/>
                  <a:pt x="2430" y="528"/>
                </a:cubicBezTo>
                <a:cubicBezTo>
                  <a:pt x="2430" y="529"/>
                  <a:pt x="2429" y="528"/>
                  <a:pt x="2429" y="528"/>
                </a:cubicBezTo>
                <a:cubicBezTo>
                  <a:pt x="2428" y="528"/>
                  <a:pt x="2428" y="529"/>
                  <a:pt x="2427" y="529"/>
                </a:cubicBezTo>
                <a:cubicBezTo>
                  <a:pt x="2427" y="529"/>
                  <a:pt x="2425" y="529"/>
                  <a:pt x="2425" y="530"/>
                </a:cubicBezTo>
                <a:cubicBezTo>
                  <a:pt x="2425" y="530"/>
                  <a:pt x="2427" y="532"/>
                  <a:pt x="2427" y="532"/>
                </a:cubicBezTo>
                <a:cubicBezTo>
                  <a:pt x="2428" y="533"/>
                  <a:pt x="2429" y="533"/>
                  <a:pt x="2429" y="533"/>
                </a:cubicBezTo>
                <a:cubicBezTo>
                  <a:pt x="2431" y="534"/>
                  <a:pt x="2430" y="534"/>
                  <a:pt x="2430" y="535"/>
                </a:cubicBezTo>
                <a:cubicBezTo>
                  <a:pt x="2431" y="536"/>
                  <a:pt x="2433" y="537"/>
                  <a:pt x="2431" y="538"/>
                </a:cubicBezTo>
                <a:cubicBezTo>
                  <a:pt x="2431" y="539"/>
                  <a:pt x="2430" y="538"/>
                  <a:pt x="2429" y="538"/>
                </a:cubicBezTo>
                <a:cubicBezTo>
                  <a:pt x="2429" y="539"/>
                  <a:pt x="2428" y="539"/>
                  <a:pt x="2427" y="540"/>
                </a:cubicBezTo>
                <a:cubicBezTo>
                  <a:pt x="2427" y="540"/>
                  <a:pt x="2426" y="540"/>
                  <a:pt x="2425" y="540"/>
                </a:cubicBezTo>
                <a:cubicBezTo>
                  <a:pt x="2425" y="540"/>
                  <a:pt x="2423" y="539"/>
                  <a:pt x="2423" y="540"/>
                </a:cubicBezTo>
                <a:cubicBezTo>
                  <a:pt x="2422" y="540"/>
                  <a:pt x="2424" y="540"/>
                  <a:pt x="2425" y="541"/>
                </a:cubicBezTo>
                <a:cubicBezTo>
                  <a:pt x="2426" y="541"/>
                  <a:pt x="2426" y="541"/>
                  <a:pt x="2426" y="542"/>
                </a:cubicBezTo>
                <a:cubicBezTo>
                  <a:pt x="2427" y="542"/>
                  <a:pt x="2428" y="542"/>
                  <a:pt x="2428" y="542"/>
                </a:cubicBezTo>
                <a:cubicBezTo>
                  <a:pt x="2429" y="543"/>
                  <a:pt x="2428" y="543"/>
                  <a:pt x="2427" y="543"/>
                </a:cubicBezTo>
                <a:cubicBezTo>
                  <a:pt x="2427" y="543"/>
                  <a:pt x="2427" y="543"/>
                  <a:pt x="2426" y="543"/>
                </a:cubicBezTo>
                <a:cubicBezTo>
                  <a:pt x="2426" y="543"/>
                  <a:pt x="2425" y="543"/>
                  <a:pt x="2425" y="543"/>
                </a:cubicBezTo>
                <a:cubicBezTo>
                  <a:pt x="2424" y="543"/>
                  <a:pt x="2424" y="543"/>
                  <a:pt x="2423" y="543"/>
                </a:cubicBezTo>
                <a:cubicBezTo>
                  <a:pt x="2423" y="543"/>
                  <a:pt x="2422" y="542"/>
                  <a:pt x="2422" y="542"/>
                </a:cubicBezTo>
                <a:cubicBezTo>
                  <a:pt x="2420" y="542"/>
                  <a:pt x="2420" y="543"/>
                  <a:pt x="2420" y="545"/>
                </a:cubicBezTo>
                <a:cubicBezTo>
                  <a:pt x="2420" y="545"/>
                  <a:pt x="2419" y="547"/>
                  <a:pt x="2420" y="548"/>
                </a:cubicBezTo>
                <a:cubicBezTo>
                  <a:pt x="2420" y="548"/>
                  <a:pt x="2423" y="546"/>
                  <a:pt x="2423" y="547"/>
                </a:cubicBezTo>
                <a:cubicBezTo>
                  <a:pt x="2423" y="548"/>
                  <a:pt x="2422" y="548"/>
                  <a:pt x="2422" y="548"/>
                </a:cubicBezTo>
                <a:cubicBezTo>
                  <a:pt x="2421" y="548"/>
                  <a:pt x="2421" y="548"/>
                  <a:pt x="2420" y="549"/>
                </a:cubicBezTo>
                <a:cubicBezTo>
                  <a:pt x="2419" y="550"/>
                  <a:pt x="2420" y="552"/>
                  <a:pt x="2420" y="553"/>
                </a:cubicBezTo>
                <a:cubicBezTo>
                  <a:pt x="2420" y="555"/>
                  <a:pt x="2419" y="556"/>
                  <a:pt x="2418" y="557"/>
                </a:cubicBezTo>
                <a:cubicBezTo>
                  <a:pt x="2418" y="557"/>
                  <a:pt x="2417" y="558"/>
                  <a:pt x="2417" y="558"/>
                </a:cubicBezTo>
                <a:cubicBezTo>
                  <a:pt x="2417" y="559"/>
                  <a:pt x="2418" y="559"/>
                  <a:pt x="2418" y="559"/>
                </a:cubicBezTo>
                <a:cubicBezTo>
                  <a:pt x="2420" y="558"/>
                  <a:pt x="2421" y="558"/>
                  <a:pt x="2422" y="558"/>
                </a:cubicBezTo>
                <a:cubicBezTo>
                  <a:pt x="2423" y="558"/>
                  <a:pt x="2424" y="558"/>
                  <a:pt x="2425" y="558"/>
                </a:cubicBezTo>
                <a:cubicBezTo>
                  <a:pt x="2426" y="557"/>
                  <a:pt x="2426" y="555"/>
                  <a:pt x="2427" y="556"/>
                </a:cubicBezTo>
                <a:cubicBezTo>
                  <a:pt x="2428" y="556"/>
                  <a:pt x="2427" y="558"/>
                  <a:pt x="2427" y="558"/>
                </a:cubicBezTo>
                <a:cubicBezTo>
                  <a:pt x="2428" y="559"/>
                  <a:pt x="2430" y="558"/>
                  <a:pt x="2430" y="558"/>
                </a:cubicBezTo>
                <a:cubicBezTo>
                  <a:pt x="2431" y="558"/>
                  <a:pt x="2432" y="558"/>
                  <a:pt x="2433" y="558"/>
                </a:cubicBezTo>
                <a:cubicBezTo>
                  <a:pt x="2433" y="558"/>
                  <a:pt x="2434" y="557"/>
                  <a:pt x="2434" y="558"/>
                </a:cubicBezTo>
                <a:cubicBezTo>
                  <a:pt x="2434" y="560"/>
                  <a:pt x="2432" y="560"/>
                  <a:pt x="2431" y="560"/>
                </a:cubicBezTo>
                <a:cubicBezTo>
                  <a:pt x="2430" y="560"/>
                  <a:pt x="2430" y="561"/>
                  <a:pt x="2429" y="561"/>
                </a:cubicBezTo>
                <a:cubicBezTo>
                  <a:pt x="2428" y="561"/>
                  <a:pt x="2428" y="561"/>
                  <a:pt x="2427" y="561"/>
                </a:cubicBezTo>
                <a:cubicBezTo>
                  <a:pt x="2426" y="561"/>
                  <a:pt x="2423" y="560"/>
                  <a:pt x="2423" y="562"/>
                </a:cubicBezTo>
                <a:cubicBezTo>
                  <a:pt x="2423" y="563"/>
                  <a:pt x="2424" y="562"/>
                  <a:pt x="2425" y="562"/>
                </a:cubicBezTo>
                <a:cubicBezTo>
                  <a:pt x="2425" y="562"/>
                  <a:pt x="2426" y="562"/>
                  <a:pt x="2427" y="562"/>
                </a:cubicBezTo>
                <a:cubicBezTo>
                  <a:pt x="2427" y="563"/>
                  <a:pt x="2428" y="563"/>
                  <a:pt x="2429" y="563"/>
                </a:cubicBezTo>
                <a:cubicBezTo>
                  <a:pt x="2429" y="563"/>
                  <a:pt x="2431" y="563"/>
                  <a:pt x="2431" y="563"/>
                </a:cubicBezTo>
                <a:cubicBezTo>
                  <a:pt x="2432" y="564"/>
                  <a:pt x="2431" y="565"/>
                  <a:pt x="2430" y="564"/>
                </a:cubicBezTo>
                <a:cubicBezTo>
                  <a:pt x="2430" y="564"/>
                  <a:pt x="2429" y="564"/>
                  <a:pt x="2428" y="564"/>
                </a:cubicBezTo>
                <a:cubicBezTo>
                  <a:pt x="2428" y="565"/>
                  <a:pt x="2429" y="566"/>
                  <a:pt x="2429" y="566"/>
                </a:cubicBezTo>
                <a:cubicBezTo>
                  <a:pt x="2429" y="567"/>
                  <a:pt x="2430" y="567"/>
                  <a:pt x="2430" y="568"/>
                </a:cubicBezTo>
                <a:cubicBezTo>
                  <a:pt x="2430" y="568"/>
                  <a:pt x="2430" y="569"/>
                  <a:pt x="2429" y="568"/>
                </a:cubicBezTo>
                <a:cubicBezTo>
                  <a:pt x="2428" y="568"/>
                  <a:pt x="2428" y="567"/>
                  <a:pt x="2428" y="567"/>
                </a:cubicBezTo>
                <a:cubicBezTo>
                  <a:pt x="2427" y="566"/>
                  <a:pt x="2427" y="566"/>
                  <a:pt x="2427" y="565"/>
                </a:cubicBezTo>
                <a:cubicBezTo>
                  <a:pt x="2426" y="565"/>
                  <a:pt x="2426" y="564"/>
                  <a:pt x="2425" y="564"/>
                </a:cubicBezTo>
                <a:cubicBezTo>
                  <a:pt x="2425" y="563"/>
                  <a:pt x="2424" y="563"/>
                  <a:pt x="2423" y="563"/>
                </a:cubicBezTo>
                <a:cubicBezTo>
                  <a:pt x="2423" y="563"/>
                  <a:pt x="2422" y="563"/>
                  <a:pt x="2421" y="563"/>
                </a:cubicBezTo>
                <a:cubicBezTo>
                  <a:pt x="2421" y="563"/>
                  <a:pt x="2420" y="564"/>
                  <a:pt x="2420" y="564"/>
                </a:cubicBezTo>
                <a:cubicBezTo>
                  <a:pt x="2419" y="564"/>
                  <a:pt x="2418" y="564"/>
                  <a:pt x="2418" y="564"/>
                </a:cubicBezTo>
                <a:cubicBezTo>
                  <a:pt x="2417" y="564"/>
                  <a:pt x="2418" y="563"/>
                  <a:pt x="2418" y="563"/>
                </a:cubicBezTo>
                <a:cubicBezTo>
                  <a:pt x="2418" y="562"/>
                  <a:pt x="2419" y="562"/>
                  <a:pt x="2419" y="562"/>
                </a:cubicBezTo>
                <a:cubicBezTo>
                  <a:pt x="2420" y="562"/>
                  <a:pt x="2420" y="562"/>
                  <a:pt x="2420" y="561"/>
                </a:cubicBezTo>
                <a:cubicBezTo>
                  <a:pt x="2420" y="561"/>
                  <a:pt x="2420" y="561"/>
                  <a:pt x="2419" y="561"/>
                </a:cubicBezTo>
                <a:cubicBezTo>
                  <a:pt x="2419" y="561"/>
                  <a:pt x="2418" y="561"/>
                  <a:pt x="2417" y="561"/>
                </a:cubicBezTo>
                <a:cubicBezTo>
                  <a:pt x="2416" y="561"/>
                  <a:pt x="2416" y="561"/>
                  <a:pt x="2415" y="562"/>
                </a:cubicBezTo>
                <a:cubicBezTo>
                  <a:pt x="2415" y="563"/>
                  <a:pt x="2416" y="565"/>
                  <a:pt x="2415" y="566"/>
                </a:cubicBezTo>
                <a:cubicBezTo>
                  <a:pt x="2415" y="567"/>
                  <a:pt x="2413" y="569"/>
                  <a:pt x="2414" y="570"/>
                </a:cubicBezTo>
                <a:cubicBezTo>
                  <a:pt x="2415" y="570"/>
                  <a:pt x="2415" y="569"/>
                  <a:pt x="2416" y="569"/>
                </a:cubicBezTo>
                <a:cubicBezTo>
                  <a:pt x="2416" y="569"/>
                  <a:pt x="2416" y="570"/>
                  <a:pt x="2415" y="570"/>
                </a:cubicBezTo>
                <a:cubicBezTo>
                  <a:pt x="2415" y="572"/>
                  <a:pt x="2413" y="572"/>
                  <a:pt x="2413" y="573"/>
                </a:cubicBezTo>
                <a:cubicBezTo>
                  <a:pt x="2412" y="574"/>
                  <a:pt x="2412" y="576"/>
                  <a:pt x="2413" y="575"/>
                </a:cubicBezTo>
                <a:cubicBezTo>
                  <a:pt x="2414" y="575"/>
                  <a:pt x="2414" y="575"/>
                  <a:pt x="2415" y="575"/>
                </a:cubicBezTo>
                <a:cubicBezTo>
                  <a:pt x="2415" y="574"/>
                  <a:pt x="2416" y="574"/>
                  <a:pt x="2416" y="574"/>
                </a:cubicBezTo>
                <a:cubicBezTo>
                  <a:pt x="2417" y="573"/>
                  <a:pt x="2418" y="573"/>
                  <a:pt x="2419" y="573"/>
                </a:cubicBezTo>
                <a:cubicBezTo>
                  <a:pt x="2420" y="573"/>
                  <a:pt x="2420" y="573"/>
                  <a:pt x="2421" y="572"/>
                </a:cubicBezTo>
                <a:cubicBezTo>
                  <a:pt x="2421" y="572"/>
                  <a:pt x="2421" y="571"/>
                  <a:pt x="2422" y="571"/>
                </a:cubicBezTo>
                <a:cubicBezTo>
                  <a:pt x="2423" y="571"/>
                  <a:pt x="2422" y="573"/>
                  <a:pt x="2422" y="574"/>
                </a:cubicBezTo>
                <a:cubicBezTo>
                  <a:pt x="2421" y="575"/>
                  <a:pt x="2419" y="575"/>
                  <a:pt x="2420" y="577"/>
                </a:cubicBezTo>
                <a:cubicBezTo>
                  <a:pt x="2420" y="578"/>
                  <a:pt x="2420" y="578"/>
                  <a:pt x="2419" y="578"/>
                </a:cubicBezTo>
                <a:cubicBezTo>
                  <a:pt x="2419" y="578"/>
                  <a:pt x="2418" y="578"/>
                  <a:pt x="2418" y="577"/>
                </a:cubicBezTo>
                <a:cubicBezTo>
                  <a:pt x="2417" y="577"/>
                  <a:pt x="2417" y="577"/>
                  <a:pt x="2416" y="577"/>
                </a:cubicBezTo>
                <a:cubicBezTo>
                  <a:pt x="2415" y="578"/>
                  <a:pt x="2416" y="579"/>
                  <a:pt x="2416" y="579"/>
                </a:cubicBezTo>
                <a:cubicBezTo>
                  <a:pt x="2415" y="581"/>
                  <a:pt x="2412" y="580"/>
                  <a:pt x="2411" y="580"/>
                </a:cubicBezTo>
                <a:cubicBezTo>
                  <a:pt x="2410" y="580"/>
                  <a:pt x="2409" y="580"/>
                  <a:pt x="2407" y="581"/>
                </a:cubicBezTo>
                <a:cubicBezTo>
                  <a:pt x="2405" y="581"/>
                  <a:pt x="2402" y="582"/>
                  <a:pt x="2399" y="582"/>
                </a:cubicBezTo>
                <a:cubicBezTo>
                  <a:pt x="2398" y="582"/>
                  <a:pt x="2397" y="581"/>
                  <a:pt x="2395" y="581"/>
                </a:cubicBezTo>
                <a:cubicBezTo>
                  <a:pt x="2394" y="581"/>
                  <a:pt x="2392" y="581"/>
                  <a:pt x="2390" y="581"/>
                </a:cubicBezTo>
                <a:cubicBezTo>
                  <a:pt x="2389" y="581"/>
                  <a:pt x="2387" y="582"/>
                  <a:pt x="2386" y="582"/>
                </a:cubicBezTo>
                <a:cubicBezTo>
                  <a:pt x="2385" y="582"/>
                  <a:pt x="2381" y="582"/>
                  <a:pt x="2383" y="583"/>
                </a:cubicBezTo>
                <a:cubicBezTo>
                  <a:pt x="2384" y="584"/>
                  <a:pt x="2388" y="582"/>
                  <a:pt x="2387" y="584"/>
                </a:cubicBezTo>
                <a:cubicBezTo>
                  <a:pt x="2386" y="585"/>
                  <a:pt x="2384" y="586"/>
                  <a:pt x="2383" y="586"/>
                </a:cubicBezTo>
                <a:cubicBezTo>
                  <a:pt x="2381" y="586"/>
                  <a:pt x="2380" y="586"/>
                  <a:pt x="2378" y="587"/>
                </a:cubicBezTo>
                <a:cubicBezTo>
                  <a:pt x="2378" y="587"/>
                  <a:pt x="2377" y="587"/>
                  <a:pt x="2376" y="588"/>
                </a:cubicBezTo>
                <a:cubicBezTo>
                  <a:pt x="2376" y="588"/>
                  <a:pt x="2375" y="589"/>
                  <a:pt x="2375" y="589"/>
                </a:cubicBezTo>
                <a:cubicBezTo>
                  <a:pt x="2374" y="590"/>
                  <a:pt x="2372" y="590"/>
                  <a:pt x="2370" y="589"/>
                </a:cubicBezTo>
                <a:cubicBezTo>
                  <a:pt x="2370" y="589"/>
                  <a:pt x="2369" y="589"/>
                  <a:pt x="2368" y="589"/>
                </a:cubicBezTo>
                <a:cubicBezTo>
                  <a:pt x="2368" y="590"/>
                  <a:pt x="2368" y="590"/>
                  <a:pt x="2368" y="591"/>
                </a:cubicBezTo>
                <a:cubicBezTo>
                  <a:pt x="2369" y="591"/>
                  <a:pt x="2370" y="591"/>
                  <a:pt x="2370" y="591"/>
                </a:cubicBezTo>
                <a:cubicBezTo>
                  <a:pt x="2371" y="591"/>
                  <a:pt x="2372" y="591"/>
                  <a:pt x="2372" y="592"/>
                </a:cubicBezTo>
                <a:cubicBezTo>
                  <a:pt x="2373" y="592"/>
                  <a:pt x="2374" y="591"/>
                  <a:pt x="2374" y="591"/>
                </a:cubicBezTo>
                <a:cubicBezTo>
                  <a:pt x="2375" y="590"/>
                  <a:pt x="2377" y="590"/>
                  <a:pt x="2377" y="591"/>
                </a:cubicBezTo>
                <a:cubicBezTo>
                  <a:pt x="2378" y="592"/>
                  <a:pt x="2377" y="592"/>
                  <a:pt x="2378" y="593"/>
                </a:cubicBezTo>
                <a:cubicBezTo>
                  <a:pt x="2379" y="593"/>
                  <a:pt x="2379" y="593"/>
                  <a:pt x="2380" y="593"/>
                </a:cubicBezTo>
                <a:cubicBezTo>
                  <a:pt x="2381" y="593"/>
                  <a:pt x="2381" y="593"/>
                  <a:pt x="2382" y="593"/>
                </a:cubicBezTo>
                <a:cubicBezTo>
                  <a:pt x="2382" y="592"/>
                  <a:pt x="2381" y="592"/>
                  <a:pt x="2380" y="591"/>
                </a:cubicBezTo>
                <a:cubicBezTo>
                  <a:pt x="2381" y="590"/>
                  <a:pt x="2383" y="591"/>
                  <a:pt x="2384" y="591"/>
                </a:cubicBezTo>
                <a:cubicBezTo>
                  <a:pt x="2386" y="591"/>
                  <a:pt x="2385" y="593"/>
                  <a:pt x="2386" y="594"/>
                </a:cubicBezTo>
                <a:cubicBezTo>
                  <a:pt x="2387" y="595"/>
                  <a:pt x="2388" y="595"/>
                  <a:pt x="2389" y="594"/>
                </a:cubicBezTo>
                <a:cubicBezTo>
                  <a:pt x="2391" y="594"/>
                  <a:pt x="2393" y="594"/>
                  <a:pt x="2394" y="593"/>
                </a:cubicBezTo>
                <a:cubicBezTo>
                  <a:pt x="2396" y="593"/>
                  <a:pt x="2397" y="592"/>
                  <a:pt x="2399" y="592"/>
                </a:cubicBezTo>
                <a:cubicBezTo>
                  <a:pt x="2400" y="592"/>
                  <a:pt x="2401" y="592"/>
                  <a:pt x="2403" y="592"/>
                </a:cubicBezTo>
                <a:cubicBezTo>
                  <a:pt x="2404" y="592"/>
                  <a:pt x="2406" y="592"/>
                  <a:pt x="2407" y="591"/>
                </a:cubicBezTo>
                <a:cubicBezTo>
                  <a:pt x="2408" y="591"/>
                  <a:pt x="2413" y="591"/>
                  <a:pt x="2412" y="589"/>
                </a:cubicBezTo>
                <a:cubicBezTo>
                  <a:pt x="2412" y="589"/>
                  <a:pt x="2411" y="589"/>
                  <a:pt x="2411" y="589"/>
                </a:cubicBezTo>
                <a:cubicBezTo>
                  <a:pt x="2410" y="588"/>
                  <a:pt x="2409" y="589"/>
                  <a:pt x="2408" y="588"/>
                </a:cubicBezTo>
                <a:cubicBezTo>
                  <a:pt x="2407" y="588"/>
                  <a:pt x="2407" y="587"/>
                  <a:pt x="2407" y="587"/>
                </a:cubicBezTo>
                <a:cubicBezTo>
                  <a:pt x="2406" y="587"/>
                  <a:pt x="2406" y="587"/>
                  <a:pt x="2407" y="586"/>
                </a:cubicBezTo>
                <a:cubicBezTo>
                  <a:pt x="2407" y="586"/>
                  <a:pt x="2409" y="586"/>
                  <a:pt x="2410" y="586"/>
                </a:cubicBezTo>
                <a:cubicBezTo>
                  <a:pt x="2411" y="586"/>
                  <a:pt x="2412" y="587"/>
                  <a:pt x="2412" y="586"/>
                </a:cubicBezTo>
                <a:cubicBezTo>
                  <a:pt x="2413" y="586"/>
                  <a:pt x="2414" y="586"/>
                  <a:pt x="2415" y="585"/>
                </a:cubicBezTo>
                <a:cubicBezTo>
                  <a:pt x="2415" y="585"/>
                  <a:pt x="2416" y="585"/>
                  <a:pt x="2417" y="585"/>
                </a:cubicBezTo>
                <a:cubicBezTo>
                  <a:pt x="2418" y="585"/>
                  <a:pt x="2418" y="584"/>
                  <a:pt x="2419" y="584"/>
                </a:cubicBezTo>
                <a:cubicBezTo>
                  <a:pt x="2421" y="582"/>
                  <a:pt x="2420" y="585"/>
                  <a:pt x="2419" y="586"/>
                </a:cubicBezTo>
                <a:cubicBezTo>
                  <a:pt x="2419" y="586"/>
                  <a:pt x="2418" y="587"/>
                  <a:pt x="2418" y="588"/>
                </a:cubicBezTo>
                <a:cubicBezTo>
                  <a:pt x="2417" y="589"/>
                  <a:pt x="2417" y="589"/>
                  <a:pt x="2416" y="590"/>
                </a:cubicBezTo>
                <a:cubicBezTo>
                  <a:pt x="2415" y="590"/>
                  <a:pt x="2415" y="591"/>
                  <a:pt x="2415" y="592"/>
                </a:cubicBezTo>
                <a:cubicBezTo>
                  <a:pt x="2414" y="593"/>
                  <a:pt x="2414" y="593"/>
                  <a:pt x="2413" y="594"/>
                </a:cubicBezTo>
                <a:cubicBezTo>
                  <a:pt x="2412" y="594"/>
                  <a:pt x="2408" y="592"/>
                  <a:pt x="2409" y="595"/>
                </a:cubicBezTo>
                <a:cubicBezTo>
                  <a:pt x="2409" y="595"/>
                  <a:pt x="2409" y="595"/>
                  <a:pt x="2410" y="595"/>
                </a:cubicBezTo>
                <a:cubicBezTo>
                  <a:pt x="2410" y="596"/>
                  <a:pt x="2410" y="596"/>
                  <a:pt x="2411" y="596"/>
                </a:cubicBezTo>
                <a:cubicBezTo>
                  <a:pt x="2412" y="597"/>
                  <a:pt x="2414" y="596"/>
                  <a:pt x="2416" y="597"/>
                </a:cubicBezTo>
                <a:cubicBezTo>
                  <a:pt x="2417" y="597"/>
                  <a:pt x="2417" y="599"/>
                  <a:pt x="2419" y="599"/>
                </a:cubicBezTo>
                <a:cubicBezTo>
                  <a:pt x="2419" y="599"/>
                  <a:pt x="2420" y="599"/>
                  <a:pt x="2421" y="600"/>
                </a:cubicBezTo>
                <a:cubicBezTo>
                  <a:pt x="2421" y="600"/>
                  <a:pt x="2422" y="600"/>
                  <a:pt x="2423" y="601"/>
                </a:cubicBezTo>
                <a:cubicBezTo>
                  <a:pt x="2423" y="601"/>
                  <a:pt x="2426" y="601"/>
                  <a:pt x="2427" y="602"/>
                </a:cubicBezTo>
                <a:cubicBezTo>
                  <a:pt x="2427" y="604"/>
                  <a:pt x="2423" y="603"/>
                  <a:pt x="2423" y="603"/>
                </a:cubicBezTo>
                <a:cubicBezTo>
                  <a:pt x="2421" y="603"/>
                  <a:pt x="2420" y="603"/>
                  <a:pt x="2418" y="602"/>
                </a:cubicBezTo>
                <a:cubicBezTo>
                  <a:pt x="2417" y="601"/>
                  <a:pt x="2416" y="600"/>
                  <a:pt x="2415" y="600"/>
                </a:cubicBezTo>
                <a:cubicBezTo>
                  <a:pt x="2413" y="598"/>
                  <a:pt x="2411" y="599"/>
                  <a:pt x="2410" y="599"/>
                </a:cubicBezTo>
                <a:cubicBezTo>
                  <a:pt x="2407" y="601"/>
                  <a:pt x="2403" y="599"/>
                  <a:pt x="2400" y="599"/>
                </a:cubicBezTo>
                <a:cubicBezTo>
                  <a:pt x="2399" y="599"/>
                  <a:pt x="2398" y="599"/>
                  <a:pt x="2397" y="599"/>
                </a:cubicBezTo>
                <a:cubicBezTo>
                  <a:pt x="2397" y="599"/>
                  <a:pt x="2396" y="598"/>
                  <a:pt x="2395" y="598"/>
                </a:cubicBezTo>
                <a:cubicBezTo>
                  <a:pt x="2393" y="597"/>
                  <a:pt x="2391" y="597"/>
                  <a:pt x="2389" y="596"/>
                </a:cubicBezTo>
                <a:cubicBezTo>
                  <a:pt x="2388" y="596"/>
                  <a:pt x="2388" y="596"/>
                  <a:pt x="2387" y="596"/>
                </a:cubicBezTo>
                <a:cubicBezTo>
                  <a:pt x="2386" y="596"/>
                  <a:pt x="2386" y="595"/>
                  <a:pt x="2385" y="595"/>
                </a:cubicBezTo>
                <a:cubicBezTo>
                  <a:pt x="2384" y="595"/>
                  <a:pt x="2384" y="595"/>
                  <a:pt x="2383" y="594"/>
                </a:cubicBezTo>
                <a:cubicBezTo>
                  <a:pt x="2382" y="594"/>
                  <a:pt x="2382" y="594"/>
                  <a:pt x="2381" y="594"/>
                </a:cubicBezTo>
                <a:cubicBezTo>
                  <a:pt x="2380" y="594"/>
                  <a:pt x="2380" y="595"/>
                  <a:pt x="2381" y="595"/>
                </a:cubicBezTo>
                <a:cubicBezTo>
                  <a:pt x="2382" y="596"/>
                  <a:pt x="2384" y="596"/>
                  <a:pt x="2384" y="597"/>
                </a:cubicBezTo>
                <a:cubicBezTo>
                  <a:pt x="2383" y="598"/>
                  <a:pt x="2381" y="597"/>
                  <a:pt x="2380" y="596"/>
                </a:cubicBezTo>
                <a:cubicBezTo>
                  <a:pt x="2380" y="596"/>
                  <a:pt x="2379" y="595"/>
                  <a:pt x="2378" y="595"/>
                </a:cubicBezTo>
                <a:cubicBezTo>
                  <a:pt x="2378" y="595"/>
                  <a:pt x="2377" y="596"/>
                  <a:pt x="2376" y="595"/>
                </a:cubicBezTo>
                <a:cubicBezTo>
                  <a:pt x="2375" y="595"/>
                  <a:pt x="2375" y="595"/>
                  <a:pt x="2374" y="594"/>
                </a:cubicBezTo>
                <a:cubicBezTo>
                  <a:pt x="2374" y="594"/>
                  <a:pt x="2373" y="594"/>
                  <a:pt x="2372" y="594"/>
                </a:cubicBezTo>
                <a:cubicBezTo>
                  <a:pt x="2371" y="594"/>
                  <a:pt x="2370" y="594"/>
                  <a:pt x="2370" y="594"/>
                </a:cubicBezTo>
                <a:cubicBezTo>
                  <a:pt x="2369" y="594"/>
                  <a:pt x="2369" y="595"/>
                  <a:pt x="2370" y="596"/>
                </a:cubicBezTo>
                <a:cubicBezTo>
                  <a:pt x="2371" y="596"/>
                  <a:pt x="2372" y="595"/>
                  <a:pt x="2373" y="596"/>
                </a:cubicBezTo>
                <a:cubicBezTo>
                  <a:pt x="2375" y="597"/>
                  <a:pt x="2373" y="599"/>
                  <a:pt x="2372" y="599"/>
                </a:cubicBezTo>
                <a:cubicBezTo>
                  <a:pt x="2370" y="601"/>
                  <a:pt x="2373" y="601"/>
                  <a:pt x="2374" y="601"/>
                </a:cubicBezTo>
                <a:cubicBezTo>
                  <a:pt x="2375" y="601"/>
                  <a:pt x="2375" y="602"/>
                  <a:pt x="2374" y="602"/>
                </a:cubicBezTo>
                <a:cubicBezTo>
                  <a:pt x="2374" y="602"/>
                  <a:pt x="2373" y="602"/>
                  <a:pt x="2372" y="603"/>
                </a:cubicBezTo>
                <a:cubicBezTo>
                  <a:pt x="2372" y="603"/>
                  <a:pt x="2371" y="603"/>
                  <a:pt x="2371" y="604"/>
                </a:cubicBezTo>
                <a:cubicBezTo>
                  <a:pt x="2372" y="605"/>
                  <a:pt x="2373" y="604"/>
                  <a:pt x="2374" y="604"/>
                </a:cubicBezTo>
                <a:cubicBezTo>
                  <a:pt x="2376" y="605"/>
                  <a:pt x="2372" y="606"/>
                  <a:pt x="2372" y="606"/>
                </a:cubicBezTo>
                <a:cubicBezTo>
                  <a:pt x="2370" y="606"/>
                  <a:pt x="2369" y="606"/>
                  <a:pt x="2368" y="605"/>
                </a:cubicBezTo>
                <a:cubicBezTo>
                  <a:pt x="2368" y="605"/>
                  <a:pt x="2367" y="604"/>
                  <a:pt x="2367" y="604"/>
                </a:cubicBezTo>
                <a:cubicBezTo>
                  <a:pt x="2366" y="604"/>
                  <a:pt x="2366" y="605"/>
                  <a:pt x="2366" y="605"/>
                </a:cubicBezTo>
                <a:cubicBezTo>
                  <a:pt x="2366" y="606"/>
                  <a:pt x="2368" y="607"/>
                  <a:pt x="2368" y="608"/>
                </a:cubicBezTo>
                <a:cubicBezTo>
                  <a:pt x="2368" y="609"/>
                  <a:pt x="2368" y="609"/>
                  <a:pt x="2367" y="609"/>
                </a:cubicBezTo>
                <a:cubicBezTo>
                  <a:pt x="2366" y="609"/>
                  <a:pt x="2366" y="608"/>
                  <a:pt x="2366" y="608"/>
                </a:cubicBezTo>
                <a:cubicBezTo>
                  <a:pt x="2365" y="607"/>
                  <a:pt x="2365" y="607"/>
                  <a:pt x="2364" y="607"/>
                </a:cubicBezTo>
                <a:cubicBezTo>
                  <a:pt x="2364" y="607"/>
                  <a:pt x="2364" y="607"/>
                  <a:pt x="2363" y="607"/>
                </a:cubicBezTo>
                <a:cubicBezTo>
                  <a:pt x="2363" y="608"/>
                  <a:pt x="2363" y="608"/>
                  <a:pt x="2362" y="608"/>
                </a:cubicBezTo>
                <a:cubicBezTo>
                  <a:pt x="2360" y="608"/>
                  <a:pt x="2362" y="609"/>
                  <a:pt x="2363" y="610"/>
                </a:cubicBezTo>
                <a:cubicBezTo>
                  <a:pt x="2364" y="611"/>
                  <a:pt x="2364" y="612"/>
                  <a:pt x="2364" y="614"/>
                </a:cubicBezTo>
                <a:cubicBezTo>
                  <a:pt x="2364" y="615"/>
                  <a:pt x="2363" y="617"/>
                  <a:pt x="2364" y="618"/>
                </a:cubicBezTo>
                <a:cubicBezTo>
                  <a:pt x="2364" y="618"/>
                  <a:pt x="2365" y="617"/>
                  <a:pt x="2365" y="617"/>
                </a:cubicBezTo>
                <a:cubicBezTo>
                  <a:pt x="2366" y="617"/>
                  <a:pt x="2367" y="616"/>
                  <a:pt x="2367" y="616"/>
                </a:cubicBezTo>
                <a:cubicBezTo>
                  <a:pt x="2369" y="615"/>
                  <a:pt x="2369" y="614"/>
                  <a:pt x="2371" y="613"/>
                </a:cubicBezTo>
                <a:cubicBezTo>
                  <a:pt x="2373" y="611"/>
                  <a:pt x="2376" y="609"/>
                  <a:pt x="2379" y="609"/>
                </a:cubicBezTo>
                <a:cubicBezTo>
                  <a:pt x="2381" y="609"/>
                  <a:pt x="2382" y="609"/>
                  <a:pt x="2384" y="609"/>
                </a:cubicBezTo>
                <a:cubicBezTo>
                  <a:pt x="2384" y="609"/>
                  <a:pt x="2385" y="608"/>
                  <a:pt x="2386" y="608"/>
                </a:cubicBezTo>
                <a:cubicBezTo>
                  <a:pt x="2386" y="607"/>
                  <a:pt x="2387" y="607"/>
                  <a:pt x="2388" y="607"/>
                </a:cubicBezTo>
                <a:cubicBezTo>
                  <a:pt x="2389" y="606"/>
                  <a:pt x="2390" y="605"/>
                  <a:pt x="2392" y="605"/>
                </a:cubicBezTo>
                <a:cubicBezTo>
                  <a:pt x="2394" y="603"/>
                  <a:pt x="2397" y="605"/>
                  <a:pt x="2400" y="604"/>
                </a:cubicBezTo>
                <a:cubicBezTo>
                  <a:pt x="2401" y="604"/>
                  <a:pt x="2402" y="602"/>
                  <a:pt x="2403" y="602"/>
                </a:cubicBezTo>
                <a:cubicBezTo>
                  <a:pt x="2403" y="604"/>
                  <a:pt x="2403" y="605"/>
                  <a:pt x="2402" y="605"/>
                </a:cubicBezTo>
                <a:cubicBezTo>
                  <a:pt x="2400" y="606"/>
                  <a:pt x="2400" y="607"/>
                  <a:pt x="2399" y="607"/>
                </a:cubicBezTo>
                <a:cubicBezTo>
                  <a:pt x="2398" y="608"/>
                  <a:pt x="2397" y="610"/>
                  <a:pt x="2398" y="610"/>
                </a:cubicBezTo>
                <a:cubicBezTo>
                  <a:pt x="2400" y="610"/>
                  <a:pt x="2401" y="609"/>
                  <a:pt x="2402" y="609"/>
                </a:cubicBezTo>
                <a:cubicBezTo>
                  <a:pt x="2403" y="609"/>
                  <a:pt x="2403" y="609"/>
                  <a:pt x="2404" y="610"/>
                </a:cubicBezTo>
                <a:cubicBezTo>
                  <a:pt x="2404" y="611"/>
                  <a:pt x="2405" y="610"/>
                  <a:pt x="2405" y="610"/>
                </a:cubicBezTo>
                <a:cubicBezTo>
                  <a:pt x="2407" y="609"/>
                  <a:pt x="2408" y="612"/>
                  <a:pt x="2409" y="610"/>
                </a:cubicBezTo>
                <a:cubicBezTo>
                  <a:pt x="2410" y="609"/>
                  <a:pt x="2410" y="607"/>
                  <a:pt x="2408" y="606"/>
                </a:cubicBezTo>
                <a:cubicBezTo>
                  <a:pt x="2407" y="606"/>
                  <a:pt x="2407" y="606"/>
                  <a:pt x="2406" y="605"/>
                </a:cubicBezTo>
                <a:cubicBezTo>
                  <a:pt x="2406" y="605"/>
                  <a:pt x="2406" y="604"/>
                  <a:pt x="2406" y="604"/>
                </a:cubicBezTo>
                <a:cubicBezTo>
                  <a:pt x="2406" y="604"/>
                  <a:pt x="2406" y="603"/>
                  <a:pt x="2406" y="603"/>
                </a:cubicBezTo>
                <a:cubicBezTo>
                  <a:pt x="2407" y="603"/>
                  <a:pt x="2408" y="603"/>
                  <a:pt x="2409" y="603"/>
                </a:cubicBezTo>
                <a:cubicBezTo>
                  <a:pt x="2410" y="603"/>
                  <a:pt x="2410" y="603"/>
                  <a:pt x="2411" y="602"/>
                </a:cubicBezTo>
                <a:cubicBezTo>
                  <a:pt x="2412" y="602"/>
                  <a:pt x="2412" y="602"/>
                  <a:pt x="2412" y="602"/>
                </a:cubicBezTo>
                <a:cubicBezTo>
                  <a:pt x="2413" y="602"/>
                  <a:pt x="2413" y="602"/>
                  <a:pt x="2413" y="602"/>
                </a:cubicBezTo>
                <a:cubicBezTo>
                  <a:pt x="2414" y="602"/>
                  <a:pt x="2414" y="602"/>
                  <a:pt x="2415" y="603"/>
                </a:cubicBezTo>
                <a:cubicBezTo>
                  <a:pt x="2416" y="604"/>
                  <a:pt x="2416" y="604"/>
                  <a:pt x="2417" y="604"/>
                </a:cubicBezTo>
                <a:cubicBezTo>
                  <a:pt x="2417" y="605"/>
                  <a:pt x="2417" y="606"/>
                  <a:pt x="2416" y="606"/>
                </a:cubicBezTo>
                <a:cubicBezTo>
                  <a:pt x="2416" y="607"/>
                  <a:pt x="2415" y="610"/>
                  <a:pt x="2417" y="609"/>
                </a:cubicBezTo>
                <a:cubicBezTo>
                  <a:pt x="2417" y="609"/>
                  <a:pt x="2417" y="609"/>
                  <a:pt x="2417" y="609"/>
                </a:cubicBezTo>
                <a:cubicBezTo>
                  <a:pt x="2418" y="608"/>
                  <a:pt x="2418" y="608"/>
                  <a:pt x="2418" y="608"/>
                </a:cubicBezTo>
                <a:cubicBezTo>
                  <a:pt x="2419" y="608"/>
                  <a:pt x="2420" y="609"/>
                  <a:pt x="2421" y="608"/>
                </a:cubicBezTo>
                <a:cubicBezTo>
                  <a:pt x="2421" y="608"/>
                  <a:pt x="2422" y="607"/>
                  <a:pt x="2423" y="607"/>
                </a:cubicBezTo>
                <a:cubicBezTo>
                  <a:pt x="2424" y="606"/>
                  <a:pt x="2424" y="606"/>
                  <a:pt x="2425" y="605"/>
                </a:cubicBezTo>
                <a:cubicBezTo>
                  <a:pt x="2426" y="605"/>
                  <a:pt x="2426" y="605"/>
                  <a:pt x="2427" y="605"/>
                </a:cubicBezTo>
                <a:cubicBezTo>
                  <a:pt x="2428" y="605"/>
                  <a:pt x="2428" y="606"/>
                  <a:pt x="2429" y="607"/>
                </a:cubicBezTo>
                <a:cubicBezTo>
                  <a:pt x="2429" y="607"/>
                  <a:pt x="2430" y="606"/>
                  <a:pt x="2431" y="607"/>
                </a:cubicBezTo>
                <a:cubicBezTo>
                  <a:pt x="2433" y="608"/>
                  <a:pt x="2430" y="609"/>
                  <a:pt x="2429" y="609"/>
                </a:cubicBezTo>
                <a:cubicBezTo>
                  <a:pt x="2428" y="610"/>
                  <a:pt x="2426" y="610"/>
                  <a:pt x="2425" y="611"/>
                </a:cubicBezTo>
                <a:cubicBezTo>
                  <a:pt x="2424" y="611"/>
                  <a:pt x="2423" y="612"/>
                  <a:pt x="2421" y="613"/>
                </a:cubicBezTo>
                <a:cubicBezTo>
                  <a:pt x="2421" y="613"/>
                  <a:pt x="2417" y="613"/>
                  <a:pt x="2419" y="614"/>
                </a:cubicBezTo>
                <a:cubicBezTo>
                  <a:pt x="2419" y="615"/>
                  <a:pt x="2422" y="613"/>
                  <a:pt x="2422" y="613"/>
                </a:cubicBezTo>
                <a:cubicBezTo>
                  <a:pt x="2423" y="613"/>
                  <a:pt x="2424" y="612"/>
                  <a:pt x="2425" y="612"/>
                </a:cubicBezTo>
                <a:cubicBezTo>
                  <a:pt x="2426" y="612"/>
                  <a:pt x="2426" y="612"/>
                  <a:pt x="2427" y="612"/>
                </a:cubicBezTo>
                <a:cubicBezTo>
                  <a:pt x="2429" y="612"/>
                  <a:pt x="2429" y="610"/>
                  <a:pt x="2431" y="610"/>
                </a:cubicBezTo>
                <a:cubicBezTo>
                  <a:pt x="2432" y="610"/>
                  <a:pt x="2433" y="611"/>
                  <a:pt x="2433" y="611"/>
                </a:cubicBezTo>
                <a:cubicBezTo>
                  <a:pt x="2434" y="611"/>
                  <a:pt x="2435" y="611"/>
                  <a:pt x="2435" y="612"/>
                </a:cubicBezTo>
                <a:cubicBezTo>
                  <a:pt x="2436" y="612"/>
                  <a:pt x="2437" y="612"/>
                  <a:pt x="2437" y="612"/>
                </a:cubicBezTo>
                <a:cubicBezTo>
                  <a:pt x="2437" y="613"/>
                  <a:pt x="2436" y="613"/>
                  <a:pt x="2436" y="613"/>
                </a:cubicBezTo>
                <a:cubicBezTo>
                  <a:pt x="2434" y="614"/>
                  <a:pt x="2433" y="614"/>
                  <a:pt x="2432" y="615"/>
                </a:cubicBezTo>
                <a:cubicBezTo>
                  <a:pt x="2430" y="615"/>
                  <a:pt x="2429" y="616"/>
                  <a:pt x="2427" y="616"/>
                </a:cubicBezTo>
                <a:cubicBezTo>
                  <a:pt x="2426" y="616"/>
                  <a:pt x="2424" y="616"/>
                  <a:pt x="2423" y="616"/>
                </a:cubicBezTo>
                <a:cubicBezTo>
                  <a:pt x="2420" y="616"/>
                  <a:pt x="2417" y="616"/>
                  <a:pt x="2414" y="614"/>
                </a:cubicBezTo>
                <a:cubicBezTo>
                  <a:pt x="2411" y="613"/>
                  <a:pt x="2409" y="614"/>
                  <a:pt x="2406" y="613"/>
                </a:cubicBezTo>
                <a:cubicBezTo>
                  <a:pt x="2405" y="612"/>
                  <a:pt x="2403" y="612"/>
                  <a:pt x="2402" y="612"/>
                </a:cubicBezTo>
                <a:cubicBezTo>
                  <a:pt x="2401" y="612"/>
                  <a:pt x="2400" y="612"/>
                  <a:pt x="2398" y="612"/>
                </a:cubicBezTo>
                <a:cubicBezTo>
                  <a:pt x="2396" y="612"/>
                  <a:pt x="2394" y="612"/>
                  <a:pt x="2393" y="612"/>
                </a:cubicBezTo>
                <a:cubicBezTo>
                  <a:pt x="2392" y="611"/>
                  <a:pt x="2391" y="611"/>
                  <a:pt x="2390" y="611"/>
                </a:cubicBezTo>
                <a:cubicBezTo>
                  <a:pt x="2388" y="610"/>
                  <a:pt x="2387" y="610"/>
                  <a:pt x="2385" y="610"/>
                </a:cubicBezTo>
                <a:cubicBezTo>
                  <a:pt x="2384" y="610"/>
                  <a:pt x="2382" y="611"/>
                  <a:pt x="2381" y="611"/>
                </a:cubicBezTo>
                <a:cubicBezTo>
                  <a:pt x="2380" y="612"/>
                  <a:pt x="2379" y="613"/>
                  <a:pt x="2377" y="614"/>
                </a:cubicBezTo>
                <a:cubicBezTo>
                  <a:pt x="2376" y="615"/>
                  <a:pt x="2373" y="615"/>
                  <a:pt x="2371" y="616"/>
                </a:cubicBezTo>
                <a:cubicBezTo>
                  <a:pt x="2370" y="616"/>
                  <a:pt x="2369" y="617"/>
                  <a:pt x="2368" y="618"/>
                </a:cubicBezTo>
                <a:cubicBezTo>
                  <a:pt x="2367" y="618"/>
                  <a:pt x="2366" y="618"/>
                  <a:pt x="2366" y="619"/>
                </a:cubicBezTo>
                <a:cubicBezTo>
                  <a:pt x="2365" y="619"/>
                  <a:pt x="2364" y="620"/>
                  <a:pt x="2363" y="620"/>
                </a:cubicBezTo>
                <a:cubicBezTo>
                  <a:pt x="2362" y="622"/>
                  <a:pt x="2359" y="622"/>
                  <a:pt x="2358" y="623"/>
                </a:cubicBezTo>
                <a:cubicBezTo>
                  <a:pt x="2357" y="624"/>
                  <a:pt x="2357" y="625"/>
                  <a:pt x="2357" y="626"/>
                </a:cubicBezTo>
                <a:cubicBezTo>
                  <a:pt x="2357" y="627"/>
                  <a:pt x="2358" y="628"/>
                  <a:pt x="2359" y="629"/>
                </a:cubicBezTo>
                <a:cubicBezTo>
                  <a:pt x="2360" y="629"/>
                  <a:pt x="2361" y="628"/>
                  <a:pt x="2362" y="628"/>
                </a:cubicBezTo>
                <a:cubicBezTo>
                  <a:pt x="2363" y="628"/>
                  <a:pt x="2364" y="628"/>
                  <a:pt x="2365" y="628"/>
                </a:cubicBezTo>
                <a:cubicBezTo>
                  <a:pt x="2365" y="627"/>
                  <a:pt x="2365" y="627"/>
                  <a:pt x="2366" y="626"/>
                </a:cubicBezTo>
                <a:cubicBezTo>
                  <a:pt x="2367" y="626"/>
                  <a:pt x="2368" y="626"/>
                  <a:pt x="2368" y="626"/>
                </a:cubicBezTo>
                <a:cubicBezTo>
                  <a:pt x="2370" y="625"/>
                  <a:pt x="2370" y="624"/>
                  <a:pt x="2371" y="625"/>
                </a:cubicBezTo>
                <a:cubicBezTo>
                  <a:pt x="2373" y="625"/>
                  <a:pt x="2374" y="627"/>
                  <a:pt x="2375" y="627"/>
                </a:cubicBezTo>
                <a:cubicBezTo>
                  <a:pt x="2375" y="627"/>
                  <a:pt x="2376" y="626"/>
                  <a:pt x="2376" y="626"/>
                </a:cubicBezTo>
                <a:cubicBezTo>
                  <a:pt x="2377" y="625"/>
                  <a:pt x="2378" y="625"/>
                  <a:pt x="2378" y="625"/>
                </a:cubicBezTo>
                <a:cubicBezTo>
                  <a:pt x="2380" y="625"/>
                  <a:pt x="2381" y="624"/>
                  <a:pt x="2382" y="624"/>
                </a:cubicBezTo>
                <a:cubicBezTo>
                  <a:pt x="2384" y="623"/>
                  <a:pt x="2385" y="623"/>
                  <a:pt x="2387" y="623"/>
                </a:cubicBezTo>
                <a:cubicBezTo>
                  <a:pt x="2388" y="623"/>
                  <a:pt x="2390" y="623"/>
                  <a:pt x="2391" y="623"/>
                </a:cubicBezTo>
                <a:cubicBezTo>
                  <a:pt x="2393" y="623"/>
                  <a:pt x="2394" y="623"/>
                  <a:pt x="2396" y="623"/>
                </a:cubicBezTo>
                <a:cubicBezTo>
                  <a:pt x="2397" y="623"/>
                  <a:pt x="2399" y="623"/>
                  <a:pt x="2400" y="623"/>
                </a:cubicBezTo>
                <a:cubicBezTo>
                  <a:pt x="2402" y="623"/>
                  <a:pt x="2403" y="623"/>
                  <a:pt x="2405" y="623"/>
                </a:cubicBezTo>
                <a:cubicBezTo>
                  <a:pt x="2406" y="623"/>
                  <a:pt x="2407" y="624"/>
                  <a:pt x="2408" y="625"/>
                </a:cubicBezTo>
                <a:cubicBezTo>
                  <a:pt x="2408" y="626"/>
                  <a:pt x="2409" y="628"/>
                  <a:pt x="2409" y="629"/>
                </a:cubicBezTo>
                <a:cubicBezTo>
                  <a:pt x="2408" y="629"/>
                  <a:pt x="2408" y="628"/>
                  <a:pt x="2408" y="627"/>
                </a:cubicBezTo>
                <a:cubicBezTo>
                  <a:pt x="2407" y="626"/>
                  <a:pt x="2407" y="626"/>
                  <a:pt x="2406" y="626"/>
                </a:cubicBezTo>
                <a:cubicBezTo>
                  <a:pt x="2404" y="624"/>
                  <a:pt x="2402" y="624"/>
                  <a:pt x="2399" y="624"/>
                </a:cubicBezTo>
                <a:cubicBezTo>
                  <a:pt x="2398" y="624"/>
                  <a:pt x="2397" y="624"/>
                  <a:pt x="2396" y="624"/>
                </a:cubicBezTo>
                <a:cubicBezTo>
                  <a:pt x="2394" y="624"/>
                  <a:pt x="2392" y="624"/>
                  <a:pt x="2390" y="624"/>
                </a:cubicBezTo>
                <a:cubicBezTo>
                  <a:pt x="2388" y="624"/>
                  <a:pt x="2387" y="625"/>
                  <a:pt x="2385" y="625"/>
                </a:cubicBezTo>
                <a:cubicBezTo>
                  <a:pt x="2384" y="625"/>
                  <a:pt x="2382" y="626"/>
                  <a:pt x="2380" y="626"/>
                </a:cubicBezTo>
                <a:cubicBezTo>
                  <a:pt x="2379" y="626"/>
                  <a:pt x="2378" y="626"/>
                  <a:pt x="2376" y="627"/>
                </a:cubicBezTo>
                <a:cubicBezTo>
                  <a:pt x="2375" y="627"/>
                  <a:pt x="2373" y="627"/>
                  <a:pt x="2372" y="627"/>
                </a:cubicBezTo>
                <a:cubicBezTo>
                  <a:pt x="2370" y="627"/>
                  <a:pt x="2368" y="627"/>
                  <a:pt x="2367" y="627"/>
                </a:cubicBezTo>
                <a:cubicBezTo>
                  <a:pt x="2365" y="628"/>
                  <a:pt x="2365" y="629"/>
                  <a:pt x="2363" y="630"/>
                </a:cubicBezTo>
                <a:cubicBezTo>
                  <a:pt x="2362" y="630"/>
                  <a:pt x="2360" y="629"/>
                  <a:pt x="2359" y="630"/>
                </a:cubicBezTo>
                <a:cubicBezTo>
                  <a:pt x="2359" y="630"/>
                  <a:pt x="2359" y="630"/>
                  <a:pt x="2358" y="630"/>
                </a:cubicBezTo>
                <a:cubicBezTo>
                  <a:pt x="2358" y="630"/>
                  <a:pt x="2357" y="630"/>
                  <a:pt x="2357" y="630"/>
                </a:cubicBezTo>
                <a:cubicBezTo>
                  <a:pt x="2356" y="631"/>
                  <a:pt x="2356" y="632"/>
                  <a:pt x="2356" y="632"/>
                </a:cubicBezTo>
                <a:cubicBezTo>
                  <a:pt x="2357" y="633"/>
                  <a:pt x="2357" y="633"/>
                  <a:pt x="2358" y="633"/>
                </a:cubicBezTo>
                <a:cubicBezTo>
                  <a:pt x="2358" y="634"/>
                  <a:pt x="2358" y="634"/>
                  <a:pt x="2359" y="635"/>
                </a:cubicBezTo>
                <a:cubicBezTo>
                  <a:pt x="2360" y="635"/>
                  <a:pt x="2361" y="635"/>
                  <a:pt x="2361" y="635"/>
                </a:cubicBezTo>
                <a:cubicBezTo>
                  <a:pt x="2362" y="636"/>
                  <a:pt x="2361" y="636"/>
                  <a:pt x="2360" y="636"/>
                </a:cubicBezTo>
                <a:cubicBezTo>
                  <a:pt x="2360" y="636"/>
                  <a:pt x="2358" y="636"/>
                  <a:pt x="2358" y="636"/>
                </a:cubicBezTo>
                <a:cubicBezTo>
                  <a:pt x="2358" y="637"/>
                  <a:pt x="2359" y="638"/>
                  <a:pt x="2359" y="638"/>
                </a:cubicBezTo>
                <a:cubicBezTo>
                  <a:pt x="2360" y="638"/>
                  <a:pt x="2362" y="638"/>
                  <a:pt x="2363" y="639"/>
                </a:cubicBezTo>
                <a:cubicBezTo>
                  <a:pt x="2364" y="640"/>
                  <a:pt x="2366" y="640"/>
                  <a:pt x="2367" y="640"/>
                </a:cubicBezTo>
                <a:cubicBezTo>
                  <a:pt x="2369" y="639"/>
                  <a:pt x="2370" y="640"/>
                  <a:pt x="2372" y="639"/>
                </a:cubicBezTo>
                <a:cubicBezTo>
                  <a:pt x="2374" y="639"/>
                  <a:pt x="2375" y="639"/>
                  <a:pt x="2377" y="639"/>
                </a:cubicBezTo>
                <a:cubicBezTo>
                  <a:pt x="2379" y="639"/>
                  <a:pt x="2380" y="639"/>
                  <a:pt x="2381" y="639"/>
                </a:cubicBezTo>
                <a:cubicBezTo>
                  <a:pt x="2382" y="639"/>
                  <a:pt x="2384" y="639"/>
                  <a:pt x="2384" y="639"/>
                </a:cubicBezTo>
                <a:cubicBezTo>
                  <a:pt x="2385" y="638"/>
                  <a:pt x="2384" y="638"/>
                  <a:pt x="2385" y="637"/>
                </a:cubicBezTo>
                <a:cubicBezTo>
                  <a:pt x="2385" y="636"/>
                  <a:pt x="2386" y="638"/>
                  <a:pt x="2386" y="638"/>
                </a:cubicBezTo>
                <a:cubicBezTo>
                  <a:pt x="2387" y="638"/>
                  <a:pt x="2388" y="638"/>
                  <a:pt x="2388" y="639"/>
                </a:cubicBezTo>
                <a:cubicBezTo>
                  <a:pt x="2388" y="640"/>
                  <a:pt x="2386" y="639"/>
                  <a:pt x="2387" y="641"/>
                </a:cubicBezTo>
                <a:cubicBezTo>
                  <a:pt x="2387" y="641"/>
                  <a:pt x="2388" y="641"/>
                  <a:pt x="2387" y="642"/>
                </a:cubicBezTo>
                <a:cubicBezTo>
                  <a:pt x="2385" y="643"/>
                  <a:pt x="2384" y="642"/>
                  <a:pt x="2383" y="641"/>
                </a:cubicBezTo>
                <a:cubicBezTo>
                  <a:pt x="2381" y="641"/>
                  <a:pt x="2380" y="642"/>
                  <a:pt x="2379" y="642"/>
                </a:cubicBezTo>
                <a:cubicBezTo>
                  <a:pt x="2377" y="642"/>
                  <a:pt x="2376" y="642"/>
                  <a:pt x="2374" y="643"/>
                </a:cubicBezTo>
                <a:cubicBezTo>
                  <a:pt x="2374" y="643"/>
                  <a:pt x="2373" y="644"/>
                  <a:pt x="2374" y="644"/>
                </a:cubicBezTo>
                <a:cubicBezTo>
                  <a:pt x="2375" y="644"/>
                  <a:pt x="2375" y="643"/>
                  <a:pt x="2376" y="643"/>
                </a:cubicBezTo>
                <a:cubicBezTo>
                  <a:pt x="2377" y="643"/>
                  <a:pt x="2377" y="643"/>
                  <a:pt x="2378" y="643"/>
                </a:cubicBezTo>
                <a:cubicBezTo>
                  <a:pt x="2379" y="643"/>
                  <a:pt x="2380" y="643"/>
                  <a:pt x="2380" y="643"/>
                </a:cubicBezTo>
                <a:cubicBezTo>
                  <a:pt x="2381" y="644"/>
                  <a:pt x="2381" y="644"/>
                  <a:pt x="2380" y="644"/>
                </a:cubicBezTo>
                <a:cubicBezTo>
                  <a:pt x="2380" y="644"/>
                  <a:pt x="2379" y="645"/>
                  <a:pt x="2378" y="645"/>
                </a:cubicBezTo>
                <a:cubicBezTo>
                  <a:pt x="2377" y="646"/>
                  <a:pt x="2375" y="645"/>
                  <a:pt x="2374" y="645"/>
                </a:cubicBezTo>
                <a:cubicBezTo>
                  <a:pt x="2373" y="645"/>
                  <a:pt x="2373" y="646"/>
                  <a:pt x="2374" y="646"/>
                </a:cubicBezTo>
                <a:cubicBezTo>
                  <a:pt x="2374" y="646"/>
                  <a:pt x="2375" y="646"/>
                  <a:pt x="2376" y="646"/>
                </a:cubicBezTo>
                <a:cubicBezTo>
                  <a:pt x="2378" y="646"/>
                  <a:pt x="2379" y="646"/>
                  <a:pt x="2381" y="645"/>
                </a:cubicBezTo>
                <a:cubicBezTo>
                  <a:pt x="2381" y="645"/>
                  <a:pt x="2382" y="645"/>
                  <a:pt x="2382" y="646"/>
                </a:cubicBezTo>
                <a:cubicBezTo>
                  <a:pt x="2382" y="647"/>
                  <a:pt x="2381" y="647"/>
                  <a:pt x="2380" y="647"/>
                </a:cubicBezTo>
                <a:cubicBezTo>
                  <a:pt x="2377" y="647"/>
                  <a:pt x="2374" y="648"/>
                  <a:pt x="2371" y="648"/>
                </a:cubicBezTo>
                <a:cubicBezTo>
                  <a:pt x="2370" y="647"/>
                  <a:pt x="2369" y="648"/>
                  <a:pt x="2367" y="648"/>
                </a:cubicBezTo>
                <a:cubicBezTo>
                  <a:pt x="2367" y="649"/>
                  <a:pt x="2366" y="649"/>
                  <a:pt x="2366" y="650"/>
                </a:cubicBezTo>
                <a:cubicBezTo>
                  <a:pt x="2367" y="650"/>
                  <a:pt x="2368" y="650"/>
                  <a:pt x="2368" y="651"/>
                </a:cubicBezTo>
                <a:cubicBezTo>
                  <a:pt x="2369" y="651"/>
                  <a:pt x="2369" y="651"/>
                  <a:pt x="2370" y="652"/>
                </a:cubicBezTo>
                <a:cubicBezTo>
                  <a:pt x="2370" y="652"/>
                  <a:pt x="2371" y="652"/>
                  <a:pt x="2371" y="652"/>
                </a:cubicBezTo>
                <a:cubicBezTo>
                  <a:pt x="2373" y="652"/>
                  <a:pt x="2374" y="652"/>
                  <a:pt x="2376" y="651"/>
                </a:cubicBezTo>
                <a:cubicBezTo>
                  <a:pt x="2377" y="651"/>
                  <a:pt x="2382" y="651"/>
                  <a:pt x="2383" y="653"/>
                </a:cubicBezTo>
                <a:cubicBezTo>
                  <a:pt x="2381" y="653"/>
                  <a:pt x="2379" y="652"/>
                  <a:pt x="2377" y="652"/>
                </a:cubicBezTo>
                <a:cubicBezTo>
                  <a:pt x="2376" y="652"/>
                  <a:pt x="2376" y="652"/>
                  <a:pt x="2375" y="652"/>
                </a:cubicBezTo>
                <a:cubicBezTo>
                  <a:pt x="2375" y="653"/>
                  <a:pt x="2374" y="653"/>
                  <a:pt x="2373" y="653"/>
                </a:cubicBezTo>
                <a:cubicBezTo>
                  <a:pt x="2373" y="653"/>
                  <a:pt x="2372" y="654"/>
                  <a:pt x="2372" y="654"/>
                </a:cubicBezTo>
                <a:cubicBezTo>
                  <a:pt x="2371" y="654"/>
                  <a:pt x="2370" y="653"/>
                  <a:pt x="2370" y="653"/>
                </a:cubicBezTo>
                <a:cubicBezTo>
                  <a:pt x="2369" y="653"/>
                  <a:pt x="2367" y="653"/>
                  <a:pt x="2365" y="653"/>
                </a:cubicBezTo>
                <a:cubicBezTo>
                  <a:pt x="2364" y="653"/>
                  <a:pt x="2363" y="654"/>
                  <a:pt x="2362" y="654"/>
                </a:cubicBezTo>
                <a:cubicBezTo>
                  <a:pt x="2361" y="656"/>
                  <a:pt x="2363" y="655"/>
                  <a:pt x="2363" y="656"/>
                </a:cubicBezTo>
                <a:cubicBezTo>
                  <a:pt x="2363" y="658"/>
                  <a:pt x="2361" y="657"/>
                  <a:pt x="2361" y="658"/>
                </a:cubicBezTo>
                <a:cubicBezTo>
                  <a:pt x="2360" y="659"/>
                  <a:pt x="2361" y="659"/>
                  <a:pt x="2362" y="659"/>
                </a:cubicBezTo>
                <a:cubicBezTo>
                  <a:pt x="2362" y="660"/>
                  <a:pt x="2362" y="660"/>
                  <a:pt x="2363" y="661"/>
                </a:cubicBezTo>
                <a:cubicBezTo>
                  <a:pt x="2364" y="661"/>
                  <a:pt x="2367" y="660"/>
                  <a:pt x="2366" y="662"/>
                </a:cubicBezTo>
                <a:cubicBezTo>
                  <a:pt x="2366" y="663"/>
                  <a:pt x="2365" y="663"/>
                  <a:pt x="2365" y="663"/>
                </a:cubicBezTo>
                <a:cubicBezTo>
                  <a:pt x="2364" y="664"/>
                  <a:pt x="2364" y="664"/>
                  <a:pt x="2363" y="664"/>
                </a:cubicBezTo>
                <a:cubicBezTo>
                  <a:pt x="2363" y="665"/>
                  <a:pt x="2362" y="665"/>
                  <a:pt x="2362" y="666"/>
                </a:cubicBezTo>
                <a:cubicBezTo>
                  <a:pt x="2362" y="667"/>
                  <a:pt x="2364" y="667"/>
                  <a:pt x="2365" y="667"/>
                </a:cubicBezTo>
                <a:cubicBezTo>
                  <a:pt x="2366" y="667"/>
                  <a:pt x="2367" y="667"/>
                  <a:pt x="2367" y="668"/>
                </a:cubicBezTo>
                <a:cubicBezTo>
                  <a:pt x="2368" y="669"/>
                  <a:pt x="2365" y="668"/>
                  <a:pt x="2366" y="670"/>
                </a:cubicBezTo>
                <a:cubicBezTo>
                  <a:pt x="2367" y="670"/>
                  <a:pt x="2369" y="670"/>
                  <a:pt x="2369" y="670"/>
                </a:cubicBezTo>
                <a:cubicBezTo>
                  <a:pt x="2369" y="671"/>
                  <a:pt x="2367" y="671"/>
                  <a:pt x="2366" y="671"/>
                </a:cubicBezTo>
                <a:cubicBezTo>
                  <a:pt x="2366" y="672"/>
                  <a:pt x="2368" y="672"/>
                  <a:pt x="2368" y="672"/>
                </a:cubicBezTo>
                <a:cubicBezTo>
                  <a:pt x="2369" y="671"/>
                  <a:pt x="2370" y="672"/>
                  <a:pt x="2371" y="672"/>
                </a:cubicBezTo>
                <a:cubicBezTo>
                  <a:pt x="2372" y="672"/>
                  <a:pt x="2373" y="671"/>
                  <a:pt x="2375" y="671"/>
                </a:cubicBezTo>
                <a:cubicBezTo>
                  <a:pt x="2375" y="672"/>
                  <a:pt x="2374" y="672"/>
                  <a:pt x="2373" y="672"/>
                </a:cubicBezTo>
                <a:cubicBezTo>
                  <a:pt x="2373" y="672"/>
                  <a:pt x="2373" y="673"/>
                  <a:pt x="2372" y="673"/>
                </a:cubicBezTo>
                <a:cubicBezTo>
                  <a:pt x="2372" y="673"/>
                  <a:pt x="2371" y="673"/>
                  <a:pt x="2371" y="673"/>
                </a:cubicBezTo>
                <a:cubicBezTo>
                  <a:pt x="2369" y="673"/>
                  <a:pt x="2370" y="674"/>
                  <a:pt x="2371" y="674"/>
                </a:cubicBezTo>
                <a:cubicBezTo>
                  <a:pt x="2372" y="675"/>
                  <a:pt x="2373" y="675"/>
                  <a:pt x="2374" y="675"/>
                </a:cubicBezTo>
                <a:cubicBezTo>
                  <a:pt x="2374" y="675"/>
                  <a:pt x="2375" y="674"/>
                  <a:pt x="2376" y="675"/>
                </a:cubicBezTo>
                <a:cubicBezTo>
                  <a:pt x="2376" y="675"/>
                  <a:pt x="2375" y="676"/>
                  <a:pt x="2375" y="676"/>
                </a:cubicBezTo>
                <a:cubicBezTo>
                  <a:pt x="2374" y="677"/>
                  <a:pt x="2373" y="678"/>
                  <a:pt x="2372" y="679"/>
                </a:cubicBezTo>
                <a:cubicBezTo>
                  <a:pt x="2372" y="679"/>
                  <a:pt x="2371" y="678"/>
                  <a:pt x="2370" y="679"/>
                </a:cubicBezTo>
                <a:cubicBezTo>
                  <a:pt x="2370" y="680"/>
                  <a:pt x="2371" y="680"/>
                  <a:pt x="2371" y="680"/>
                </a:cubicBezTo>
                <a:cubicBezTo>
                  <a:pt x="2372" y="679"/>
                  <a:pt x="2374" y="680"/>
                  <a:pt x="2375" y="679"/>
                </a:cubicBezTo>
                <a:cubicBezTo>
                  <a:pt x="2375" y="678"/>
                  <a:pt x="2375" y="677"/>
                  <a:pt x="2376" y="677"/>
                </a:cubicBezTo>
                <a:cubicBezTo>
                  <a:pt x="2377" y="677"/>
                  <a:pt x="2377" y="678"/>
                  <a:pt x="2376" y="679"/>
                </a:cubicBezTo>
                <a:cubicBezTo>
                  <a:pt x="2376" y="680"/>
                  <a:pt x="2375" y="679"/>
                  <a:pt x="2374" y="680"/>
                </a:cubicBezTo>
                <a:cubicBezTo>
                  <a:pt x="2374" y="680"/>
                  <a:pt x="2374" y="681"/>
                  <a:pt x="2373" y="681"/>
                </a:cubicBezTo>
                <a:cubicBezTo>
                  <a:pt x="2372" y="681"/>
                  <a:pt x="2371" y="681"/>
                  <a:pt x="2371" y="681"/>
                </a:cubicBezTo>
                <a:cubicBezTo>
                  <a:pt x="2371" y="682"/>
                  <a:pt x="2372" y="682"/>
                  <a:pt x="2373" y="682"/>
                </a:cubicBezTo>
                <a:cubicBezTo>
                  <a:pt x="2373" y="682"/>
                  <a:pt x="2374" y="682"/>
                  <a:pt x="2375" y="682"/>
                </a:cubicBezTo>
                <a:cubicBezTo>
                  <a:pt x="2376" y="682"/>
                  <a:pt x="2376" y="681"/>
                  <a:pt x="2376" y="681"/>
                </a:cubicBezTo>
                <a:cubicBezTo>
                  <a:pt x="2378" y="681"/>
                  <a:pt x="2377" y="683"/>
                  <a:pt x="2377" y="684"/>
                </a:cubicBezTo>
                <a:cubicBezTo>
                  <a:pt x="2376" y="685"/>
                  <a:pt x="2374" y="684"/>
                  <a:pt x="2373" y="684"/>
                </a:cubicBezTo>
                <a:cubicBezTo>
                  <a:pt x="2372" y="685"/>
                  <a:pt x="2372" y="686"/>
                  <a:pt x="2373" y="686"/>
                </a:cubicBezTo>
                <a:cubicBezTo>
                  <a:pt x="2373" y="686"/>
                  <a:pt x="2374" y="686"/>
                  <a:pt x="2375" y="686"/>
                </a:cubicBezTo>
                <a:cubicBezTo>
                  <a:pt x="2376" y="685"/>
                  <a:pt x="2377" y="686"/>
                  <a:pt x="2378" y="684"/>
                </a:cubicBezTo>
                <a:cubicBezTo>
                  <a:pt x="2378" y="682"/>
                  <a:pt x="2379" y="681"/>
                  <a:pt x="2380" y="682"/>
                </a:cubicBezTo>
                <a:cubicBezTo>
                  <a:pt x="2382" y="684"/>
                  <a:pt x="2380" y="684"/>
                  <a:pt x="2380" y="685"/>
                </a:cubicBezTo>
                <a:cubicBezTo>
                  <a:pt x="2379" y="687"/>
                  <a:pt x="2382" y="687"/>
                  <a:pt x="2383" y="687"/>
                </a:cubicBezTo>
                <a:cubicBezTo>
                  <a:pt x="2384" y="687"/>
                  <a:pt x="2384" y="688"/>
                  <a:pt x="2385" y="688"/>
                </a:cubicBezTo>
                <a:cubicBezTo>
                  <a:pt x="2386" y="688"/>
                  <a:pt x="2387" y="688"/>
                  <a:pt x="2387" y="688"/>
                </a:cubicBezTo>
                <a:cubicBezTo>
                  <a:pt x="2387" y="688"/>
                  <a:pt x="2387" y="689"/>
                  <a:pt x="2387" y="690"/>
                </a:cubicBezTo>
                <a:cubicBezTo>
                  <a:pt x="2387" y="690"/>
                  <a:pt x="2388" y="690"/>
                  <a:pt x="2388" y="691"/>
                </a:cubicBezTo>
                <a:cubicBezTo>
                  <a:pt x="2388" y="692"/>
                  <a:pt x="2388" y="691"/>
                  <a:pt x="2387" y="692"/>
                </a:cubicBezTo>
                <a:cubicBezTo>
                  <a:pt x="2386" y="692"/>
                  <a:pt x="2385" y="693"/>
                  <a:pt x="2385" y="694"/>
                </a:cubicBezTo>
                <a:cubicBezTo>
                  <a:pt x="2385" y="694"/>
                  <a:pt x="2385" y="695"/>
                  <a:pt x="2385" y="695"/>
                </a:cubicBezTo>
                <a:cubicBezTo>
                  <a:pt x="2385" y="696"/>
                  <a:pt x="2386" y="696"/>
                  <a:pt x="2386" y="696"/>
                </a:cubicBezTo>
                <a:cubicBezTo>
                  <a:pt x="2386" y="696"/>
                  <a:pt x="2386" y="697"/>
                  <a:pt x="2386" y="697"/>
                </a:cubicBezTo>
                <a:cubicBezTo>
                  <a:pt x="2387" y="698"/>
                  <a:pt x="2388" y="695"/>
                  <a:pt x="2388" y="695"/>
                </a:cubicBezTo>
                <a:cubicBezTo>
                  <a:pt x="2389" y="694"/>
                  <a:pt x="2392" y="694"/>
                  <a:pt x="2391" y="696"/>
                </a:cubicBezTo>
                <a:cubicBezTo>
                  <a:pt x="2391" y="696"/>
                  <a:pt x="2390" y="696"/>
                  <a:pt x="2390" y="697"/>
                </a:cubicBezTo>
                <a:cubicBezTo>
                  <a:pt x="2390" y="698"/>
                  <a:pt x="2391" y="698"/>
                  <a:pt x="2392" y="698"/>
                </a:cubicBezTo>
                <a:cubicBezTo>
                  <a:pt x="2393" y="698"/>
                  <a:pt x="2392" y="700"/>
                  <a:pt x="2391" y="700"/>
                </a:cubicBezTo>
                <a:cubicBezTo>
                  <a:pt x="2390" y="701"/>
                  <a:pt x="2389" y="701"/>
                  <a:pt x="2391" y="702"/>
                </a:cubicBezTo>
                <a:cubicBezTo>
                  <a:pt x="2391" y="702"/>
                  <a:pt x="2392" y="702"/>
                  <a:pt x="2392" y="703"/>
                </a:cubicBezTo>
                <a:cubicBezTo>
                  <a:pt x="2392" y="703"/>
                  <a:pt x="2392" y="704"/>
                  <a:pt x="2393" y="704"/>
                </a:cubicBezTo>
                <a:cubicBezTo>
                  <a:pt x="2394" y="704"/>
                  <a:pt x="2394" y="704"/>
                  <a:pt x="2395" y="705"/>
                </a:cubicBezTo>
                <a:cubicBezTo>
                  <a:pt x="2395" y="705"/>
                  <a:pt x="2395" y="706"/>
                  <a:pt x="2394" y="706"/>
                </a:cubicBezTo>
                <a:cubicBezTo>
                  <a:pt x="2394" y="707"/>
                  <a:pt x="2393" y="706"/>
                  <a:pt x="2392" y="707"/>
                </a:cubicBezTo>
                <a:cubicBezTo>
                  <a:pt x="2392" y="707"/>
                  <a:pt x="2392" y="708"/>
                  <a:pt x="2391" y="709"/>
                </a:cubicBezTo>
                <a:cubicBezTo>
                  <a:pt x="2391" y="709"/>
                  <a:pt x="2390" y="710"/>
                  <a:pt x="2391" y="710"/>
                </a:cubicBezTo>
                <a:cubicBezTo>
                  <a:pt x="2392" y="711"/>
                  <a:pt x="2393" y="711"/>
                  <a:pt x="2393" y="711"/>
                </a:cubicBezTo>
                <a:cubicBezTo>
                  <a:pt x="2395" y="711"/>
                  <a:pt x="2396" y="712"/>
                  <a:pt x="2397" y="711"/>
                </a:cubicBezTo>
                <a:cubicBezTo>
                  <a:pt x="2398" y="711"/>
                  <a:pt x="2399" y="710"/>
                  <a:pt x="2400" y="709"/>
                </a:cubicBezTo>
                <a:cubicBezTo>
                  <a:pt x="2400" y="708"/>
                  <a:pt x="2400" y="707"/>
                  <a:pt x="2401" y="707"/>
                </a:cubicBezTo>
                <a:cubicBezTo>
                  <a:pt x="2401" y="706"/>
                  <a:pt x="2402" y="706"/>
                  <a:pt x="2403" y="706"/>
                </a:cubicBezTo>
                <a:cubicBezTo>
                  <a:pt x="2403" y="705"/>
                  <a:pt x="2404" y="704"/>
                  <a:pt x="2405" y="704"/>
                </a:cubicBezTo>
                <a:cubicBezTo>
                  <a:pt x="2405" y="706"/>
                  <a:pt x="2401" y="707"/>
                  <a:pt x="2402" y="708"/>
                </a:cubicBezTo>
                <a:cubicBezTo>
                  <a:pt x="2403" y="708"/>
                  <a:pt x="2404" y="708"/>
                  <a:pt x="2404" y="708"/>
                </a:cubicBezTo>
                <a:cubicBezTo>
                  <a:pt x="2405" y="708"/>
                  <a:pt x="2406" y="708"/>
                  <a:pt x="2406" y="707"/>
                </a:cubicBezTo>
                <a:cubicBezTo>
                  <a:pt x="2408" y="707"/>
                  <a:pt x="2408" y="705"/>
                  <a:pt x="2410" y="705"/>
                </a:cubicBezTo>
                <a:cubicBezTo>
                  <a:pt x="2410" y="705"/>
                  <a:pt x="2410" y="705"/>
                  <a:pt x="2410" y="705"/>
                </a:cubicBezTo>
                <a:cubicBezTo>
                  <a:pt x="2409" y="706"/>
                  <a:pt x="2408" y="708"/>
                  <a:pt x="2407" y="708"/>
                </a:cubicBezTo>
                <a:cubicBezTo>
                  <a:pt x="2406" y="709"/>
                  <a:pt x="2404" y="709"/>
                  <a:pt x="2403" y="709"/>
                </a:cubicBezTo>
                <a:cubicBezTo>
                  <a:pt x="2401" y="709"/>
                  <a:pt x="2401" y="708"/>
                  <a:pt x="2399" y="710"/>
                </a:cubicBezTo>
                <a:cubicBezTo>
                  <a:pt x="2398" y="711"/>
                  <a:pt x="2398" y="712"/>
                  <a:pt x="2397" y="713"/>
                </a:cubicBezTo>
                <a:cubicBezTo>
                  <a:pt x="2396" y="714"/>
                  <a:pt x="2394" y="714"/>
                  <a:pt x="2393" y="715"/>
                </a:cubicBezTo>
                <a:cubicBezTo>
                  <a:pt x="2392" y="717"/>
                  <a:pt x="2393" y="718"/>
                  <a:pt x="2393" y="720"/>
                </a:cubicBezTo>
                <a:cubicBezTo>
                  <a:pt x="2395" y="723"/>
                  <a:pt x="2392" y="728"/>
                  <a:pt x="2396" y="731"/>
                </a:cubicBezTo>
                <a:cubicBezTo>
                  <a:pt x="2398" y="732"/>
                  <a:pt x="2400" y="730"/>
                  <a:pt x="2401" y="729"/>
                </a:cubicBezTo>
                <a:cubicBezTo>
                  <a:pt x="2402" y="727"/>
                  <a:pt x="2402" y="726"/>
                  <a:pt x="2403" y="725"/>
                </a:cubicBezTo>
                <a:cubicBezTo>
                  <a:pt x="2404" y="724"/>
                  <a:pt x="2406" y="723"/>
                  <a:pt x="2406" y="722"/>
                </a:cubicBezTo>
                <a:cubicBezTo>
                  <a:pt x="2407" y="721"/>
                  <a:pt x="2407" y="720"/>
                  <a:pt x="2408" y="718"/>
                </a:cubicBezTo>
                <a:cubicBezTo>
                  <a:pt x="2408" y="718"/>
                  <a:pt x="2409" y="718"/>
                  <a:pt x="2409" y="717"/>
                </a:cubicBezTo>
                <a:cubicBezTo>
                  <a:pt x="2410" y="717"/>
                  <a:pt x="2410" y="716"/>
                  <a:pt x="2410" y="715"/>
                </a:cubicBezTo>
                <a:cubicBezTo>
                  <a:pt x="2411" y="714"/>
                  <a:pt x="2412" y="713"/>
                  <a:pt x="2413" y="712"/>
                </a:cubicBezTo>
                <a:cubicBezTo>
                  <a:pt x="2414" y="711"/>
                  <a:pt x="2415" y="712"/>
                  <a:pt x="2414" y="713"/>
                </a:cubicBezTo>
                <a:cubicBezTo>
                  <a:pt x="2413" y="714"/>
                  <a:pt x="2412" y="716"/>
                  <a:pt x="2412" y="717"/>
                </a:cubicBezTo>
                <a:cubicBezTo>
                  <a:pt x="2413" y="719"/>
                  <a:pt x="2415" y="717"/>
                  <a:pt x="2416" y="717"/>
                </a:cubicBezTo>
                <a:cubicBezTo>
                  <a:pt x="2417" y="716"/>
                  <a:pt x="2418" y="715"/>
                  <a:pt x="2419" y="714"/>
                </a:cubicBezTo>
                <a:cubicBezTo>
                  <a:pt x="2421" y="714"/>
                  <a:pt x="2423" y="714"/>
                  <a:pt x="2424" y="711"/>
                </a:cubicBezTo>
                <a:cubicBezTo>
                  <a:pt x="2424" y="711"/>
                  <a:pt x="2424" y="710"/>
                  <a:pt x="2423" y="710"/>
                </a:cubicBezTo>
                <a:cubicBezTo>
                  <a:pt x="2423" y="709"/>
                  <a:pt x="2423" y="710"/>
                  <a:pt x="2422" y="709"/>
                </a:cubicBezTo>
                <a:cubicBezTo>
                  <a:pt x="2422" y="709"/>
                  <a:pt x="2423" y="708"/>
                  <a:pt x="2423" y="708"/>
                </a:cubicBezTo>
                <a:cubicBezTo>
                  <a:pt x="2423" y="706"/>
                  <a:pt x="2422" y="706"/>
                  <a:pt x="2420" y="705"/>
                </a:cubicBezTo>
                <a:cubicBezTo>
                  <a:pt x="2419" y="704"/>
                  <a:pt x="2419" y="703"/>
                  <a:pt x="2419" y="701"/>
                </a:cubicBezTo>
                <a:cubicBezTo>
                  <a:pt x="2419" y="700"/>
                  <a:pt x="2419" y="700"/>
                  <a:pt x="2418" y="699"/>
                </a:cubicBezTo>
                <a:cubicBezTo>
                  <a:pt x="2418" y="699"/>
                  <a:pt x="2417" y="699"/>
                  <a:pt x="2417" y="698"/>
                </a:cubicBezTo>
                <a:cubicBezTo>
                  <a:pt x="2418" y="698"/>
                  <a:pt x="2420" y="698"/>
                  <a:pt x="2420" y="699"/>
                </a:cubicBezTo>
                <a:cubicBezTo>
                  <a:pt x="2422" y="699"/>
                  <a:pt x="2421" y="701"/>
                  <a:pt x="2421" y="702"/>
                </a:cubicBezTo>
                <a:cubicBezTo>
                  <a:pt x="2421" y="705"/>
                  <a:pt x="2424" y="707"/>
                  <a:pt x="2424" y="710"/>
                </a:cubicBezTo>
                <a:cubicBezTo>
                  <a:pt x="2425" y="712"/>
                  <a:pt x="2425" y="712"/>
                  <a:pt x="2427" y="713"/>
                </a:cubicBezTo>
                <a:cubicBezTo>
                  <a:pt x="2428" y="713"/>
                  <a:pt x="2431" y="714"/>
                  <a:pt x="2432" y="712"/>
                </a:cubicBezTo>
                <a:cubicBezTo>
                  <a:pt x="2433" y="711"/>
                  <a:pt x="2433" y="711"/>
                  <a:pt x="2434" y="711"/>
                </a:cubicBezTo>
                <a:cubicBezTo>
                  <a:pt x="2435" y="710"/>
                  <a:pt x="2436" y="709"/>
                  <a:pt x="2437" y="711"/>
                </a:cubicBezTo>
                <a:cubicBezTo>
                  <a:pt x="2437" y="712"/>
                  <a:pt x="2437" y="713"/>
                  <a:pt x="2436" y="714"/>
                </a:cubicBezTo>
                <a:cubicBezTo>
                  <a:pt x="2436" y="715"/>
                  <a:pt x="2436" y="716"/>
                  <a:pt x="2435" y="718"/>
                </a:cubicBezTo>
                <a:cubicBezTo>
                  <a:pt x="2434" y="719"/>
                  <a:pt x="2435" y="720"/>
                  <a:pt x="2437" y="721"/>
                </a:cubicBezTo>
                <a:cubicBezTo>
                  <a:pt x="2438" y="722"/>
                  <a:pt x="2439" y="722"/>
                  <a:pt x="2440" y="723"/>
                </a:cubicBezTo>
                <a:cubicBezTo>
                  <a:pt x="2440" y="723"/>
                  <a:pt x="2440" y="723"/>
                  <a:pt x="2440" y="724"/>
                </a:cubicBezTo>
                <a:cubicBezTo>
                  <a:pt x="2440" y="35"/>
                  <a:pt x="2440" y="35"/>
                  <a:pt x="2440" y="35"/>
                </a:cubicBezTo>
                <a:cubicBezTo>
                  <a:pt x="2440" y="35"/>
                  <a:pt x="2440" y="35"/>
                  <a:pt x="2440" y="35"/>
                </a:cubicBezTo>
                <a:cubicBezTo>
                  <a:pt x="2439" y="35"/>
                  <a:pt x="2437" y="35"/>
                  <a:pt x="2436" y="35"/>
                </a:cubicBezTo>
                <a:close/>
                <a:moveTo>
                  <a:pt x="2379" y="663"/>
                </a:moveTo>
                <a:cubicBezTo>
                  <a:pt x="2378" y="663"/>
                  <a:pt x="2376" y="665"/>
                  <a:pt x="2375" y="665"/>
                </a:cubicBezTo>
                <a:cubicBezTo>
                  <a:pt x="2375" y="664"/>
                  <a:pt x="2378" y="662"/>
                  <a:pt x="2378" y="662"/>
                </a:cubicBezTo>
                <a:cubicBezTo>
                  <a:pt x="2380" y="661"/>
                  <a:pt x="2381" y="659"/>
                  <a:pt x="2382" y="659"/>
                </a:cubicBezTo>
                <a:cubicBezTo>
                  <a:pt x="2382" y="660"/>
                  <a:pt x="2379" y="662"/>
                  <a:pt x="2379" y="663"/>
                </a:cubicBezTo>
                <a:close/>
                <a:moveTo>
                  <a:pt x="2385" y="673"/>
                </a:moveTo>
                <a:cubicBezTo>
                  <a:pt x="2384" y="673"/>
                  <a:pt x="2383" y="673"/>
                  <a:pt x="2383" y="673"/>
                </a:cubicBezTo>
                <a:cubicBezTo>
                  <a:pt x="2382" y="673"/>
                  <a:pt x="2381" y="674"/>
                  <a:pt x="2381" y="673"/>
                </a:cubicBezTo>
                <a:cubicBezTo>
                  <a:pt x="2379" y="673"/>
                  <a:pt x="2381" y="672"/>
                  <a:pt x="2382" y="672"/>
                </a:cubicBezTo>
                <a:cubicBezTo>
                  <a:pt x="2383" y="672"/>
                  <a:pt x="2384" y="671"/>
                  <a:pt x="2385" y="671"/>
                </a:cubicBezTo>
                <a:cubicBezTo>
                  <a:pt x="2386" y="672"/>
                  <a:pt x="2388" y="673"/>
                  <a:pt x="2388" y="674"/>
                </a:cubicBezTo>
                <a:cubicBezTo>
                  <a:pt x="2388" y="676"/>
                  <a:pt x="2385" y="673"/>
                  <a:pt x="2385" y="673"/>
                </a:cubicBezTo>
                <a:close/>
                <a:moveTo>
                  <a:pt x="2398" y="684"/>
                </a:moveTo>
                <a:cubicBezTo>
                  <a:pt x="2398" y="685"/>
                  <a:pt x="2397" y="686"/>
                  <a:pt x="2396" y="686"/>
                </a:cubicBezTo>
                <a:cubicBezTo>
                  <a:pt x="2396" y="685"/>
                  <a:pt x="2397" y="685"/>
                  <a:pt x="2398" y="684"/>
                </a:cubicBezTo>
                <a:cubicBezTo>
                  <a:pt x="2398" y="683"/>
                  <a:pt x="2397" y="682"/>
                  <a:pt x="2398" y="682"/>
                </a:cubicBezTo>
                <a:cubicBezTo>
                  <a:pt x="2398" y="682"/>
                  <a:pt x="2400" y="682"/>
                  <a:pt x="2400" y="682"/>
                </a:cubicBezTo>
                <a:cubicBezTo>
                  <a:pt x="2401" y="683"/>
                  <a:pt x="2399" y="683"/>
                  <a:pt x="2398" y="684"/>
                </a:cubicBezTo>
                <a:close/>
                <a:moveTo>
                  <a:pt x="2399" y="671"/>
                </a:moveTo>
                <a:cubicBezTo>
                  <a:pt x="2399" y="671"/>
                  <a:pt x="2398" y="671"/>
                  <a:pt x="2398" y="671"/>
                </a:cubicBezTo>
                <a:cubicBezTo>
                  <a:pt x="2397" y="671"/>
                  <a:pt x="2396" y="671"/>
                  <a:pt x="2396" y="671"/>
                </a:cubicBezTo>
                <a:cubicBezTo>
                  <a:pt x="2395" y="671"/>
                  <a:pt x="2395" y="670"/>
                  <a:pt x="2395" y="670"/>
                </a:cubicBezTo>
                <a:cubicBezTo>
                  <a:pt x="2396" y="670"/>
                  <a:pt x="2397" y="670"/>
                  <a:pt x="2397" y="670"/>
                </a:cubicBezTo>
                <a:cubicBezTo>
                  <a:pt x="2398" y="670"/>
                  <a:pt x="2399" y="669"/>
                  <a:pt x="2401" y="669"/>
                </a:cubicBezTo>
                <a:cubicBezTo>
                  <a:pt x="2402" y="670"/>
                  <a:pt x="2401" y="672"/>
                  <a:pt x="2399" y="671"/>
                </a:cubicBezTo>
                <a:close/>
                <a:moveTo>
                  <a:pt x="2420" y="680"/>
                </a:moveTo>
                <a:cubicBezTo>
                  <a:pt x="2419" y="679"/>
                  <a:pt x="2418" y="679"/>
                  <a:pt x="2418" y="679"/>
                </a:cubicBezTo>
                <a:cubicBezTo>
                  <a:pt x="2417" y="679"/>
                  <a:pt x="2416" y="679"/>
                  <a:pt x="2415" y="679"/>
                </a:cubicBezTo>
                <a:cubicBezTo>
                  <a:pt x="2414" y="678"/>
                  <a:pt x="2412" y="679"/>
                  <a:pt x="2411" y="679"/>
                </a:cubicBezTo>
                <a:cubicBezTo>
                  <a:pt x="2411" y="679"/>
                  <a:pt x="2410" y="679"/>
                  <a:pt x="2410" y="679"/>
                </a:cubicBezTo>
                <a:cubicBezTo>
                  <a:pt x="2409" y="679"/>
                  <a:pt x="2409" y="678"/>
                  <a:pt x="2410" y="678"/>
                </a:cubicBezTo>
                <a:cubicBezTo>
                  <a:pt x="2410" y="678"/>
                  <a:pt x="2411" y="679"/>
                  <a:pt x="2411" y="678"/>
                </a:cubicBezTo>
                <a:cubicBezTo>
                  <a:pt x="2412" y="678"/>
                  <a:pt x="2412" y="678"/>
                  <a:pt x="2413" y="678"/>
                </a:cubicBezTo>
                <a:cubicBezTo>
                  <a:pt x="2414" y="678"/>
                  <a:pt x="2415" y="678"/>
                  <a:pt x="2416" y="678"/>
                </a:cubicBezTo>
                <a:cubicBezTo>
                  <a:pt x="2417" y="679"/>
                  <a:pt x="2421" y="678"/>
                  <a:pt x="2421" y="680"/>
                </a:cubicBezTo>
                <a:cubicBezTo>
                  <a:pt x="2420" y="680"/>
                  <a:pt x="2420" y="680"/>
                  <a:pt x="2420" y="680"/>
                </a:cubicBezTo>
                <a:close/>
                <a:moveTo>
                  <a:pt x="2417" y="640"/>
                </a:moveTo>
                <a:cubicBezTo>
                  <a:pt x="2417" y="641"/>
                  <a:pt x="2418" y="641"/>
                  <a:pt x="2418" y="641"/>
                </a:cubicBezTo>
                <a:cubicBezTo>
                  <a:pt x="2419" y="642"/>
                  <a:pt x="2419" y="643"/>
                  <a:pt x="2418" y="642"/>
                </a:cubicBezTo>
                <a:cubicBezTo>
                  <a:pt x="2418" y="642"/>
                  <a:pt x="2418" y="642"/>
                  <a:pt x="2417" y="641"/>
                </a:cubicBezTo>
                <a:cubicBezTo>
                  <a:pt x="2417" y="641"/>
                  <a:pt x="2417" y="641"/>
                  <a:pt x="2417" y="641"/>
                </a:cubicBezTo>
                <a:cubicBezTo>
                  <a:pt x="2416" y="641"/>
                  <a:pt x="2415" y="641"/>
                  <a:pt x="2414" y="641"/>
                </a:cubicBezTo>
                <a:cubicBezTo>
                  <a:pt x="2411" y="641"/>
                  <a:pt x="2409" y="643"/>
                  <a:pt x="2407" y="645"/>
                </a:cubicBezTo>
                <a:cubicBezTo>
                  <a:pt x="2406" y="646"/>
                  <a:pt x="2405" y="647"/>
                  <a:pt x="2403" y="647"/>
                </a:cubicBezTo>
                <a:cubicBezTo>
                  <a:pt x="2402" y="648"/>
                  <a:pt x="2400" y="648"/>
                  <a:pt x="2399" y="648"/>
                </a:cubicBezTo>
                <a:cubicBezTo>
                  <a:pt x="2398" y="649"/>
                  <a:pt x="2396" y="651"/>
                  <a:pt x="2395" y="652"/>
                </a:cubicBezTo>
                <a:cubicBezTo>
                  <a:pt x="2394" y="653"/>
                  <a:pt x="2392" y="655"/>
                  <a:pt x="2391" y="655"/>
                </a:cubicBezTo>
                <a:cubicBezTo>
                  <a:pt x="2391" y="654"/>
                  <a:pt x="2392" y="654"/>
                  <a:pt x="2393" y="653"/>
                </a:cubicBezTo>
                <a:cubicBezTo>
                  <a:pt x="2394" y="653"/>
                  <a:pt x="2395" y="652"/>
                  <a:pt x="2395" y="651"/>
                </a:cubicBezTo>
                <a:cubicBezTo>
                  <a:pt x="2397" y="650"/>
                  <a:pt x="2398" y="648"/>
                  <a:pt x="2400" y="647"/>
                </a:cubicBezTo>
                <a:cubicBezTo>
                  <a:pt x="2401" y="646"/>
                  <a:pt x="2403" y="647"/>
                  <a:pt x="2404" y="646"/>
                </a:cubicBezTo>
                <a:cubicBezTo>
                  <a:pt x="2406" y="645"/>
                  <a:pt x="2407" y="644"/>
                  <a:pt x="2408" y="643"/>
                </a:cubicBezTo>
                <a:cubicBezTo>
                  <a:pt x="2410" y="641"/>
                  <a:pt x="2411" y="641"/>
                  <a:pt x="2412" y="640"/>
                </a:cubicBezTo>
                <a:cubicBezTo>
                  <a:pt x="2414" y="639"/>
                  <a:pt x="2415" y="639"/>
                  <a:pt x="2417" y="638"/>
                </a:cubicBezTo>
                <a:cubicBezTo>
                  <a:pt x="2418" y="638"/>
                  <a:pt x="2424" y="634"/>
                  <a:pt x="2424" y="636"/>
                </a:cubicBezTo>
                <a:cubicBezTo>
                  <a:pt x="2423" y="637"/>
                  <a:pt x="2417" y="637"/>
                  <a:pt x="2417" y="640"/>
                </a:cubicBezTo>
                <a:close/>
                <a:moveTo>
                  <a:pt x="2436" y="723"/>
                </a:moveTo>
                <a:cubicBezTo>
                  <a:pt x="2435" y="722"/>
                  <a:pt x="2434" y="722"/>
                  <a:pt x="2433" y="721"/>
                </a:cubicBezTo>
                <a:cubicBezTo>
                  <a:pt x="2433" y="720"/>
                  <a:pt x="2433" y="718"/>
                  <a:pt x="2432" y="717"/>
                </a:cubicBezTo>
                <a:cubicBezTo>
                  <a:pt x="2431" y="716"/>
                  <a:pt x="2431" y="716"/>
                  <a:pt x="2430" y="716"/>
                </a:cubicBezTo>
                <a:cubicBezTo>
                  <a:pt x="2429" y="715"/>
                  <a:pt x="2429" y="715"/>
                  <a:pt x="2428" y="715"/>
                </a:cubicBezTo>
                <a:cubicBezTo>
                  <a:pt x="2428" y="714"/>
                  <a:pt x="2427" y="714"/>
                  <a:pt x="2426" y="715"/>
                </a:cubicBezTo>
                <a:cubicBezTo>
                  <a:pt x="2425" y="715"/>
                  <a:pt x="2426" y="716"/>
                  <a:pt x="2425" y="716"/>
                </a:cubicBezTo>
                <a:cubicBezTo>
                  <a:pt x="2424" y="717"/>
                  <a:pt x="2422" y="716"/>
                  <a:pt x="2421" y="716"/>
                </a:cubicBezTo>
                <a:cubicBezTo>
                  <a:pt x="2420" y="717"/>
                  <a:pt x="2420" y="717"/>
                  <a:pt x="2420" y="718"/>
                </a:cubicBezTo>
                <a:cubicBezTo>
                  <a:pt x="2421" y="718"/>
                  <a:pt x="2422" y="718"/>
                  <a:pt x="2422" y="718"/>
                </a:cubicBezTo>
                <a:cubicBezTo>
                  <a:pt x="2423" y="718"/>
                  <a:pt x="2423" y="718"/>
                  <a:pt x="2423" y="719"/>
                </a:cubicBezTo>
                <a:cubicBezTo>
                  <a:pt x="2424" y="719"/>
                  <a:pt x="2423" y="719"/>
                  <a:pt x="2424" y="720"/>
                </a:cubicBezTo>
                <a:cubicBezTo>
                  <a:pt x="2424" y="720"/>
                  <a:pt x="2424" y="720"/>
                  <a:pt x="2425" y="720"/>
                </a:cubicBezTo>
                <a:cubicBezTo>
                  <a:pt x="2426" y="720"/>
                  <a:pt x="2426" y="720"/>
                  <a:pt x="2427" y="720"/>
                </a:cubicBezTo>
                <a:cubicBezTo>
                  <a:pt x="2429" y="721"/>
                  <a:pt x="2427" y="722"/>
                  <a:pt x="2427" y="722"/>
                </a:cubicBezTo>
                <a:cubicBezTo>
                  <a:pt x="2427" y="723"/>
                  <a:pt x="2427" y="723"/>
                  <a:pt x="2427" y="723"/>
                </a:cubicBezTo>
                <a:cubicBezTo>
                  <a:pt x="2428" y="724"/>
                  <a:pt x="2428" y="726"/>
                  <a:pt x="2429" y="727"/>
                </a:cubicBezTo>
                <a:cubicBezTo>
                  <a:pt x="2430" y="727"/>
                  <a:pt x="2430" y="727"/>
                  <a:pt x="2430" y="728"/>
                </a:cubicBezTo>
                <a:cubicBezTo>
                  <a:pt x="2430" y="729"/>
                  <a:pt x="2429" y="729"/>
                  <a:pt x="2429" y="730"/>
                </a:cubicBezTo>
                <a:cubicBezTo>
                  <a:pt x="2429" y="731"/>
                  <a:pt x="2432" y="730"/>
                  <a:pt x="2433" y="731"/>
                </a:cubicBezTo>
                <a:cubicBezTo>
                  <a:pt x="2434" y="731"/>
                  <a:pt x="2436" y="731"/>
                  <a:pt x="2436" y="733"/>
                </a:cubicBezTo>
                <a:cubicBezTo>
                  <a:pt x="2435" y="732"/>
                  <a:pt x="2433" y="731"/>
                  <a:pt x="2431" y="731"/>
                </a:cubicBezTo>
                <a:cubicBezTo>
                  <a:pt x="2430" y="731"/>
                  <a:pt x="2430" y="732"/>
                  <a:pt x="2429" y="732"/>
                </a:cubicBezTo>
                <a:cubicBezTo>
                  <a:pt x="2429" y="732"/>
                  <a:pt x="2428" y="733"/>
                  <a:pt x="2427" y="733"/>
                </a:cubicBezTo>
                <a:cubicBezTo>
                  <a:pt x="2426" y="733"/>
                  <a:pt x="2425" y="732"/>
                  <a:pt x="2423" y="732"/>
                </a:cubicBezTo>
                <a:cubicBezTo>
                  <a:pt x="2422" y="732"/>
                  <a:pt x="2422" y="733"/>
                  <a:pt x="2421" y="733"/>
                </a:cubicBezTo>
                <a:cubicBezTo>
                  <a:pt x="2420" y="733"/>
                  <a:pt x="2420" y="733"/>
                  <a:pt x="2419" y="734"/>
                </a:cubicBezTo>
                <a:cubicBezTo>
                  <a:pt x="2418" y="734"/>
                  <a:pt x="2418" y="734"/>
                  <a:pt x="2417" y="735"/>
                </a:cubicBezTo>
                <a:cubicBezTo>
                  <a:pt x="2416" y="735"/>
                  <a:pt x="2415" y="735"/>
                  <a:pt x="2415" y="734"/>
                </a:cubicBezTo>
                <a:cubicBezTo>
                  <a:pt x="2416" y="734"/>
                  <a:pt x="2417" y="734"/>
                  <a:pt x="2418" y="734"/>
                </a:cubicBezTo>
                <a:cubicBezTo>
                  <a:pt x="2418" y="734"/>
                  <a:pt x="2419" y="733"/>
                  <a:pt x="2419" y="733"/>
                </a:cubicBezTo>
                <a:cubicBezTo>
                  <a:pt x="2420" y="732"/>
                  <a:pt x="2421" y="732"/>
                  <a:pt x="2422" y="731"/>
                </a:cubicBezTo>
                <a:cubicBezTo>
                  <a:pt x="2423" y="731"/>
                  <a:pt x="2424" y="731"/>
                  <a:pt x="2425" y="730"/>
                </a:cubicBezTo>
                <a:cubicBezTo>
                  <a:pt x="2426" y="729"/>
                  <a:pt x="2427" y="729"/>
                  <a:pt x="2428" y="728"/>
                </a:cubicBezTo>
                <a:cubicBezTo>
                  <a:pt x="2429" y="726"/>
                  <a:pt x="2428" y="725"/>
                  <a:pt x="2427" y="724"/>
                </a:cubicBezTo>
                <a:cubicBezTo>
                  <a:pt x="2426" y="724"/>
                  <a:pt x="2426" y="724"/>
                  <a:pt x="2425" y="724"/>
                </a:cubicBezTo>
                <a:cubicBezTo>
                  <a:pt x="2425" y="724"/>
                  <a:pt x="2425" y="723"/>
                  <a:pt x="2424" y="723"/>
                </a:cubicBezTo>
                <a:cubicBezTo>
                  <a:pt x="2423" y="724"/>
                  <a:pt x="2423" y="724"/>
                  <a:pt x="2422" y="724"/>
                </a:cubicBezTo>
                <a:cubicBezTo>
                  <a:pt x="2422" y="724"/>
                  <a:pt x="2422" y="723"/>
                  <a:pt x="2421" y="724"/>
                </a:cubicBezTo>
                <a:cubicBezTo>
                  <a:pt x="2420" y="724"/>
                  <a:pt x="2420" y="724"/>
                  <a:pt x="2420" y="724"/>
                </a:cubicBezTo>
                <a:cubicBezTo>
                  <a:pt x="2419" y="725"/>
                  <a:pt x="2419" y="724"/>
                  <a:pt x="2418" y="725"/>
                </a:cubicBezTo>
                <a:cubicBezTo>
                  <a:pt x="2418" y="726"/>
                  <a:pt x="2418" y="728"/>
                  <a:pt x="2419" y="728"/>
                </a:cubicBezTo>
                <a:cubicBezTo>
                  <a:pt x="2420" y="729"/>
                  <a:pt x="2419" y="730"/>
                  <a:pt x="2418" y="730"/>
                </a:cubicBezTo>
                <a:cubicBezTo>
                  <a:pt x="2416" y="730"/>
                  <a:pt x="2415" y="730"/>
                  <a:pt x="2414" y="731"/>
                </a:cubicBezTo>
                <a:cubicBezTo>
                  <a:pt x="2413" y="731"/>
                  <a:pt x="2413" y="732"/>
                  <a:pt x="2412" y="732"/>
                </a:cubicBezTo>
                <a:cubicBezTo>
                  <a:pt x="2411" y="732"/>
                  <a:pt x="2411" y="732"/>
                  <a:pt x="2410" y="731"/>
                </a:cubicBezTo>
                <a:cubicBezTo>
                  <a:pt x="2409" y="730"/>
                  <a:pt x="2407" y="731"/>
                  <a:pt x="2406" y="731"/>
                </a:cubicBezTo>
                <a:cubicBezTo>
                  <a:pt x="2405" y="731"/>
                  <a:pt x="2402" y="730"/>
                  <a:pt x="2402" y="732"/>
                </a:cubicBezTo>
                <a:cubicBezTo>
                  <a:pt x="2403" y="732"/>
                  <a:pt x="2404" y="731"/>
                  <a:pt x="2405" y="732"/>
                </a:cubicBezTo>
                <a:cubicBezTo>
                  <a:pt x="2406" y="733"/>
                  <a:pt x="2404" y="733"/>
                  <a:pt x="2403" y="734"/>
                </a:cubicBezTo>
                <a:cubicBezTo>
                  <a:pt x="2403" y="736"/>
                  <a:pt x="2407" y="735"/>
                  <a:pt x="2408" y="735"/>
                </a:cubicBezTo>
                <a:cubicBezTo>
                  <a:pt x="2409" y="735"/>
                  <a:pt x="2411" y="735"/>
                  <a:pt x="2410" y="736"/>
                </a:cubicBezTo>
                <a:cubicBezTo>
                  <a:pt x="2409" y="737"/>
                  <a:pt x="2407" y="736"/>
                  <a:pt x="2407" y="736"/>
                </a:cubicBezTo>
                <a:cubicBezTo>
                  <a:pt x="2406" y="736"/>
                  <a:pt x="2405" y="736"/>
                  <a:pt x="2404" y="736"/>
                </a:cubicBezTo>
                <a:cubicBezTo>
                  <a:pt x="2404" y="737"/>
                  <a:pt x="2405" y="737"/>
                  <a:pt x="2406" y="737"/>
                </a:cubicBezTo>
                <a:cubicBezTo>
                  <a:pt x="2407" y="737"/>
                  <a:pt x="2407" y="738"/>
                  <a:pt x="2408" y="738"/>
                </a:cubicBezTo>
                <a:cubicBezTo>
                  <a:pt x="2409" y="739"/>
                  <a:pt x="2409" y="739"/>
                  <a:pt x="2408" y="740"/>
                </a:cubicBezTo>
                <a:cubicBezTo>
                  <a:pt x="2408" y="741"/>
                  <a:pt x="2408" y="741"/>
                  <a:pt x="2408" y="741"/>
                </a:cubicBezTo>
                <a:cubicBezTo>
                  <a:pt x="2407" y="742"/>
                  <a:pt x="2406" y="742"/>
                  <a:pt x="2407" y="743"/>
                </a:cubicBezTo>
                <a:cubicBezTo>
                  <a:pt x="2408" y="743"/>
                  <a:pt x="2409" y="743"/>
                  <a:pt x="2409" y="743"/>
                </a:cubicBezTo>
                <a:cubicBezTo>
                  <a:pt x="2410" y="743"/>
                  <a:pt x="2410" y="744"/>
                  <a:pt x="2409" y="744"/>
                </a:cubicBezTo>
                <a:cubicBezTo>
                  <a:pt x="2408" y="744"/>
                  <a:pt x="2408" y="744"/>
                  <a:pt x="2407" y="744"/>
                </a:cubicBezTo>
                <a:cubicBezTo>
                  <a:pt x="2406" y="745"/>
                  <a:pt x="2407" y="745"/>
                  <a:pt x="2407" y="746"/>
                </a:cubicBezTo>
                <a:cubicBezTo>
                  <a:pt x="2409" y="747"/>
                  <a:pt x="2406" y="747"/>
                  <a:pt x="2406" y="748"/>
                </a:cubicBezTo>
                <a:cubicBezTo>
                  <a:pt x="2406" y="749"/>
                  <a:pt x="2407" y="749"/>
                  <a:pt x="2407" y="750"/>
                </a:cubicBezTo>
                <a:cubicBezTo>
                  <a:pt x="2408" y="750"/>
                  <a:pt x="2408" y="751"/>
                  <a:pt x="2408" y="751"/>
                </a:cubicBezTo>
                <a:cubicBezTo>
                  <a:pt x="2408" y="753"/>
                  <a:pt x="2408" y="753"/>
                  <a:pt x="2409" y="753"/>
                </a:cubicBezTo>
                <a:cubicBezTo>
                  <a:pt x="2410" y="753"/>
                  <a:pt x="2411" y="755"/>
                  <a:pt x="2412" y="755"/>
                </a:cubicBezTo>
                <a:cubicBezTo>
                  <a:pt x="2413" y="755"/>
                  <a:pt x="2413" y="754"/>
                  <a:pt x="2414" y="754"/>
                </a:cubicBezTo>
                <a:cubicBezTo>
                  <a:pt x="2414" y="753"/>
                  <a:pt x="2416" y="752"/>
                  <a:pt x="2416" y="753"/>
                </a:cubicBezTo>
                <a:cubicBezTo>
                  <a:pt x="2416" y="754"/>
                  <a:pt x="2415" y="754"/>
                  <a:pt x="2414" y="754"/>
                </a:cubicBezTo>
                <a:cubicBezTo>
                  <a:pt x="2414" y="754"/>
                  <a:pt x="2412" y="757"/>
                  <a:pt x="2412" y="757"/>
                </a:cubicBezTo>
                <a:cubicBezTo>
                  <a:pt x="2412" y="758"/>
                  <a:pt x="2413" y="757"/>
                  <a:pt x="2414" y="757"/>
                </a:cubicBezTo>
                <a:cubicBezTo>
                  <a:pt x="2414" y="756"/>
                  <a:pt x="2414" y="755"/>
                  <a:pt x="2415" y="756"/>
                </a:cubicBezTo>
                <a:cubicBezTo>
                  <a:pt x="2416" y="756"/>
                  <a:pt x="2416" y="757"/>
                  <a:pt x="2416" y="757"/>
                </a:cubicBezTo>
                <a:cubicBezTo>
                  <a:pt x="2416" y="758"/>
                  <a:pt x="2416" y="759"/>
                  <a:pt x="2415" y="759"/>
                </a:cubicBezTo>
                <a:cubicBezTo>
                  <a:pt x="2414" y="760"/>
                  <a:pt x="2414" y="760"/>
                  <a:pt x="2415" y="761"/>
                </a:cubicBezTo>
                <a:cubicBezTo>
                  <a:pt x="2415" y="762"/>
                  <a:pt x="2415" y="763"/>
                  <a:pt x="2415" y="763"/>
                </a:cubicBezTo>
                <a:cubicBezTo>
                  <a:pt x="2416" y="764"/>
                  <a:pt x="2417" y="763"/>
                  <a:pt x="2417" y="764"/>
                </a:cubicBezTo>
                <a:cubicBezTo>
                  <a:pt x="2418" y="764"/>
                  <a:pt x="2418" y="765"/>
                  <a:pt x="2418" y="765"/>
                </a:cubicBezTo>
                <a:cubicBezTo>
                  <a:pt x="2420" y="767"/>
                  <a:pt x="2423" y="763"/>
                  <a:pt x="2425" y="763"/>
                </a:cubicBezTo>
                <a:cubicBezTo>
                  <a:pt x="2425" y="763"/>
                  <a:pt x="2426" y="764"/>
                  <a:pt x="2426" y="764"/>
                </a:cubicBezTo>
                <a:cubicBezTo>
                  <a:pt x="2427" y="764"/>
                  <a:pt x="2428" y="764"/>
                  <a:pt x="2428" y="764"/>
                </a:cubicBezTo>
                <a:cubicBezTo>
                  <a:pt x="2429" y="764"/>
                  <a:pt x="2429" y="765"/>
                  <a:pt x="2428" y="766"/>
                </a:cubicBezTo>
                <a:cubicBezTo>
                  <a:pt x="2427" y="767"/>
                  <a:pt x="2426" y="766"/>
                  <a:pt x="2425" y="768"/>
                </a:cubicBezTo>
                <a:cubicBezTo>
                  <a:pt x="2425" y="769"/>
                  <a:pt x="2424" y="771"/>
                  <a:pt x="2426" y="772"/>
                </a:cubicBezTo>
                <a:cubicBezTo>
                  <a:pt x="2427" y="772"/>
                  <a:pt x="2428" y="772"/>
                  <a:pt x="2429" y="772"/>
                </a:cubicBezTo>
                <a:cubicBezTo>
                  <a:pt x="2429" y="772"/>
                  <a:pt x="2430" y="772"/>
                  <a:pt x="2431" y="772"/>
                </a:cubicBezTo>
                <a:cubicBezTo>
                  <a:pt x="2431" y="771"/>
                  <a:pt x="2433" y="768"/>
                  <a:pt x="2434" y="770"/>
                </a:cubicBezTo>
                <a:cubicBezTo>
                  <a:pt x="2434" y="771"/>
                  <a:pt x="2432" y="772"/>
                  <a:pt x="2431" y="773"/>
                </a:cubicBezTo>
                <a:cubicBezTo>
                  <a:pt x="2430" y="773"/>
                  <a:pt x="2429" y="775"/>
                  <a:pt x="2429" y="776"/>
                </a:cubicBezTo>
                <a:cubicBezTo>
                  <a:pt x="2429" y="777"/>
                  <a:pt x="2429" y="778"/>
                  <a:pt x="2430" y="777"/>
                </a:cubicBezTo>
                <a:cubicBezTo>
                  <a:pt x="2431" y="777"/>
                  <a:pt x="2431" y="775"/>
                  <a:pt x="2432" y="775"/>
                </a:cubicBezTo>
                <a:cubicBezTo>
                  <a:pt x="2433" y="775"/>
                  <a:pt x="2432" y="777"/>
                  <a:pt x="2432" y="777"/>
                </a:cubicBezTo>
                <a:cubicBezTo>
                  <a:pt x="2431" y="778"/>
                  <a:pt x="2431" y="778"/>
                  <a:pt x="2431" y="779"/>
                </a:cubicBezTo>
                <a:cubicBezTo>
                  <a:pt x="2431" y="780"/>
                  <a:pt x="2432" y="781"/>
                  <a:pt x="2432" y="780"/>
                </a:cubicBezTo>
                <a:cubicBezTo>
                  <a:pt x="2433" y="780"/>
                  <a:pt x="2433" y="779"/>
                  <a:pt x="2433" y="779"/>
                </a:cubicBezTo>
                <a:cubicBezTo>
                  <a:pt x="2434" y="778"/>
                  <a:pt x="2434" y="777"/>
                  <a:pt x="2434" y="776"/>
                </a:cubicBezTo>
                <a:cubicBezTo>
                  <a:pt x="2435" y="776"/>
                  <a:pt x="2435" y="777"/>
                  <a:pt x="2436" y="777"/>
                </a:cubicBezTo>
                <a:cubicBezTo>
                  <a:pt x="2436" y="781"/>
                  <a:pt x="2432" y="781"/>
                  <a:pt x="2431" y="784"/>
                </a:cubicBezTo>
                <a:cubicBezTo>
                  <a:pt x="2431" y="785"/>
                  <a:pt x="2431" y="787"/>
                  <a:pt x="2432" y="788"/>
                </a:cubicBezTo>
                <a:cubicBezTo>
                  <a:pt x="2433" y="789"/>
                  <a:pt x="2434" y="790"/>
                  <a:pt x="2435" y="790"/>
                </a:cubicBezTo>
                <a:cubicBezTo>
                  <a:pt x="2436" y="791"/>
                  <a:pt x="2437" y="792"/>
                  <a:pt x="2439" y="792"/>
                </a:cubicBezTo>
                <a:cubicBezTo>
                  <a:pt x="2439" y="792"/>
                  <a:pt x="2440" y="792"/>
                  <a:pt x="2440" y="793"/>
                </a:cubicBezTo>
                <a:cubicBezTo>
                  <a:pt x="2440" y="725"/>
                  <a:pt x="2440" y="725"/>
                  <a:pt x="2440" y="725"/>
                </a:cubicBezTo>
                <a:cubicBezTo>
                  <a:pt x="2440" y="725"/>
                  <a:pt x="2440" y="724"/>
                  <a:pt x="2439" y="724"/>
                </a:cubicBezTo>
                <a:cubicBezTo>
                  <a:pt x="2438" y="724"/>
                  <a:pt x="2437" y="724"/>
                  <a:pt x="2436" y="723"/>
                </a:cubicBezTo>
                <a:close/>
                <a:moveTo>
                  <a:pt x="2118" y="1903"/>
                </a:moveTo>
                <a:cubicBezTo>
                  <a:pt x="2117" y="1903"/>
                  <a:pt x="2114" y="1904"/>
                  <a:pt x="2114" y="1905"/>
                </a:cubicBezTo>
                <a:cubicBezTo>
                  <a:pt x="2115" y="1905"/>
                  <a:pt x="2116" y="1905"/>
                  <a:pt x="2116" y="1904"/>
                </a:cubicBezTo>
                <a:cubicBezTo>
                  <a:pt x="2117" y="1904"/>
                  <a:pt x="2117" y="1904"/>
                  <a:pt x="2118" y="1904"/>
                </a:cubicBezTo>
                <a:cubicBezTo>
                  <a:pt x="2119" y="1904"/>
                  <a:pt x="2119" y="1904"/>
                  <a:pt x="2120" y="1904"/>
                </a:cubicBezTo>
                <a:cubicBezTo>
                  <a:pt x="2120" y="1904"/>
                  <a:pt x="2120" y="1904"/>
                  <a:pt x="2120" y="1903"/>
                </a:cubicBezTo>
                <a:cubicBezTo>
                  <a:pt x="2120" y="1903"/>
                  <a:pt x="2119" y="1903"/>
                  <a:pt x="2119" y="1903"/>
                </a:cubicBezTo>
                <a:cubicBezTo>
                  <a:pt x="2118" y="1903"/>
                  <a:pt x="2118" y="1903"/>
                  <a:pt x="2118" y="1903"/>
                </a:cubicBezTo>
                <a:close/>
                <a:moveTo>
                  <a:pt x="1617" y="263"/>
                </a:moveTo>
                <a:cubicBezTo>
                  <a:pt x="1618" y="263"/>
                  <a:pt x="1618" y="262"/>
                  <a:pt x="1618" y="261"/>
                </a:cubicBezTo>
                <a:cubicBezTo>
                  <a:pt x="1618" y="260"/>
                  <a:pt x="1617" y="260"/>
                  <a:pt x="1617" y="260"/>
                </a:cubicBezTo>
                <a:cubicBezTo>
                  <a:pt x="1616" y="259"/>
                  <a:pt x="1616" y="258"/>
                  <a:pt x="1616" y="258"/>
                </a:cubicBezTo>
                <a:cubicBezTo>
                  <a:pt x="1615" y="257"/>
                  <a:pt x="1614" y="257"/>
                  <a:pt x="1613" y="257"/>
                </a:cubicBezTo>
                <a:cubicBezTo>
                  <a:pt x="1612" y="256"/>
                  <a:pt x="1611" y="255"/>
                  <a:pt x="1610" y="255"/>
                </a:cubicBezTo>
                <a:cubicBezTo>
                  <a:pt x="1608" y="256"/>
                  <a:pt x="1607" y="256"/>
                  <a:pt x="1606" y="257"/>
                </a:cubicBezTo>
                <a:cubicBezTo>
                  <a:pt x="1604" y="257"/>
                  <a:pt x="1601" y="257"/>
                  <a:pt x="1600" y="258"/>
                </a:cubicBezTo>
                <a:cubicBezTo>
                  <a:pt x="1599" y="258"/>
                  <a:pt x="1599" y="259"/>
                  <a:pt x="1599" y="259"/>
                </a:cubicBezTo>
                <a:cubicBezTo>
                  <a:pt x="1599" y="261"/>
                  <a:pt x="1600" y="261"/>
                  <a:pt x="1601" y="262"/>
                </a:cubicBezTo>
                <a:cubicBezTo>
                  <a:pt x="1602" y="263"/>
                  <a:pt x="1603" y="264"/>
                  <a:pt x="1604" y="265"/>
                </a:cubicBezTo>
                <a:cubicBezTo>
                  <a:pt x="1605" y="266"/>
                  <a:pt x="1606" y="267"/>
                  <a:pt x="1607" y="268"/>
                </a:cubicBezTo>
                <a:cubicBezTo>
                  <a:pt x="1608" y="269"/>
                  <a:pt x="1608" y="270"/>
                  <a:pt x="1610" y="271"/>
                </a:cubicBezTo>
                <a:cubicBezTo>
                  <a:pt x="1610" y="271"/>
                  <a:pt x="1611" y="271"/>
                  <a:pt x="1612" y="271"/>
                </a:cubicBezTo>
                <a:cubicBezTo>
                  <a:pt x="1613" y="271"/>
                  <a:pt x="1613" y="272"/>
                  <a:pt x="1614" y="272"/>
                </a:cubicBezTo>
                <a:cubicBezTo>
                  <a:pt x="1616" y="272"/>
                  <a:pt x="1617" y="271"/>
                  <a:pt x="1617" y="269"/>
                </a:cubicBezTo>
                <a:cubicBezTo>
                  <a:pt x="1616" y="268"/>
                  <a:pt x="1615" y="267"/>
                  <a:pt x="1614" y="266"/>
                </a:cubicBezTo>
                <a:cubicBezTo>
                  <a:pt x="1614" y="264"/>
                  <a:pt x="1616" y="264"/>
                  <a:pt x="1617" y="263"/>
                </a:cubicBezTo>
                <a:close/>
                <a:moveTo>
                  <a:pt x="1499" y="214"/>
                </a:moveTo>
                <a:cubicBezTo>
                  <a:pt x="1499" y="213"/>
                  <a:pt x="1498" y="213"/>
                  <a:pt x="1498" y="214"/>
                </a:cubicBezTo>
                <a:cubicBezTo>
                  <a:pt x="1496" y="214"/>
                  <a:pt x="1495" y="215"/>
                  <a:pt x="1493" y="215"/>
                </a:cubicBezTo>
                <a:cubicBezTo>
                  <a:pt x="1492" y="216"/>
                  <a:pt x="1490" y="215"/>
                  <a:pt x="1489" y="215"/>
                </a:cubicBezTo>
                <a:cubicBezTo>
                  <a:pt x="1487" y="215"/>
                  <a:pt x="1485" y="216"/>
                  <a:pt x="1484" y="217"/>
                </a:cubicBezTo>
                <a:cubicBezTo>
                  <a:pt x="1484" y="218"/>
                  <a:pt x="1484" y="218"/>
                  <a:pt x="1484" y="218"/>
                </a:cubicBezTo>
                <a:cubicBezTo>
                  <a:pt x="1483" y="219"/>
                  <a:pt x="1481" y="220"/>
                  <a:pt x="1482" y="222"/>
                </a:cubicBezTo>
                <a:cubicBezTo>
                  <a:pt x="1482" y="223"/>
                  <a:pt x="1482" y="223"/>
                  <a:pt x="1483" y="224"/>
                </a:cubicBezTo>
                <a:cubicBezTo>
                  <a:pt x="1483" y="225"/>
                  <a:pt x="1483" y="225"/>
                  <a:pt x="1484" y="226"/>
                </a:cubicBezTo>
                <a:cubicBezTo>
                  <a:pt x="1485" y="227"/>
                  <a:pt x="1486" y="227"/>
                  <a:pt x="1487" y="227"/>
                </a:cubicBezTo>
                <a:cubicBezTo>
                  <a:pt x="1489" y="228"/>
                  <a:pt x="1490" y="228"/>
                  <a:pt x="1492" y="228"/>
                </a:cubicBezTo>
                <a:cubicBezTo>
                  <a:pt x="1494" y="229"/>
                  <a:pt x="1496" y="228"/>
                  <a:pt x="1498" y="228"/>
                </a:cubicBezTo>
                <a:cubicBezTo>
                  <a:pt x="1501" y="229"/>
                  <a:pt x="1504" y="229"/>
                  <a:pt x="1506" y="229"/>
                </a:cubicBezTo>
                <a:cubicBezTo>
                  <a:pt x="1508" y="229"/>
                  <a:pt x="1510" y="229"/>
                  <a:pt x="1512" y="228"/>
                </a:cubicBezTo>
                <a:cubicBezTo>
                  <a:pt x="1514" y="227"/>
                  <a:pt x="1515" y="227"/>
                  <a:pt x="1517" y="227"/>
                </a:cubicBezTo>
                <a:cubicBezTo>
                  <a:pt x="1518" y="228"/>
                  <a:pt x="1519" y="228"/>
                  <a:pt x="1520" y="228"/>
                </a:cubicBezTo>
                <a:cubicBezTo>
                  <a:pt x="1521" y="228"/>
                  <a:pt x="1522" y="228"/>
                  <a:pt x="1523" y="228"/>
                </a:cubicBezTo>
                <a:cubicBezTo>
                  <a:pt x="1525" y="229"/>
                  <a:pt x="1526" y="230"/>
                  <a:pt x="1528" y="230"/>
                </a:cubicBezTo>
                <a:cubicBezTo>
                  <a:pt x="1530" y="230"/>
                  <a:pt x="1532" y="230"/>
                  <a:pt x="1533" y="230"/>
                </a:cubicBezTo>
                <a:cubicBezTo>
                  <a:pt x="1536" y="230"/>
                  <a:pt x="1537" y="230"/>
                  <a:pt x="1538" y="228"/>
                </a:cubicBezTo>
                <a:cubicBezTo>
                  <a:pt x="1539" y="227"/>
                  <a:pt x="1540" y="225"/>
                  <a:pt x="1541" y="224"/>
                </a:cubicBezTo>
                <a:cubicBezTo>
                  <a:pt x="1542" y="222"/>
                  <a:pt x="1544" y="221"/>
                  <a:pt x="1545" y="220"/>
                </a:cubicBezTo>
                <a:cubicBezTo>
                  <a:pt x="1546" y="218"/>
                  <a:pt x="1544" y="217"/>
                  <a:pt x="1543" y="217"/>
                </a:cubicBezTo>
                <a:cubicBezTo>
                  <a:pt x="1541" y="216"/>
                  <a:pt x="1540" y="215"/>
                  <a:pt x="1538" y="215"/>
                </a:cubicBezTo>
                <a:cubicBezTo>
                  <a:pt x="1536" y="215"/>
                  <a:pt x="1535" y="215"/>
                  <a:pt x="1534" y="216"/>
                </a:cubicBezTo>
                <a:cubicBezTo>
                  <a:pt x="1532" y="217"/>
                  <a:pt x="1530" y="216"/>
                  <a:pt x="1529" y="216"/>
                </a:cubicBezTo>
                <a:cubicBezTo>
                  <a:pt x="1528" y="215"/>
                  <a:pt x="1527" y="215"/>
                  <a:pt x="1526" y="215"/>
                </a:cubicBezTo>
                <a:cubicBezTo>
                  <a:pt x="1526" y="215"/>
                  <a:pt x="1525" y="215"/>
                  <a:pt x="1524" y="215"/>
                </a:cubicBezTo>
                <a:cubicBezTo>
                  <a:pt x="1522" y="215"/>
                  <a:pt x="1520" y="215"/>
                  <a:pt x="1518" y="215"/>
                </a:cubicBezTo>
                <a:cubicBezTo>
                  <a:pt x="1516" y="215"/>
                  <a:pt x="1515" y="214"/>
                  <a:pt x="1513" y="214"/>
                </a:cubicBezTo>
                <a:cubicBezTo>
                  <a:pt x="1511" y="214"/>
                  <a:pt x="1510" y="215"/>
                  <a:pt x="1508" y="215"/>
                </a:cubicBezTo>
                <a:cubicBezTo>
                  <a:pt x="1507" y="216"/>
                  <a:pt x="1506" y="216"/>
                  <a:pt x="1505" y="216"/>
                </a:cubicBezTo>
                <a:cubicBezTo>
                  <a:pt x="1504" y="216"/>
                  <a:pt x="1504" y="215"/>
                  <a:pt x="1503" y="216"/>
                </a:cubicBezTo>
                <a:cubicBezTo>
                  <a:pt x="1502" y="216"/>
                  <a:pt x="1499" y="218"/>
                  <a:pt x="1499" y="216"/>
                </a:cubicBezTo>
                <a:cubicBezTo>
                  <a:pt x="1499" y="215"/>
                  <a:pt x="1500" y="214"/>
                  <a:pt x="1499" y="214"/>
                </a:cubicBezTo>
                <a:close/>
                <a:moveTo>
                  <a:pt x="1618" y="231"/>
                </a:moveTo>
                <a:cubicBezTo>
                  <a:pt x="1617" y="230"/>
                  <a:pt x="1616" y="229"/>
                  <a:pt x="1615" y="227"/>
                </a:cubicBezTo>
                <a:cubicBezTo>
                  <a:pt x="1615" y="226"/>
                  <a:pt x="1614" y="225"/>
                  <a:pt x="1612" y="224"/>
                </a:cubicBezTo>
                <a:cubicBezTo>
                  <a:pt x="1611" y="223"/>
                  <a:pt x="1609" y="223"/>
                  <a:pt x="1607" y="223"/>
                </a:cubicBezTo>
                <a:cubicBezTo>
                  <a:pt x="1606" y="222"/>
                  <a:pt x="1605" y="221"/>
                  <a:pt x="1603" y="221"/>
                </a:cubicBezTo>
                <a:cubicBezTo>
                  <a:pt x="1601" y="221"/>
                  <a:pt x="1599" y="221"/>
                  <a:pt x="1598" y="221"/>
                </a:cubicBezTo>
                <a:cubicBezTo>
                  <a:pt x="1596" y="221"/>
                  <a:pt x="1595" y="220"/>
                  <a:pt x="1593" y="220"/>
                </a:cubicBezTo>
                <a:cubicBezTo>
                  <a:pt x="1592" y="220"/>
                  <a:pt x="1591" y="221"/>
                  <a:pt x="1590" y="221"/>
                </a:cubicBezTo>
                <a:cubicBezTo>
                  <a:pt x="1587" y="222"/>
                  <a:pt x="1586" y="224"/>
                  <a:pt x="1585" y="227"/>
                </a:cubicBezTo>
                <a:cubicBezTo>
                  <a:pt x="1585" y="228"/>
                  <a:pt x="1585" y="230"/>
                  <a:pt x="1586" y="231"/>
                </a:cubicBezTo>
                <a:cubicBezTo>
                  <a:pt x="1587" y="232"/>
                  <a:pt x="1588" y="233"/>
                  <a:pt x="1589" y="234"/>
                </a:cubicBezTo>
                <a:cubicBezTo>
                  <a:pt x="1591" y="235"/>
                  <a:pt x="1592" y="235"/>
                  <a:pt x="1593" y="236"/>
                </a:cubicBezTo>
                <a:cubicBezTo>
                  <a:pt x="1595" y="236"/>
                  <a:pt x="1596" y="237"/>
                  <a:pt x="1598" y="237"/>
                </a:cubicBezTo>
                <a:cubicBezTo>
                  <a:pt x="1599" y="238"/>
                  <a:pt x="1600" y="239"/>
                  <a:pt x="1602" y="240"/>
                </a:cubicBezTo>
                <a:cubicBezTo>
                  <a:pt x="1603" y="241"/>
                  <a:pt x="1604" y="240"/>
                  <a:pt x="1606" y="240"/>
                </a:cubicBezTo>
                <a:cubicBezTo>
                  <a:pt x="1607" y="239"/>
                  <a:pt x="1609" y="238"/>
                  <a:pt x="1610" y="238"/>
                </a:cubicBezTo>
                <a:cubicBezTo>
                  <a:pt x="1612" y="238"/>
                  <a:pt x="1613" y="237"/>
                  <a:pt x="1615" y="237"/>
                </a:cubicBezTo>
                <a:cubicBezTo>
                  <a:pt x="1616" y="237"/>
                  <a:pt x="1617" y="236"/>
                  <a:pt x="1618" y="235"/>
                </a:cubicBezTo>
                <a:cubicBezTo>
                  <a:pt x="1620" y="234"/>
                  <a:pt x="1618" y="232"/>
                  <a:pt x="1618" y="231"/>
                </a:cubicBezTo>
                <a:close/>
                <a:moveTo>
                  <a:pt x="1893" y="410"/>
                </a:moveTo>
                <a:cubicBezTo>
                  <a:pt x="1890" y="410"/>
                  <a:pt x="1889" y="408"/>
                  <a:pt x="1888" y="407"/>
                </a:cubicBezTo>
                <a:cubicBezTo>
                  <a:pt x="1887" y="405"/>
                  <a:pt x="1887" y="404"/>
                  <a:pt x="1886" y="403"/>
                </a:cubicBezTo>
                <a:cubicBezTo>
                  <a:pt x="1885" y="402"/>
                  <a:pt x="1884" y="401"/>
                  <a:pt x="1882" y="401"/>
                </a:cubicBezTo>
                <a:cubicBezTo>
                  <a:pt x="1882" y="401"/>
                  <a:pt x="1881" y="401"/>
                  <a:pt x="1880" y="400"/>
                </a:cubicBezTo>
                <a:cubicBezTo>
                  <a:pt x="1880" y="400"/>
                  <a:pt x="1879" y="399"/>
                  <a:pt x="1879" y="399"/>
                </a:cubicBezTo>
                <a:cubicBezTo>
                  <a:pt x="1878" y="398"/>
                  <a:pt x="1877" y="396"/>
                  <a:pt x="1876" y="395"/>
                </a:cubicBezTo>
                <a:cubicBezTo>
                  <a:pt x="1875" y="395"/>
                  <a:pt x="1874" y="394"/>
                  <a:pt x="1873" y="393"/>
                </a:cubicBezTo>
                <a:cubicBezTo>
                  <a:pt x="1870" y="392"/>
                  <a:pt x="1867" y="391"/>
                  <a:pt x="1865" y="390"/>
                </a:cubicBezTo>
                <a:cubicBezTo>
                  <a:pt x="1859" y="388"/>
                  <a:pt x="1852" y="387"/>
                  <a:pt x="1846" y="388"/>
                </a:cubicBezTo>
                <a:cubicBezTo>
                  <a:pt x="1845" y="388"/>
                  <a:pt x="1843" y="388"/>
                  <a:pt x="1841" y="388"/>
                </a:cubicBezTo>
                <a:cubicBezTo>
                  <a:pt x="1841" y="388"/>
                  <a:pt x="1840" y="388"/>
                  <a:pt x="1839" y="388"/>
                </a:cubicBezTo>
                <a:cubicBezTo>
                  <a:pt x="1838" y="388"/>
                  <a:pt x="1837" y="389"/>
                  <a:pt x="1836" y="389"/>
                </a:cubicBezTo>
                <a:cubicBezTo>
                  <a:pt x="1834" y="389"/>
                  <a:pt x="1832" y="389"/>
                  <a:pt x="1830" y="389"/>
                </a:cubicBezTo>
                <a:cubicBezTo>
                  <a:pt x="1828" y="389"/>
                  <a:pt x="1827" y="388"/>
                  <a:pt x="1825" y="387"/>
                </a:cubicBezTo>
                <a:cubicBezTo>
                  <a:pt x="1824" y="387"/>
                  <a:pt x="1823" y="387"/>
                  <a:pt x="1821" y="386"/>
                </a:cubicBezTo>
                <a:cubicBezTo>
                  <a:pt x="1820" y="386"/>
                  <a:pt x="1819" y="385"/>
                  <a:pt x="1818" y="385"/>
                </a:cubicBezTo>
                <a:cubicBezTo>
                  <a:pt x="1816" y="385"/>
                  <a:pt x="1815" y="387"/>
                  <a:pt x="1814" y="386"/>
                </a:cubicBezTo>
                <a:cubicBezTo>
                  <a:pt x="1812" y="386"/>
                  <a:pt x="1811" y="384"/>
                  <a:pt x="1809" y="384"/>
                </a:cubicBezTo>
                <a:cubicBezTo>
                  <a:pt x="1808" y="384"/>
                  <a:pt x="1807" y="384"/>
                  <a:pt x="1805" y="384"/>
                </a:cubicBezTo>
                <a:cubicBezTo>
                  <a:pt x="1804" y="384"/>
                  <a:pt x="1801" y="383"/>
                  <a:pt x="1800" y="384"/>
                </a:cubicBezTo>
                <a:cubicBezTo>
                  <a:pt x="1799" y="385"/>
                  <a:pt x="1800" y="386"/>
                  <a:pt x="1801" y="387"/>
                </a:cubicBezTo>
                <a:cubicBezTo>
                  <a:pt x="1801" y="387"/>
                  <a:pt x="1801" y="388"/>
                  <a:pt x="1801" y="389"/>
                </a:cubicBezTo>
                <a:cubicBezTo>
                  <a:pt x="1800" y="389"/>
                  <a:pt x="1800" y="390"/>
                  <a:pt x="1800" y="390"/>
                </a:cubicBezTo>
                <a:cubicBezTo>
                  <a:pt x="1799" y="392"/>
                  <a:pt x="1800" y="393"/>
                  <a:pt x="1801" y="394"/>
                </a:cubicBezTo>
                <a:cubicBezTo>
                  <a:pt x="1803" y="395"/>
                  <a:pt x="1802" y="396"/>
                  <a:pt x="1801" y="397"/>
                </a:cubicBezTo>
                <a:cubicBezTo>
                  <a:pt x="1799" y="397"/>
                  <a:pt x="1799" y="398"/>
                  <a:pt x="1799" y="400"/>
                </a:cubicBezTo>
                <a:cubicBezTo>
                  <a:pt x="1799" y="403"/>
                  <a:pt x="1802" y="404"/>
                  <a:pt x="1805" y="404"/>
                </a:cubicBezTo>
                <a:cubicBezTo>
                  <a:pt x="1808" y="405"/>
                  <a:pt x="1813" y="403"/>
                  <a:pt x="1814" y="406"/>
                </a:cubicBezTo>
                <a:cubicBezTo>
                  <a:pt x="1815" y="409"/>
                  <a:pt x="1814" y="413"/>
                  <a:pt x="1815" y="416"/>
                </a:cubicBezTo>
                <a:cubicBezTo>
                  <a:pt x="1817" y="421"/>
                  <a:pt x="1824" y="425"/>
                  <a:pt x="1830" y="425"/>
                </a:cubicBezTo>
                <a:cubicBezTo>
                  <a:pt x="1833" y="424"/>
                  <a:pt x="1836" y="423"/>
                  <a:pt x="1839" y="423"/>
                </a:cubicBezTo>
                <a:cubicBezTo>
                  <a:pt x="1840" y="422"/>
                  <a:pt x="1842" y="421"/>
                  <a:pt x="1843" y="421"/>
                </a:cubicBezTo>
                <a:cubicBezTo>
                  <a:pt x="1845" y="421"/>
                  <a:pt x="1846" y="420"/>
                  <a:pt x="1848" y="420"/>
                </a:cubicBezTo>
                <a:cubicBezTo>
                  <a:pt x="1851" y="420"/>
                  <a:pt x="1855" y="419"/>
                  <a:pt x="1858" y="418"/>
                </a:cubicBezTo>
                <a:cubicBezTo>
                  <a:pt x="1862" y="418"/>
                  <a:pt x="1867" y="418"/>
                  <a:pt x="1871" y="418"/>
                </a:cubicBezTo>
                <a:cubicBezTo>
                  <a:pt x="1873" y="418"/>
                  <a:pt x="1874" y="418"/>
                  <a:pt x="1876" y="418"/>
                </a:cubicBezTo>
                <a:cubicBezTo>
                  <a:pt x="1878" y="419"/>
                  <a:pt x="1880" y="418"/>
                  <a:pt x="1882" y="418"/>
                </a:cubicBezTo>
                <a:cubicBezTo>
                  <a:pt x="1885" y="419"/>
                  <a:pt x="1888" y="419"/>
                  <a:pt x="1890" y="419"/>
                </a:cubicBezTo>
                <a:cubicBezTo>
                  <a:pt x="1892" y="419"/>
                  <a:pt x="1894" y="419"/>
                  <a:pt x="1896" y="419"/>
                </a:cubicBezTo>
                <a:cubicBezTo>
                  <a:pt x="1896" y="419"/>
                  <a:pt x="1899" y="419"/>
                  <a:pt x="1899" y="418"/>
                </a:cubicBezTo>
                <a:cubicBezTo>
                  <a:pt x="1900" y="418"/>
                  <a:pt x="1899" y="418"/>
                  <a:pt x="1898" y="417"/>
                </a:cubicBezTo>
                <a:cubicBezTo>
                  <a:pt x="1898" y="417"/>
                  <a:pt x="1897" y="416"/>
                  <a:pt x="1896" y="416"/>
                </a:cubicBezTo>
                <a:cubicBezTo>
                  <a:pt x="1896" y="416"/>
                  <a:pt x="1895" y="416"/>
                  <a:pt x="1894" y="416"/>
                </a:cubicBezTo>
                <a:cubicBezTo>
                  <a:pt x="1893" y="415"/>
                  <a:pt x="1894" y="413"/>
                  <a:pt x="1895" y="412"/>
                </a:cubicBezTo>
                <a:cubicBezTo>
                  <a:pt x="1896" y="410"/>
                  <a:pt x="1894" y="410"/>
                  <a:pt x="1893" y="410"/>
                </a:cubicBezTo>
                <a:close/>
                <a:moveTo>
                  <a:pt x="1837" y="291"/>
                </a:moveTo>
                <a:cubicBezTo>
                  <a:pt x="1837" y="291"/>
                  <a:pt x="1838" y="290"/>
                  <a:pt x="1838" y="290"/>
                </a:cubicBezTo>
                <a:cubicBezTo>
                  <a:pt x="1839" y="289"/>
                  <a:pt x="1841" y="287"/>
                  <a:pt x="1840" y="287"/>
                </a:cubicBezTo>
                <a:cubicBezTo>
                  <a:pt x="1840" y="286"/>
                  <a:pt x="1839" y="287"/>
                  <a:pt x="1838" y="287"/>
                </a:cubicBezTo>
                <a:cubicBezTo>
                  <a:pt x="1837" y="287"/>
                  <a:pt x="1837" y="287"/>
                  <a:pt x="1836" y="287"/>
                </a:cubicBezTo>
                <a:cubicBezTo>
                  <a:pt x="1834" y="288"/>
                  <a:pt x="1833" y="290"/>
                  <a:pt x="1832" y="291"/>
                </a:cubicBezTo>
                <a:cubicBezTo>
                  <a:pt x="1831" y="291"/>
                  <a:pt x="1831" y="291"/>
                  <a:pt x="1830" y="291"/>
                </a:cubicBezTo>
                <a:cubicBezTo>
                  <a:pt x="1829" y="291"/>
                  <a:pt x="1829" y="292"/>
                  <a:pt x="1828" y="293"/>
                </a:cubicBezTo>
                <a:cubicBezTo>
                  <a:pt x="1827" y="294"/>
                  <a:pt x="1826" y="295"/>
                  <a:pt x="1825" y="296"/>
                </a:cubicBezTo>
                <a:cubicBezTo>
                  <a:pt x="1824" y="296"/>
                  <a:pt x="1823" y="297"/>
                  <a:pt x="1823" y="297"/>
                </a:cubicBezTo>
                <a:cubicBezTo>
                  <a:pt x="1824" y="298"/>
                  <a:pt x="1825" y="298"/>
                  <a:pt x="1825" y="298"/>
                </a:cubicBezTo>
                <a:cubicBezTo>
                  <a:pt x="1826" y="298"/>
                  <a:pt x="1826" y="299"/>
                  <a:pt x="1827" y="299"/>
                </a:cubicBezTo>
                <a:cubicBezTo>
                  <a:pt x="1828" y="300"/>
                  <a:pt x="1828" y="301"/>
                  <a:pt x="1829" y="301"/>
                </a:cubicBezTo>
                <a:cubicBezTo>
                  <a:pt x="1830" y="302"/>
                  <a:pt x="1832" y="300"/>
                  <a:pt x="1833" y="299"/>
                </a:cubicBezTo>
                <a:cubicBezTo>
                  <a:pt x="1834" y="299"/>
                  <a:pt x="1835" y="297"/>
                  <a:pt x="1837" y="298"/>
                </a:cubicBezTo>
                <a:cubicBezTo>
                  <a:pt x="1837" y="298"/>
                  <a:pt x="1840" y="300"/>
                  <a:pt x="1840" y="299"/>
                </a:cubicBezTo>
                <a:cubicBezTo>
                  <a:pt x="1841" y="298"/>
                  <a:pt x="1839" y="297"/>
                  <a:pt x="1839" y="297"/>
                </a:cubicBezTo>
                <a:cubicBezTo>
                  <a:pt x="1838" y="297"/>
                  <a:pt x="1838" y="296"/>
                  <a:pt x="1837" y="296"/>
                </a:cubicBezTo>
                <a:cubicBezTo>
                  <a:pt x="1836" y="295"/>
                  <a:pt x="1834" y="295"/>
                  <a:pt x="1835" y="293"/>
                </a:cubicBezTo>
                <a:cubicBezTo>
                  <a:pt x="1835" y="292"/>
                  <a:pt x="1836" y="292"/>
                  <a:pt x="1837" y="291"/>
                </a:cubicBezTo>
                <a:close/>
                <a:moveTo>
                  <a:pt x="1339" y="272"/>
                </a:moveTo>
                <a:cubicBezTo>
                  <a:pt x="1338" y="272"/>
                  <a:pt x="1337" y="272"/>
                  <a:pt x="1336" y="271"/>
                </a:cubicBezTo>
                <a:cubicBezTo>
                  <a:pt x="1335" y="271"/>
                  <a:pt x="1334" y="270"/>
                  <a:pt x="1334" y="270"/>
                </a:cubicBezTo>
                <a:cubicBezTo>
                  <a:pt x="1331" y="268"/>
                  <a:pt x="1328" y="267"/>
                  <a:pt x="1325" y="266"/>
                </a:cubicBezTo>
                <a:cubicBezTo>
                  <a:pt x="1324" y="265"/>
                  <a:pt x="1323" y="264"/>
                  <a:pt x="1321" y="264"/>
                </a:cubicBezTo>
                <a:cubicBezTo>
                  <a:pt x="1320" y="263"/>
                  <a:pt x="1320" y="263"/>
                  <a:pt x="1319" y="263"/>
                </a:cubicBezTo>
                <a:cubicBezTo>
                  <a:pt x="1318" y="263"/>
                  <a:pt x="1316" y="263"/>
                  <a:pt x="1315" y="264"/>
                </a:cubicBezTo>
                <a:cubicBezTo>
                  <a:pt x="1314" y="265"/>
                  <a:pt x="1312" y="265"/>
                  <a:pt x="1311" y="265"/>
                </a:cubicBezTo>
                <a:cubicBezTo>
                  <a:pt x="1310" y="265"/>
                  <a:pt x="1308" y="266"/>
                  <a:pt x="1308" y="268"/>
                </a:cubicBezTo>
                <a:cubicBezTo>
                  <a:pt x="1308" y="268"/>
                  <a:pt x="1309" y="269"/>
                  <a:pt x="1310" y="270"/>
                </a:cubicBezTo>
                <a:cubicBezTo>
                  <a:pt x="1310" y="270"/>
                  <a:pt x="1310" y="271"/>
                  <a:pt x="1310" y="271"/>
                </a:cubicBezTo>
                <a:cubicBezTo>
                  <a:pt x="1311" y="272"/>
                  <a:pt x="1314" y="271"/>
                  <a:pt x="1313" y="273"/>
                </a:cubicBezTo>
                <a:cubicBezTo>
                  <a:pt x="1313" y="274"/>
                  <a:pt x="1312" y="274"/>
                  <a:pt x="1312" y="275"/>
                </a:cubicBezTo>
                <a:cubicBezTo>
                  <a:pt x="1313" y="276"/>
                  <a:pt x="1313" y="275"/>
                  <a:pt x="1314" y="276"/>
                </a:cubicBezTo>
                <a:cubicBezTo>
                  <a:pt x="1315" y="277"/>
                  <a:pt x="1312" y="278"/>
                  <a:pt x="1315" y="279"/>
                </a:cubicBezTo>
                <a:cubicBezTo>
                  <a:pt x="1316" y="279"/>
                  <a:pt x="1318" y="279"/>
                  <a:pt x="1319" y="279"/>
                </a:cubicBezTo>
                <a:cubicBezTo>
                  <a:pt x="1321" y="279"/>
                  <a:pt x="1322" y="279"/>
                  <a:pt x="1324" y="279"/>
                </a:cubicBezTo>
                <a:cubicBezTo>
                  <a:pt x="1326" y="279"/>
                  <a:pt x="1327" y="279"/>
                  <a:pt x="1329" y="279"/>
                </a:cubicBezTo>
                <a:cubicBezTo>
                  <a:pt x="1330" y="279"/>
                  <a:pt x="1332" y="279"/>
                  <a:pt x="1334" y="279"/>
                </a:cubicBezTo>
                <a:cubicBezTo>
                  <a:pt x="1335" y="278"/>
                  <a:pt x="1337" y="278"/>
                  <a:pt x="1338" y="277"/>
                </a:cubicBezTo>
                <a:cubicBezTo>
                  <a:pt x="1339" y="277"/>
                  <a:pt x="1339" y="276"/>
                  <a:pt x="1340" y="276"/>
                </a:cubicBezTo>
                <a:cubicBezTo>
                  <a:pt x="1341" y="276"/>
                  <a:pt x="1342" y="275"/>
                  <a:pt x="1342" y="274"/>
                </a:cubicBezTo>
                <a:cubicBezTo>
                  <a:pt x="1342" y="272"/>
                  <a:pt x="1340" y="272"/>
                  <a:pt x="1339" y="272"/>
                </a:cubicBezTo>
                <a:close/>
                <a:moveTo>
                  <a:pt x="1343" y="278"/>
                </a:moveTo>
                <a:cubicBezTo>
                  <a:pt x="1342" y="278"/>
                  <a:pt x="1340" y="278"/>
                  <a:pt x="1338" y="279"/>
                </a:cubicBezTo>
                <a:cubicBezTo>
                  <a:pt x="1336" y="279"/>
                  <a:pt x="1335" y="280"/>
                  <a:pt x="1333" y="280"/>
                </a:cubicBezTo>
                <a:cubicBezTo>
                  <a:pt x="1328" y="281"/>
                  <a:pt x="1323" y="283"/>
                  <a:pt x="1318" y="282"/>
                </a:cubicBezTo>
                <a:cubicBezTo>
                  <a:pt x="1316" y="282"/>
                  <a:pt x="1316" y="282"/>
                  <a:pt x="1316" y="282"/>
                </a:cubicBezTo>
                <a:cubicBezTo>
                  <a:pt x="1314" y="282"/>
                  <a:pt x="1311" y="284"/>
                  <a:pt x="1313" y="286"/>
                </a:cubicBezTo>
                <a:cubicBezTo>
                  <a:pt x="1314" y="287"/>
                  <a:pt x="1316" y="287"/>
                  <a:pt x="1317" y="287"/>
                </a:cubicBezTo>
                <a:cubicBezTo>
                  <a:pt x="1318" y="288"/>
                  <a:pt x="1318" y="289"/>
                  <a:pt x="1319" y="289"/>
                </a:cubicBezTo>
                <a:cubicBezTo>
                  <a:pt x="1321" y="290"/>
                  <a:pt x="1323" y="290"/>
                  <a:pt x="1325" y="290"/>
                </a:cubicBezTo>
                <a:cubicBezTo>
                  <a:pt x="1326" y="291"/>
                  <a:pt x="1328" y="290"/>
                  <a:pt x="1330" y="290"/>
                </a:cubicBezTo>
                <a:cubicBezTo>
                  <a:pt x="1332" y="290"/>
                  <a:pt x="1333" y="289"/>
                  <a:pt x="1335" y="289"/>
                </a:cubicBezTo>
                <a:cubicBezTo>
                  <a:pt x="1337" y="289"/>
                  <a:pt x="1340" y="289"/>
                  <a:pt x="1342" y="289"/>
                </a:cubicBezTo>
                <a:cubicBezTo>
                  <a:pt x="1345" y="289"/>
                  <a:pt x="1351" y="288"/>
                  <a:pt x="1350" y="284"/>
                </a:cubicBezTo>
                <a:cubicBezTo>
                  <a:pt x="1350" y="282"/>
                  <a:pt x="1349" y="280"/>
                  <a:pt x="1348" y="280"/>
                </a:cubicBezTo>
                <a:cubicBezTo>
                  <a:pt x="1347" y="279"/>
                  <a:pt x="1345" y="279"/>
                  <a:pt x="1343" y="278"/>
                </a:cubicBezTo>
                <a:close/>
                <a:moveTo>
                  <a:pt x="1422" y="381"/>
                </a:moveTo>
                <a:cubicBezTo>
                  <a:pt x="1423" y="382"/>
                  <a:pt x="1424" y="382"/>
                  <a:pt x="1426" y="382"/>
                </a:cubicBezTo>
                <a:cubicBezTo>
                  <a:pt x="1427" y="382"/>
                  <a:pt x="1428" y="381"/>
                  <a:pt x="1430" y="381"/>
                </a:cubicBezTo>
                <a:cubicBezTo>
                  <a:pt x="1431" y="380"/>
                  <a:pt x="1433" y="380"/>
                  <a:pt x="1434" y="381"/>
                </a:cubicBezTo>
                <a:cubicBezTo>
                  <a:pt x="1435" y="381"/>
                  <a:pt x="1437" y="381"/>
                  <a:pt x="1438" y="380"/>
                </a:cubicBezTo>
                <a:cubicBezTo>
                  <a:pt x="1440" y="380"/>
                  <a:pt x="1441" y="380"/>
                  <a:pt x="1443" y="379"/>
                </a:cubicBezTo>
                <a:cubicBezTo>
                  <a:pt x="1445" y="378"/>
                  <a:pt x="1448" y="376"/>
                  <a:pt x="1450" y="374"/>
                </a:cubicBezTo>
                <a:cubicBezTo>
                  <a:pt x="1451" y="374"/>
                  <a:pt x="1452" y="373"/>
                  <a:pt x="1452" y="373"/>
                </a:cubicBezTo>
                <a:cubicBezTo>
                  <a:pt x="1453" y="372"/>
                  <a:pt x="1453" y="371"/>
                  <a:pt x="1453" y="371"/>
                </a:cubicBezTo>
                <a:cubicBezTo>
                  <a:pt x="1452" y="370"/>
                  <a:pt x="1449" y="371"/>
                  <a:pt x="1448" y="371"/>
                </a:cubicBezTo>
                <a:cubicBezTo>
                  <a:pt x="1447" y="372"/>
                  <a:pt x="1445" y="372"/>
                  <a:pt x="1444" y="372"/>
                </a:cubicBezTo>
                <a:cubicBezTo>
                  <a:pt x="1442" y="373"/>
                  <a:pt x="1441" y="373"/>
                  <a:pt x="1439" y="373"/>
                </a:cubicBezTo>
                <a:cubicBezTo>
                  <a:pt x="1436" y="374"/>
                  <a:pt x="1432" y="375"/>
                  <a:pt x="1429" y="375"/>
                </a:cubicBezTo>
                <a:cubicBezTo>
                  <a:pt x="1427" y="376"/>
                  <a:pt x="1425" y="376"/>
                  <a:pt x="1423" y="377"/>
                </a:cubicBezTo>
                <a:cubicBezTo>
                  <a:pt x="1422" y="377"/>
                  <a:pt x="1420" y="378"/>
                  <a:pt x="1419" y="378"/>
                </a:cubicBezTo>
                <a:cubicBezTo>
                  <a:pt x="1418" y="378"/>
                  <a:pt x="1416" y="377"/>
                  <a:pt x="1416" y="379"/>
                </a:cubicBezTo>
                <a:cubicBezTo>
                  <a:pt x="1416" y="379"/>
                  <a:pt x="1418" y="379"/>
                  <a:pt x="1418" y="379"/>
                </a:cubicBezTo>
                <a:cubicBezTo>
                  <a:pt x="1420" y="380"/>
                  <a:pt x="1421" y="380"/>
                  <a:pt x="1422" y="381"/>
                </a:cubicBezTo>
                <a:close/>
                <a:moveTo>
                  <a:pt x="1474" y="113"/>
                </a:moveTo>
                <a:cubicBezTo>
                  <a:pt x="1475" y="114"/>
                  <a:pt x="1474" y="116"/>
                  <a:pt x="1474" y="118"/>
                </a:cubicBezTo>
                <a:cubicBezTo>
                  <a:pt x="1475" y="119"/>
                  <a:pt x="1475" y="121"/>
                  <a:pt x="1477" y="121"/>
                </a:cubicBezTo>
                <a:cubicBezTo>
                  <a:pt x="1478" y="121"/>
                  <a:pt x="1480" y="121"/>
                  <a:pt x="1481" y="122"/>
                </a:cubicBezTo>
                <a:cubicBezTo>
                  <a:pt x="1482" y="124"/>
                  <a:pt x="1482" y="125"/>
                  <a:pt x="1483" y="126"/>
                </a:cubicBezTo>
                <a:cubicBezTo>
                  <a:pt x="1485" y="126"/>
                  <a:pt x="1486" y="127"/>
                  <a:pt x="1487" y="127"/>
                </a:cubicBezTo>
                <a:cubicBezTo>
                  <a:pt x="1489" y="128"/>
                  <a:pt x="1490" y="129"/>
                  <a:pt x="1491" y="130"/>
                </a:cubicBezTo>
                <a:cubicBezTo>
                  <a:pt x="1494" y="131"/>
                  <a:pt x="1497" y="130"/>
                  <a:pt x="1500" y="130"/>
                </a:cubicBezTo>
                <a:cubicBezTo>
                  <a:pt x="1502" y="130"/>
                  <a:pt x="1503" y="130"/>
                  <a:pt x="1505" y="130"/>
                </a:cubicBezTo>
                <a:cubicBezTo>
                  <a:pt x="1506" y="130"/>
                  <a:pt x="1506" y="130"/>
                  <a:pt x="1507" y="129"/>
                </a:cubicBezTo>
                <a:cubicBezTo>
                  <a:pt x="1508" y="129"/>
                  <a:pt x="1508" y="129"/>
                  <a:pt x="1509" y="128"/>
                </a:cubicBezTo>
                <a:cubicBezTo>
                  <a:pt x="1510" y="128"/>
                  <a:pt x="1510" y="128"/>
                  <a:pt x="1511" y="128"/>
                </a:cubicBezTo>
                <a:cubicBezTo>
                  <a:pt x="1512" y="128"/>
                  <a:pt x="1513" y="128"/>
                  <a:pt x="1513" y="127"/>
                </a:cubicBezTo>
                <a:cubicBezTo>
                  <a:pt x="1515" y="127"/>
                  <a:pt x="1516" y="125"/>
                  <a:pt x="1517" y="125"/>
                </a:cubicBezTo>
                <a:cubicBezTo>
                  <a:pt x="1517" y="126"/>
                  <a:pt x="1516" y="127"/>
                  <a:pt x="1516" y="128"/>
                </a:cubicBezTo>
                <a:cubicBezTo>
                  <a:pt x="1515" y="129"/>
                  <a:pt x="1515" y="129"/>
                  <a:pt x="1514" y="129"/>
                </a:cubicBezTo>
                <a:cubicBezTo>
                  <a:pt x="1512" y="130"/>
                  <a:pt x="1511" y="131"/>
                  <a:pt x="1509" y="132"/>
                </a:cubicBezTo>
                <a:cubicBezTo>
                  <a:pt x="1508" y="133"/>
                  <a:pt x="1506" y="133"/>
                  <a:pt x="1504" y="133"/>
                </a:cubicBezTo>
                <a:cubicBezTo>
                  <a:pt x="1502" y="133"/>
                  <a:pt x="1501" y="134"/>
                  <a:pt x="1499" y="134"/>
                </a:cubicBezTo>
                <a:cubicBezTo>
                  <a:pt x="1498" y="134"/>
                  <a:pt x="1496" y="134"/>
                  <a:pt x="1494" y="134"/>
                </a:cubicBezTo>
                <a:cubicBezTo>
                  <a:pt x="1493" y="135"/>
                  <a:pt x="1492" y="136"/>
                  <a:pt x="1492" y="138"/>
                </a:cubicBezTo>
                <a:cubicBezTo>
                  <a:pt x="1492" y="139"/>
                  <a:pt x="1492" y="140"/>
                  <a:pt x="1494" y="141"/>
                </a:cubicBezTo>
                <a:cubicBezTo>
                  <a:pt x="1495" y="142"/>
                  <a:pt x="1496" y="142"/>
                  <a:pt x="1498" y="142"/>
                </a:cubicBezTo>
                <a:cubicBezTo>
                  <a:pt x="1500" y="142"/>
                  <a:pt x="1501" y="142"/>
                  <a:pt x="1502" y="144"/>
                </a:cubicBezTo>
                <a:cubicBezTo>
                  <a:pt x="1503" y="145"/>
                  <a:pt x="1503" y="147"/>
                  <a:pt x="1504" y="147"/>
                </a:cubicBezTo>
                <a:cubicBezTo>
                  <a:pt x="1507" y="148"/>
                  <a:pt x="1511" y="147"/>
                  <a:pt x="1513" y="144"/>
                </a:cubicBezTo>
                <a:cubicBezTo>
                  <a:pt x="1514" y="143"/>
                  <a:pt x="1516" y="142"/>
                  <a:pt x="1517" y="141"/>
                </a:cubicBezTo>
                <a:cubicBezTo>
                  <a:pt x="1518" y="140"/>
                  <a:pt x="1520" y="140"/>
                  <a:pt x="1522" y="140"/>
                </a:cubicBezTo>
                <a:cubicBezTo>
                  <a:pt x="1523" y="141"/>
                  <a:pt x="1525" y="141"/>
                  <a:pt x="1525" y="143"/>
                </a:cubicBezTo>
                <a:cubicBezTo>
                  <a:pt x="1526" y="144"/>
                  <a:pt x="1524" y="145"/>
                  <a:pt x="1525" y="147"/>
                </a:cubicBezTo>
                <a:cubicBezTo>
                  <a:pt x="1526" y="148"/>
                  <a:pt x="1528" y="148"/>
                  <a:pt x="1529" y="148"/>
                </a:cubicBezTo>
                <a:cubicBezTo>
                  <a:pt x="1530" y="148"/>
                  <a:pt x="1531" y="148"/>
                  <a:pt x="1532" y="147"/>
                </a:cubicBezTo>
                <a:cubicBezTo>
                  <a:pt x="1533" y="147"/>
                  <a:pt x="1533" y="146"/>
                  <a:pt x="1534" y="145"/>
                </a:cubicBezTo>
                <a:cubicBezTo>
                  <a:pt x="1534" y="144"/>
                  <a:pt x="1535" y="144"/>
                  <a:pt x="1535" y="143"/>
                </a:cubicBezTo>
                <a:cubicBezTo>
                  <a:pt x="1537" y="143"/>
                  <a:pt x="1538" y="144"/>
                  <a:pt x="1539" y="143"/>
                </a:cubicBezTo>
                <a:cubicBezTo>
                  <a:pt x="1539" y="143"/>
                  <a:pt x="1540" y="141"/>
                  <a:pt x="1540" y="141"/>
                </a:cubicBezTo>
                <a:cubicBezTo>
                  <a:pt x="1541" y="141"/>
                  <a:pt x="1541" y="142"/>
                  <a:pt x="1541" y="143"/>
                </a:cubicBezTo>
                <a:cubicBezTo>
                  <a:pt x="1541" y="145"/>
                  <a:pt x="1543" y="144"/>
                  <a:pt x="1544" y="143"/>
                </a:cubicBezTo>
                <a:cubicBezTo>
                  <a:pt x="1545" y="143"/>
                  <a:pt x="1548" y="143"/>
                  <a:pt x="1548" y="142"/>
                </a:cubicBezTo>
                <a:cubicBezTo>
                  <a:pt x="1549" y="141"/>
                  <a:pt x="1547" y="140"/>
                  <a:pt x="1547" y="138"/>
                </a:cubicBezTo>
                <a:cubicBezTo>
                  <a:pt x="1548" y="138"/>
                  <a:pt x="1549" y="140"/>
                  <a:pt x="1551" y="140"/>
                </a:cubicBezTo>
                <a:cubicBezTo>
                  <a:pt x="1552" y="141"/>
                  <a:pt x="1553" y="141"/>
                  <a:pt x="1554" y="140"/>
                </a:cubicBezTo>
                <a:cubicBezTo>
                  <a:pt x="1555" y="139"/>
                  <a:pt x="1557" y="138"/>
                  <a:pt x="1558" y="139"/>
                </a:cubicBezTo>
                <a:cubicBezTo>
                  <a:pt x="1559" y="140"/>
                  <a:pt x="1558" y="142"/>
                  <a:pt x="1559" y="143"/>
                </a:cubicBezTo>
                <a:cubicBezTo>
                  <a:pt x="1561" y="143"/>
                  <a:pt x="1563" y="143"/>
                  <a:pt x="1564" y="143"/>
                </a:cubicBezTo>
                <a:cubicBezTo>
                  <a:pt x="1566" y="143"/>
                  <a:pt x="1567" y="144"/>
                  <a:pt x="1568" y="144"/>
                </a:cubicBezTo>
                <a:cubicBezTo>
                  <a:pt x="1572" y="145"/>
                  <a:pt x="1575" y="144"/>
                  <a:pt x="1578" y="143"/>
                </a:cubicBezTo>
                <a:cubicBezTo>
                  <a:pt x="1581" y="142"/>
                  <a:pt x="1585" y="143"/>
                  <a:pt x="1588" y="142"/>
                </a:cubicBezTo>
                <a:cubicBezTo>
                  <a:pt x="1586" y="145"/>
                  <a:pt x="1581" y="144"/>
                  <a:pt x="1579" y="144"/>
                </a:cubicBezTo>
                <a:cubicBezTo>
                  <a:pt x="1578" y="145"/>
                  <a:pt x="1577" y="145"/>
                  <a:pt x="1577" y="145"/>
                </a:cubicBezTo>
                <a:cubicBezTo>
                  <a:pt x="1576" y="145"/>
                  <a:pt x="1575" y="145"/>
                  <a:pt x="1574" y="145"/>
                </a:cubicBezTo>
                <a:cubicBezTo>
                  <a:pt x="1572" y="145"/>
                  <a:pt x="1570" y="146"/>
                  <a:pt x="1569" y="146"/>
                </a:cubicBezTo>
                <a:cubicBezTo>
                  <a:pt x="1567" y="146"/>
                  <a:pt x="1565" y="145"/>
                  <a:pt x="1563" y="145"/>
                </a:cubicBezTo>
                <a:cubicBezTo>
                  <a:pt x="1561" y="145"/>
                  <a:pt x="1560" y="147"/>
                  <a:pt x="1558" y="147"/>
                </a:cubicBezTo>
                <a:cubicBezTo>
                  <a:pt x="1558" y="147"/>
                  <a:pt x="1557" y="147"/>
                  <a:pt x="1556" y="148"/>
                </a:cubicBezTo>
                <a:cubicBezTo>
                  <a:pt x="1556" y="149"/>
                  <a:pt x="1557" y="149"/>
                  <a:pt x="1558" y="149"/>
                </a:cubicBezTo>
                <a:cubicBezTo>
                  <a:pt x="1559" y="148"/>
                  <a:pt x="1560" y="149"/>
                  <a:pt x="1562" y="149"/>
                </a:cubicBezTo>
                <a:cubicBezTo>
                  <a:pt x="1565" y="150"/>
                  <a:pt x="1569" y="150"/>
                  <a:pt x="1573" y="150"/>
                </a:cubicBezTo>
                <a:cubicBezTo>
                  <a:pt x="1574" y="150"/>
                  <a:pt x="1576" y="150"/>
                  <a:pt x="1578" y="150"/>
                </a:cubicBezTo>
                <a:cubicBezTo>
                  <a:pt x="1579" y="149"/>
                  <a:pt x="1581" y="149"/>
                  <a:pt x="1583" y="149"/>
                </a:cubicBezTo>
                <a:cubicBezTo>
                  <a:pt x="1584" y="148"/>
                  <a:pt x="1586" y="149"/>
                  <a:pt x="1588" y="149"/>
                </a:cubicBezTo>
                <a:cubicBezTo>
                  <a:pt x="1590" y="149"/>
                  <a:pt x="1591" y="149"/>
                  <a:pt x="1593" y="149"/>
                </a:cubicBezTo>
                <a:cubicBezTo>
                  <a:pt x="1595" y="149"/>
                  <a:pt x="1596" y="149"/>
                  <a:pt x="1598" y="149"/>
                </a:cubicBezTo>
                <a:cubicBezTo>
                  <a:pt x="1599" y="149"/>
                  <a:pt x="1601" y="149"/>
                  <a:pt x="1602" y="150"/>
                </a:cubicBezTo>
                <a:cubicBezTo>
                  <a:pt x="1599" y="150"/>
                  <a:pt x="1596" y="150"/>
                  <a:pt x="1593" y="150"/>
                </a:cubicBezTo>
                <a:cubicBezTo>
                  <a:pt x="1591" y="150"/>
                  <a:pt x="1589" y="150"/>
                  <a:pt x="1587" y="150"/>
                </a:cubicBezTo>
                <a:cubicBezTo>
                  <a:pt x="1584" y="150"/>
                  <a:pt x="1582" y="151"/>
                  <a:pt x="1579" y="151"/>
                </a:cubicBezTo>
                <a:cubicBezTo>
                  <a:pt x="1577" y="152"/>
                  <a:pt x="1575" y="152"/>
                  <a:pt x="1573" y="152"/>
                </a:cubicBezTo>
                <a:cubicBezTo>
                  <a:pt x="1571" y="152"/>
                  <a:pt x="1570" y="152"/>
                  <a:pt x="1568" y="153"/>
                </a:cubicBezTo>
                <a:cubicBezTo>
                  <a:pt x="1566" y="153"/>
                  <a:pt x="1565" y="153"/>
                  <a:pt x="1563" y="153"/>
                </a:cubicBezTo>
                <a:cubicBezTo>
                  <a:pt x="1561" y="153"/>
                  <a:pt x="1559" y="152"/>
                  <a:pt x="1557" y="152"/>
                </a:cubicBezTo>
                <a:cubicBezTo>
                  <a:pt x="1556" y="152"/>
                  <a:pt x="1554" y="153"/>
                  <a:pt x="1553" y="153"/>
                </a:cubicBezTo>
                <a:cubicBezTo>
                  <a:pt x="1551" y="153"/>
                  <a:pt x="1550" y="153"/>
                  <a:pt x="1548" y="152"/>
                </a:cubicBezTo>
                <a:cubicBezTo>
                  <a:pt x="1547" y="152"/>
                  <a:pt x="1544" y="152"/>
                  <a:pt x="1543" y="152"/>
                </a:cubicBezTo>
                <a:cubicBezTo>
                  <a:pt x="1541" y="153"/>
                  <a:pt x="1540" y="155"/>
                  <a:pt x="1539" y="156"/>
                </a:cubicBezTo>
                <a:cubicBezTo>
                  <a:pt x="1537" y="157"/>
                  <a:pt x="1536" y="157"/>
                  <a:pt x="1534" y="157"/>
                </a:cubicBezTo>
                <a:cubicBezTo>
                  <a:pt x="1532" y="157"/>
                  <a:pt x="1531" y="158"/>
                  <a:pt x="1529" y="159"/>
                </a:cubicBezTo>
                <a:cubicBezTo>
                  <a:pt x="1528" y="159"/>
                  <a:pt x="1527" y="160"/>
                  <a:pt x="1526" y="160"/>
                </a:cubicBezTo>
                <a:cubicBezTo>
                  <a:pt x="1525" y="160"/>
                  <a:pt x="1524" y="160"/>
                  <a:pt x="1524" y="160"/>
                </a:cubicBezTo>
                <a:cubicBezTo>
                  <a:pt x="1522" y="161"/>
                  <a:pt x="1524" y="162"/>
                  <a:pt x="1525" y="162"/>
                </a:cubicBezTo>
                <a:cubicBezTo>
                  <a:pt x="1526" y="163"/>
                  <a:pt x="1527" y="164"/>
                  <a:pt x="1528" y="165"/>
                </a:cubicBezTo>
                <a:cubicBezTo>
                  <a:pt x="1531" y="167"/>
                  <a:pt x="1534" y="167"/>
                  <a:pt x="1537" y="167"/>
                </a:cubicBezTo>
                <a:cubicBezTo>
                  <a:pt x="1539" y="167"/>
                  <a:pt x="1540" y="167"/>
                  <a:pt x="1542" y="168"/>
                </a:cubicBezTo>
                <a:cubicBezTo>
                  <a:pt x="1544" y="169"/>
                  <a:pt x="1544" y="170"/>
                  <a:pt x="1546" y="170"/>
                </a:cubicBezTo>
                <a:cubicBezTo>
                  <a:pt x="1547" y="170"/>
                  <a:pt x="1548" y="170"/>
                  <a:pt x="1547" y="171"/>
                </a:cubicBezTo>
                <a:cubicBezTo>
                  <a:pt x="1547" y="172"/>
                  <a:pt x="1546" y="172"/>
                  <a:pt x="1545" y="172"/>
                </a:cubicBezTo>
                <a:cubicBezTo>
                  <a:pt x="1544" y="172"/>
                  <a:pt x="1543" y="171"/>
                  <a:pt x="1541" y="171"/>
                </a:cubicBezTo>
                <a:cubicBezTo>
                  <a:pt x="1540" y="170"/>
                  <a:pt x="1538" y="170"/>
                  <a:pt x="1536" y="170"/>
                </a:cubicBezTo>
                <a:cubicBezTo>
                  <a:pt x="1535" y="170"/>
                  <a:pt x="1533" y="169"/>
                  <a:pt x="1533" y="171"/>
                </a:cubicBezTo>
                <a:cubicBezTo>
                  <a:pt x="1533" y="172"/>
                  <a:pt x="1535" y="173"/>
                  <a:pt x="1536" y="173"/>
                </a:cubicBezTo>
                <a:cubicBezTo>
                  <a:pt x="1537" y="174"/>
                  <a:pt x="1538" y="175"/>
                  <a:pt x="1539" y="176"/>
                </a:cubicBezTo>
                <a:cubicBezTo>
                  <a:pt x="1540" y="176"/>
                  <a:pt x="1541" y="177"/>
                  <a:pt x="1542" y="178"/>
                </a:cubicBezTo>
                <a:cubicBezTo>
                  <a:pt x="1544" y="179"/>
                  <a:pt x="1546" y="178"/>
                  <a:pt x="1548" y="178"/>
                </a:cubicBezTo>
                <a:cubicBezTo>
                  <a:pt x="1549" y="178"/>
                  <a:pt x="1550" y="177"/>
                  <a:pt x="1551" y="177"/>
                </a:cubicBezTo>
                <a:cubicBezTo>
                  <a:pt x="1553" y="176"/>
                  <a:pt x="1555" y="177"/>
                  <a:pt x="1557" y="178"/>
                </a:cubicBezTo>
                <a:cubicBezTo>
                  <a:pt x="1560" y="179"/>
                  <a:pt x="1563" y="178"/>
                  <a:pt x="1566" y="179"/>
                </a:cubicBezTo>
                <a:cubicBezTo>
                  <a:pt x="1568" y="179"/>
                  <a:pt x="1569" y="179"/>
                  <a:pt x="1571" y="180"/>
                </a:cubicBezTo>
                <a:cubicBezTo>
                  <a:pt x="1572" y="180"/>
                  <a:pt x="1576" y="180"/>
                  <a:pt x="1575" y="181"/>
                </a:cubicBezTo>
                <a:cubicBezTo>
                  <a:pt x="1575" y="181"/>
                  <a:pt x="1575" y="181"/>
                  <a:pt x="1575" y="181"/>
                </a:cubicBezTo>
                <a:cubicBezTo>
                  <a:pt x="1575" y="181"/>
                  <a:pt x="1573" y="181"/>
                  <a:pt x="1573" y="181"/>
                </a:cubicBezTo>
                <a:cubicBezTo>
                  <a:pt x="1572" y="181"/>
                  <a:pt x="1571" y="181"/>
                  <a:pt x="1570" y="181"/>
                </a:cubicBezTo>
                <a:cubicBezTo>
                  <a:pt x="1568" y="181"/>
                  <a:pt x="1566" y="181"/>
                  <a:pt x="1564" y="181"/>
                </a:cubicBezTo>
                <a:cubicBezTo>
                  <a:pt x="1563" y="181"/>
                  <a:pt x="1561" y="181"/>
                  <a:pt x="1560" y="182"/>
                </a:cubicBezTo>
                <a:cubicBezTo>
                  <a:pt x="1558" y="182"/>
                  <a:pt x="1557" y="183"/>
                  <a:pt x="1555" y="183"/>
                </a:cubicBezTo>
                <a:cubicBezTo>
                  <a:pt x="1554" y="183"/>
                  <a:pt x="1552" y="183"/>
                  <a:pt x="1551" y="183"/>
                </a:cubicBezTo>
                <a:cubicBezTo>
                  <a:pt x="1549" y="183"/>
                  <a:pt x="1548" y="184"/>
                  <a:pt x="1550" y="185"/>
                </a:cubicBezTo>
                <a:cubicBezTo>
                  <a:pt x="1551" y="186"/>
                  <a:pt x="1552" y="186"/>
                  <a:pt x="1553" y="187"/>
                </a:cubicBezTo>
                <a:cubicBezTo>
                  <a:pt x="1554" y="188"/>
                  <a:pt x="1555" y="188"/>
                  <a:pt x="1555" y="189"/>
                </a:cubicBezTo>
                <a:cubicBezTo>
                  <a:pt x="1556" y="189"/>
                  <a:pt x="1557" y="189"/>
                  <a:pt x="1557" y="189"/>
                </a:cubicBezTo>
                <a:cubicBezTo>
                  <a:pt x="1559" y="190"/>
                  <a:pt x="1560" y="190"/>
                  <a:pt x="1562" y="191"/>
                </a:cubicBezTo>
                <a:cubicBezTo>
                  <a:pt x="1563" y="191"/>
                  <a:pt x="1564" y="191"/>
                  <a:pt x="1566" y="192"/>
                </a:cubicBezTo>
                <a:cubicBezTo>
                  <a:pt x="1567" y="193"/>
                  <a:pt x="1567" y="195"/>
                  <a:pt x="1569" y="195"/>
                </a:cubicBezTo>
                <a:cubicBezTo>
                  <a:pt x="1571" y="195"/>
                  <a:pt x="1572" y="194"/>
                  <a:pt x="1574" y="195"/>
                </a:cubicBezTo>
                <a:cubicBezTo>
                  <a:pt x="1575" y="195"/>
                  <a:pt x="1577" y="196"/>
                  <a:pt x="1578" y="196"/>
                </a:cubicBezTo>
                <a:cubicBezTo>
                  <a:pt x="1580" y="197"/>
                  <a:pt x="1582" y="196"/>
                  <a:pt x="1583" y="196"/>
                </a:cubicBezTo>
                <a:cubicBezTo>
                  <a:pt x="1586" y="197"/>
                  <a:pt x="1589" y="198"/>
                  <a:pt x="1592" y="199"/>
                </a:cubicBezTo>
                <a:cubicBezTo>
                  <a:pt x="1594" y="199"/>
                  <a:pt x="1595" y="199"/>
                  <a:pt x="1597" y="199"/>
                </a:cubicBezTo>
                <a:cubicBezTo>
                  <a:pt x="1599" y="198"/>
                  <a:pt x="1600" y="198"/>
                  <a:pt x="1602" y="198"/>
                </a:cubicBezTo>
                <a:cubicBezTo>
                  <a:pt x="1603" y="198"/>
                  <a:pt x="1606" y="198"/>
                  <a:pt x="1605" y="196"/>
                </a:cubicBezTo>
                <a:cubicBezTo>
                  <a:pt x="1604" y="196"/>
                  <a:pt x="1604" y="195"/>
                  <a:pt x="1603" y="195"/>
                </a:cubicBezTo>
                <a:cubicBezTo>
                  <a:pt x="1603" y="194"/>
                  <a:pt x="1603" y="193"/>
                  <a:pt x="1603" y="192"/>
                </a:cubicBezTo>
                <a:cubicBezTo>
                  <a:pt x="1602" y="192"/>
                  <a:pt x="1601" y="192"/>
                  <a:pt x="1600" y="192"/>
                </a:cubicBezTo>
                <a:cubicBezTo>
                  <a:pt x="1598" y="192"/>
                  <a:pt x="1597" y="192"/>
                  <a:pt x="1597" y="190"/>
                </a:cubicBezTo>
                <a:cubicBezTo>
                  <a:pt x="1599" y="190"/>
                  <a:pt x="1601" y="190"/>
                  <a:pt x="1604" y="190"/>
                </a:cubicBezTo>
                <a:cubicBezTo>
                  <a:pt x="1606" y="189"/>
                  <a:pt x="1608" y="189"/>
                  <a:pt x="1610" y="191"/>
                </a:cubicBezTo>
                <a:cubicBezTo>
                  <a:pt x="1610" y="192"/>
                  <a:pt x="1611" y="194"/>
                  <a:pt x="1612" y="195"/>
                </a:cubicBezTo>
                <a:cubicBezTo>
                  <a:pt x="1613" y="195"/>
                  <a:pt x="1615" y="195"/>
                  <a:pt x="1616" y="195"/>
                </a:cubicBezTo>
                <a:cubicBezTo>
                  <a:pt x="1617" y="196"/>
                  <a:pt x="1618" y="196"/>
                  <a:pt x="1618" y="197"/>
                </a:cubicBezTo>
                <a:cubicBezTo>
                  <a:pt x="1619" y="198"/>
                  <a:pt x="1619" y="198"/>
                  <a:pt x="1620" y="198"/>
                </a:cubicBezTo>
                <a:cubicBezTo>
                  <a:pt x="1621" y="198"/>
                  <a:pt x="1622" y="198"/>
                  <a:pt x="1622" y="197"/>
                </a:cubicBezTo>
                <a:cubicBezTo>
                  <a:pt x="1623" y="197"/>
                  <a:pt x="1622" y="196"/>
                  <a:pt x="1622" y="195"/>
                </a:cubicBezTo>
                <a:cubicBezTo>
                  <a:pt x="1621" y="195"/>
                  <a:pt x="1620" y="194"/>
                  <a:pt x="1620" y="194"/>
                </a:cubicBezTo>
                <a:cubicBezTo>
                  <a:pt x="1619" y="193"/>
                  <a:pt x="1619" y="192"/>
                  <a:pt x="1619" y="192"/>
                </a:cubicBezTo>
                <a:cubicBezTo>
                  <a:pt x="1618" y="191"/>
                  <a:pt x="1617" y="189"/>
                  <a:pt x="1616" y="188"/>
                </a:cubicBezTo>
                <a:cubicBezTo>
                  <a:pt x="1615" y="187"/>
                  <a:pt x="1613" y="186"/>
                  <a:pt x="1612" y="185"/>
                </a:cubicBezTo>
                <a:cubicBezTo>
                  <a:pt x="1612" y="184"/>
                  <a:pt x="1612" y="183"/>
                  <a:pt x="1611" y="183"/>
                </a:cubicBezTo>
                <a:cubicBezTo>
                  <a:pt x="1611" y="182"/>
                  <a:pt x="1610" y="182"/>
                  <a:pt x="1610" y="181"/>
                </a:cubicBezTo>
                <a:cubicBezTo>
                  <a:pt x="1609" y="180"/>
                  <a:pt x="1608" y="179"/>
                  <a:pt x="1610" y="178"/>
                </a:cubicBezTo>
                <a:cubicBezTo>
                  <a:pt x="1611" y="177"/>
                  <a:pt x="1612" y="179"/>
                  <a:pt x="1613" y="180"/>
                </a:cubicBezTo>
                <a:cubicBezTo>
                  <a:pt x="1615" y="181"/>
                  <a:pt x="1617" y="184"/>
                  <a:pt x="1619" y="186"/>
                </a:cubicBezTo>
                <a:cubicBezTo>
                  <a:pt x="1620" y="187"/>
                  <a:pt x="1620" y="187"/>
                  <a:pt x="1621" y="188"/>
                </a:cubicBezTo>
                <a:cubicBezTo>
                  <a:pt x="1621" y="188"/>
                  <a:pt x="1622" y="188"/>
                  <a:pt x="1623" y="189"/>
                </a:cubicBezTo>
                <a:cubicBezTo>
                  <a:pt x="1624" y="189"/>
                  <a:pt x="1625" y="190"/>
                  <a:pt x="1625" y="191"/>
                </a:cubicBezTo>
                <a:cubicBezTo>
                  <a:pt x="1626" y="192"/>
                  <a:pt x="1626" y="194"/>
                  <a:pt x="1628" y="195"/>
                </a:cubicBezTo>
                <a:cubicBezTo>
                  <a:pt x="1629" y="196"/>
                  <a:pt x="1631" y="196"/>
                  <a:pt x="1632" y="197"/>
                </a:cubicBezTo>
                <a:cubicBezTo>
                  <a:pt x="1633" y="198"/>
                  <a:pt x="1634" y="199"/>
                  <a:pt x="1636" y="198"/>
                </a:cubicBezTo>
                <a:cubicBezTo>
                  <a:pt x="1637" y="197"/>
                  <a:pt x="1637" y="195"/>
                  <a:pt x="1637" y="194"/>
                </a:cubicBezTo>
                <a:cubicBezTo>
                  <a:pt x="1638" y="192"/>
                  <a:pt x="1638" y="191"/>
                  <a:pt x="1639" y="190"/>
                </a:cubicBezTo>
                <a:cubicBezTo>
                  <a:pt x="1640" y="189"/>
                  <a:pt x="1641" y="187"/>
                  <a:pt x="1640" y="186"/>
                </a:cubicBezTo>
                <a:cubicBezTo>
                  <a:pt x="1640" y="185"/>
                  <a:pt x="1639" y="183"/>
                  <a:pt x="1638" y="182"/>
                </a:cubicBezTo>
                <a:cubicBezTo>
                  <a:pt x="1637" y="181"/>
                  <a:pt x="1636" y="180"/>
                  <a:pt x="1637" y="178"/>
                </a:cubicBezTo>
                <a:cubicBezTo>
                  <a:pt x="1639" y="175"/>
                  <a:pt x="1642" y="179"/>
                  <a:pt x="1643" y="180"/>
                </a:cubicBezTo>
                <a:cubicBezTo>
                  <a:pt x="1644" y="181"/>
                  <a:pt x="1646" y="182"/>
                  <a:pt x="1647" y="183"/>
                </a:cubicBezTo>
                <a:cubicBezTo>
                  <a:pt x="1647" y="184"/>
                  <a:pt x="1648" y="186"/>
                  <a:pt x="1650" y="185"/>
                </a:cubicBezTo>
                <a:cubicBezTo>
                  <a:pt x="1650" y="185"/>
                  <a:pt x="1651" y="184"/>
                  <a:pt x="1651" y="184"/>
                </a:cubicBezTo>
                <a:cubicBezTo>
                  <a:pt x="1652" y="183"/>
                  <a:pt x="1652" y="182"/>
                  <a:pt x="1653" y="182"/>
                </a:cubicBezTo>
                <a:cubicBezTo>
                  <a:pt x="1654" y="181"/>
                  <a:pt x="1654" y="181"/>
                  <a:pt x="1654" y="180"/>
                </a:cubicBezTo>
                <a:cubicBezTo>
                  <a:pt x="1654" y="179"/>
                  <a:pt x="1654" y="178"/>
                  <a:pt x="1654" y="177"/>
                </a:cubicBezTo>
                <a:cubicBezTo>
                  <a:pt x="1653" y="177"/>
                  <a:pt x="1652" y="176"/>
                  <a:pt x="1652" y="176"/>
                </a:cubicBezTo>
                <a:cubicBezTo>
                  <a:pt x="1651" y="175"/>
                  <a:pt x="1650" y="176"/>
                  <a:pt x="1650" y="175"/>
                </a:cubicBezTo>
                <a:cubicBezTo>
                  <a:pt x="1649" y="175"/>
                  <a:pt x="1649" y="174"/>
                  <a:pt x="1649" y="173"/>
                </a:cubicBezTo>
                <a:cubicBezTo>
                  <a:pt x="1650" y="172"/>
                  <a:pt x="1649" y="172"/>
                  <a:pt x="1648" y="172"/>
                </a:cubicBezTo>
                <a:cubicBezTo>
                  <a:pt x="1648" y="171"/>
                  <a:pt x="1648" y="168"/>
                  <a:pt x="1648" y="167"/>
                </a:cubicBezTo>
                <a:cubicBezTo>
                  <a:pt x="1648" y="165"/>
                  <a:pt x="1647" y="160"/>
                  <a:pt x="1651" y="160"/>
                </a:cubicBezTo>
                <a:cubicBezTo>
                  <a:pt x="1652" y="160"/>
                  <a:pt x="1653" y="160"/>
                  <a:pt x="1654" y="160"/>
                </a:cubicBezTo>
                <a:cubicBezTo>
                  <a:pt x="1654" y="160"/>
                  <a:pt x="1655" y="158"/>
                  <a:pt x="1656" y="158"/>
                </a:cubicBezTo>
                <a:cubicBezTo>
                  <a:pt x="1657" y="158"/>
                  <a:pt x="1655" y="163"/>
                  <a:pt x="1655" y="163"/>
                </a:cubicBezTo>
                <a:cubicBezTo>
                  <a:pt x="1655" y="165"/>
                  <a:pt x="1656" y="166"/>
                  <a:pt x="1656" y="168"/>
                </a:cubicBezTo>
                <a:cubicBezTo>
                  <a:pt x="1657" y="169"/>
                  <a:pt x="1656" y="171"/>
                  <a:pt x="1657" y="172"/>
                </a:cubicBezTo>
                <a:cubicBezTo>
                  <a:pt x="1658" y="173"/>
                  <a:pt x="1658" y="173"/>
                  <a:pt x="1659" y="174"/>
                </a:cubicBezTo>
                <a:cubicBezTo>
                  <a:pt x="1659" y="175"/>
                  <a:pt x="1659" y="176"/>
                  <a:pt x="1660" y="176"/>
                </a:cubicBezTo>
                <a:cubicBezTo>
                  <a:pt x="1661" y="176"/>
                  <a:pt x="1662" y="175"/>
                  <a:pt x="1663" y="174"/>
                </a:cubicBezTo>
                <a:cubicBezTo>
                  <a:pt x="1664" y="173"/>
                  <a:pt x="1665" y="171"/>
                  <a:pt x="1666" y="170"/>
                </a:cubicBezTo>
                <a:cubicBezTo>
                  <a:pt x="1667" y="168"/>
                  <a:pt x="1669" y="168"/>
                  <a:pt x="1670" y="167"/>
                </a:cubicBezTo>
                <a:cubicBezTo>
                  <a:pt x="1672" y="166"/>
                  <a:pt x="1674" y="165"/>
                  <a:pt x="1674" y="163"/>
                </a:cubicBezTo>
                <a:cubicBezTo>
                  <a:pt x="1674" y="162"/>
                  <a:pt x="1674" y="162"/>
                  <a:pt x="1674" y="161"/>
                </a:cubicBezTo>
                <a:cubicBezTo>
                  <a:pt x="1673" y="161"/>
                  <a:pt x="1673" y="161"/>
                  <a:pt x="1673" y="161"/>
                </a:cubicBezTo>
                <a:cubicBezTo>
                  <a:pt x="1673" y="160"/>
                  <a:pt x="1676" y="161"/>
                  <a:pt x="1676" y="161"/>
                </a:cubicBezTo>
                <a:cubicBezTo>
                  <a:pt x="1677" y="162"/>
                  <a:pt x="1679" y="162"/>
                  <a:pt x="1680" y="162"/>
                </a:cubicBezTo>
                <a:cubicBezTo>
                  <a:pt x="1681" y="161"/>
                  <a:pt x="1682" y="160"/>
                  <a:pt x="1682" y="159"/>
                </a:cubicBezTo>
                <a:cubicBezTo>
                  <a:pt x="1683" y="158"/>
                  <a:pt x="1684" y="157"/>
                  <a:pt x="1685" y="156"/>
                </a:cubicBezTo>
                <a:cubicBezTo>
                  <a:pt x="1686" y="156"/>
                  <a:pt x="1687" y="156"/>
                  <a:pt x="1688" y="156"/>
                </a:cubicBezTo>
                <a:cubicBezTo>
                  <a:pt x="1688" y="156"/>
                  <a:pt x="1689" y="155"/>
                  <a:pt x="1689" y="155"/>
                </a:cubicBezTo>
                <a:cubicBezTo>
                  <a:pt x="1691" y="154"/>
                  <a:pt x="1692" y="154"/>
                  <a:pt x="1694" y="154"/>
                </a:cubicBezTo>
                <a:cubicBezTo>
                  <a:pt x="1695" y="154"/>
                  <a:pt x="1697" y="154"/>
                  <a:pt x="1698" y="154"/>
                </a:cubicBezTo>
                <a:cubicBezTo>
                  <a:pt x="1700" y="154"/>
                  <a:pt x="1701" y="152"/>
                  <a:pt x="1703" y="152"/>
                </a:cubicBezTo>
                <a:cubicBezTo>
                  <a:pt x="1704" y="151"/>
                  <a:pt x="1705" y="151"/>
                  <a:pt x="1707" y="151"/>
                </a:cubicBezTo>
                <a:cubicBezTo>
                  <a:pt x="1708" y="151"/>
                  <a:pt x="1710" y="150"/>
                  <a:pt x="1711" y="149"/>
                </a:cubicBezTo>
                <a:cubicBezTo>
                  <a:pt x="1713" y="148"/>
                  <a:pt x="1714" y="148"/>
                  <a:pt x="1715" y="148"/>
                </a:cubicBezTo>
                <a:cubicBezTo>
                  <a:pt x="1717" y="147"/>
                  <a:pt x="1715" y="145"/>
                  <a:pt x="1714" y="144"/>
                </a:cubicBezTo>
                <a:cubicBezTo>
                  <a:pt x="1713" y="143"/>
                  <a:pt x="1712" y="142"/>
                  <a:pt x="1711" y="142"/>
                </a:cubicBezTo>
                <a:cubicBezTo>
                  <a:pt x="1709" y="141"/>
                  <a:pt x="1708" y="140"/>
                  <a:pt x="1707" y="138"/>
                </a:cubicBezTo>
                <a:cubicBezTo>
                  <a:pt x="1706" y="137"/>
                  <a:pt x="1705" y="136"/>
                  <a:pt x="1704" y="134"/>
                </a:cubicBezTo>
                <a:cubicBezTo>
                  <a:pt x="1703" y="133"/>
                  <a:pt x="1699" y="129"/>
                  <a:pt x="1698" y="131"/>
                </a:cubicBezTo>
                <a:cubicBezTo>
                  <a:pt x="1697" y="132"/>
                  <a:pt x="1696" y="134"/>
                  <a:pt x="1696" y="136"/>
                </a:cubicBezTo>
                <a:cubicBezTo>
                  <a:pt x="1695" y="137"/>
                  <a:pt x="1695" y="139"/>
                  <a:pt x="1693" y="139"/>
                </a:cubicBezTo>
                <a:cubicBezTo>
                  <a:pt x="1692" y="138"/>
                  <a:pt x="1692" y="135"/>
                  <a:pt x="1692" y="134"/>
                </a:cubicBezTo>
                <a:cubicBezTo>
                  <a:pt x="1692" y="132"/>
                  <a:pt x="1691" y="131"/>
                  <a:pt x="1689" y="131"/>
                </a:cubicBezTo>
                <a:cubicBezTo>
                  <a:pt x="1688" y="131"/>
                  <a:pt x="1688" y="131"/>
                  <a:pt x="1687" y="131"/>
                </a:cubicBezTo>
                <a:cubicBezTo>
                  <a:pt x="1686" y="130"/>
                  <a:pt x="1685" y="130"/>
                  <a:pt x="1685" y="130"/>
                </a:cubicBezTo>
                <a:cubicBezTo>
                  <a:pt x="1682" y="129"/>
                  <a:pt x="1680" y="130"/>
                  <a:pt x="1679" y="132"/>
                </a:cubicBezTo>
                <a:cubicBezTo>
                  <a:pt x="1678" y="134"/>
                  <a:pt x="1678" y="134"/>
                  <a:pt x="1676" y="133"/>
                </a:cubicBezTo>
                <a:cubicBezTo>
                  <a:pt x="1675" y="132"/>
                  <a:pt x="1674" y="132"/>
                  <a:pt x="1672" y="132"/>
                </a:cubicBezTo>
                <a:cubicBezTo>
                  <a:pt x="1671" y="133"/>
                  <a:pt x="1670" y="134"/>
                  <a:pt x="1669" y="134"/>
                </a:cubicBezTo>
                <a:cubicBezTo>
                  <a:pt x="1668" y="135"/>
                  <a:pt x="1665" y="136"/>
                  <a:pt x="1664" y="135"/>
                </a:cubicBezTo>
                <a:cubicBezTo>
                  <a:pt x="1664" y="133"/>
                  <a:pt x="1666" y="133"/>
                  <a:pt x="1667" y="132"/>
                </a:cubicBezTo>
                <a:cubicBezTo>
                  <a:pt x="1668" y="132"/>
                  <a:pt x="1668" y="131"/>
                  <a:pt x="1669" y="131"/>
                </a:cubicBezTo>
                <a:cubicBezTo>
                  <a:pt x="1670" y="130"/>
                  <a:pt x="1672" y="128"/>
                  <a:pt x="1672" y="127"/>
                </a:cubicBezTo>
                <a:cubicBezTo>
                  <a:pt x="1672" y="126"/>
                  <a:pt x="1672" y="125"/>
                  <a:pt x="1672" y="124"/>
                </a:cubicBezTo>
                <a:cubicBezTo>
                  <a:pt x="1672" y="122"/>
                  <a:pt x="1672" y="121"/>
                  <a:pt x="1673" y="120"/>
                </a:cubicBezTo>
                <a:cubicBezTo>
                  <a:pt x="1673" y="119"/>
                  <a:pt x="1674" y="119"/>
                  <a:pt x="1674" y="118"/>
                </a:cubicBezTo>
                <a:cubicBezTo>
                  <a:pt x="1673" y="117"/>
                  <a:pt x="1673" y="116"/>
                  <a:pt x="1672" y="117"/>
                </a:cubicBezTo>
                <a:cubicBezTo>
                  <a:pt x="1671" y="117"/>
                  <a:pt x="1671" y="118"/>
                  <a:pt x="1670" y="119"/>
                </a:cubicBezTo>
                <a:cubicBezTo>
                  <a:pt x="1669" y="119"/>
                  <a:pt x="1669" y="119"/>
                  <a:pt x="1668" y="119"/>
                </a:cubicBezTo>
                <a:cubicBezTo>
                  <a:pt x="1665" y="119"/>
                  <a:pt x="1668" y="118"/>
                  <a:pt x="1669" y="118"/>
                </a:cubicBezTo>
                <a:cubicBezTo>
                  <a:pt x="1670" y="117"/>
                  <a:pt x="1671" y="117"/>
                  <a:pt x="1672" y="116"/>
                </a:cubicBezTo>
                <a:cubicBezTo>
                  <a:pt x="1673" y="115"/>
                  <a:pt x="1671" y="114"/>
                  <a:pt x="1671" y="114"/>
                </a:cubicBezTo>
                <a:cubicBezTo>
                  <a:pt x="1669" y="113"/>
                  <a:pt x="1669" y="111"/>
                  <a:pt x="1668" y="111"/>
                </a:cubicBezTo>
                <a:cubicBezTo>
                  <a:pt x="1667" y="110"/>
                  <a:pt x="1665" y="109"/>
                  <a:pt x="1664" y="109"/>
                </a:cubicBezTo>
                <a:cubicBezTo>
                  <a:pt x="1662" y="109"/>
                  <a:pt x="1661" y="110"/>
                  <a:pt x="1659" y="110"/>
                </a:cubicBezTo>
                <a:cubicBezTo>
                  <a:pt x="1658" y="110"/>
                  <a:pt x="1656" y="110"/>
                  <a:pt x="1654" y="110"/>
                </a:cubicBezTo>
                <a:cubicBezTo>
                  <a:pt x="1653" y="110"/>
                  <a:pt x="1653" y="109"/>
                  <a:pt x="1653" y="109"/>
                </a:cubicBezTo>
                <a:cubicBezTo>
                  <a:pt x="1652" y="108"/>
                  <a:pt x="1652" y="108"/>
                  <a:pt x="1652" y="107"/>
                </a:cubicBezTo>
                <a:cubicBezTo>
                  <a:pt x="1652" y="106"/>
                  <a:pt x="1655" y="106"/>
                  <a:pt x="1656" y="105"/>
                </a:cubicBezTo>
                <a:cubicBezTo>
                  <a:pt x="1657" y="105"/>
                  <a:pt x="1659" y="104"/>
                  <a:pt x="1660" y="103"/>
                </a:cubicBezTo>
                <a:cubicBezTo>
                  <a:pt x="1662" y="102"/>
                  <a:pt x="1661" y="101"/>
                  <a:pt x="1661" y="100"/>
                </a:cubicBezTo>
                <a:cubicBezTo>
                  <a:pt x="1660" y="98"/>
                  <a:pt x="1660" y="97"/>
                  <a:pt x="1660" y="95"/>
                </a:cubicBezTo>
                <a:cubicBezTo>
                  <a:pt x="1659" y="94"/>
                  <a:pt x="1658" y="93"/>
                  <a:pt x="1657" y="93"/>
                </a:cubicBezTo>
                <a:cubicBezTo>
                  <a:pt x="1656" y="92"/>
                  <a:pt x="1654" y="92"/>
                  <a:pt x="1652" y="92"/>
                </a:cubicBezTo>
                <a:cubicBezTo>
                  <a:pt x="1650" y="92"/>
                  <a:pt x="1649" y="92"/>
                  <a:pt x="1647" y="92"/>
                </a:cubicBezTo>
                <a:cubicBezTo>
                  <a:pt x="1646" y="92"/>
                  <a:pt x="1644" y="92"/>
                  <a:pt x="1642" y="93"/>
                </a:cubicBezTo>
                <a:cubicBezTo>
                  <a:pt x="1641" y="93"/>
                  <a:pt x="1639" y="94"/>
                  <a:pt x="1639" y="95"/>
                </a:cubicBezTo>
                <a:cubicBezTo>
                  <a:pt x="1638" y="97"/>
                  <a:pt x="1639" y="97"/>
                  <a:pt x="1640" y="99"/>
                </a:cubicBezTo>
                <a:cubicBezTo>
                  <a:pt x="1641" y="100"/>
                  <a:pt x="1642" y="101"/>
                  <a:pt x="1642" y="103"/>
                </a:cubicBezTo>
                <a:cubicBezTo>
                  <a:pt x="1643" y="105"/>
                  <a:pt x="1644" y="105"/>
                  <a:pt x="1646" y="106"/>
                </a:cubicBezTo>
                <a:cubicBezTo>
                  <a:pt x="1646" y="106"/>
                  <a:pt x="1647" y="106"/>
                  <a:pt x="1647" y="107"/>
                </a:cubicBezTo>
                <a:cubicBezTo>
                  <a:pt x="1647" y="108"/>
                  <a:pt x="1646" y="108"/>
                  <a:pt x="1646" y="108"/>
                </a:cubicBezTo>
                <a:cubicBezTo>
                  <a:pt x="1644" y="108"/>
                  <a:pt x="1643" y="108"/>
                  <a:pt x="1641" y="108"/>
                </a:cubicBezTo>
                <a:cubicBezTo>
                  <a:pt x="1638" y="108"/>
                  <a:pt x="1636" y="108"/>
                  <a:pt x="1634" y="107"/>
                </a:cubicBezTo>
                <a:cubicBezTo>
                  <a:pt x="1633" y="106"/>
                  <a:pt x="1632" y="105"/>
                  <a:pt x="1631" y="104"/>
                </a:cubicBezTo>
                <a:cubicBezTo>
                  <a:pt x="1629" y="103"/>
                  <a:pt x="1624" y="101"/>
                  <a:pt x="1627" y="99"/>
                </a:cubicBezTo>
                <a:cubicBezTo>
                  <a:pt x="1628" y="98"/>
                  <a:pt x="1629" y="96"/>
                  <a:pt x="1629" y="95"/>
                </a:cubicBezTo>
                <a:cubicBezTo>
                  <a:pt x="1630" y="92"/>
                  <a:pt x="1628" y="89"/>
                  <a:pt x="1625" y="88"/>
                </a:cubicBezTo>
                <a:cubicBezTo>
                  <a:pt x="1623" y="88"/>
                  <a:pt x="1622" y="87"/>
                  <a:pt x="1620" y="88"/>
                </a:cubicBezTo>
                <a:cubicBezTo>
                  <a:pt x="1618" y="88"/>
                  <a:pt x="1617" y="90"/>
                  <a:pt x="1616" y="91"/>
                </a:cubicBezTo>
                <a:cubicBezTo>
                  <a:pt x="1614" y="91"/>
                  <a:pt x="1613" y="89"/>
                  <a:pt x="1612" y="88"/>
                </a:cubicBezTo>
                <a:cubicBezTo>
                  <a:pt x="1611" y="88"/>
                  <a:pt x="1610" y="88"/>
                  <a:pt x="1610" y="88"/>
                </a:cubicBezTo>
                <a:cubicBezTo>
                  <a:pt x="1609" y="87"/>
                  <a:pt x="1608" y="87"/>
                  <a:pt x="1608" y="87"/>
                </a:cubicBezTo>
                <a:cubicBezTo>
                  <a:pt x="1606" y="86"/>
                  <a:pt x="1605" y="87"/>
                  <a:pt x="1603" y="87"/>
                </a:cubicBezTo>
                <a:cubicBezTo>
                  <a:pt x="1602" y="87"/>
                  <a:pt x="1600" y="87"/>
                  <a:pt x="1598" y="87"/>
                </a:cubicBezTo>
                <a:cubicBezTo>
                  <a:pt x="1596" y="87"/>
                  <a:pt x="1596" y="86"/>
                  <a:pt x="1596" y="84"/>
                </a:cubicBezTo>
                <a:cubicBezTo>
                  <a:pt x="1595" y="83"/>
                  <a:pt x="1594" y="82"/>
                  <a:pt x="1593" y="81"/>
                </a:cubicBezTo>
                <a:cubicBezTo>
                  <a:pt x="1591" y="79"/>
                  <a:pt x="1589" y="77"/>
                  <a:pt x="1587" y="75"/>
                </a:cubicBezTo>
                <a:cubicBezTo>
                  <a:pt x="1582" y="71"/>
                  <a:pt x="1578" y="67"/>
                  <a:pt x="1575" y="63"/>
                </a:cubicBezTo>
                <a:cubicBezTo>
                  <a:pt x="1572" y="59"/>
                  <a:pt x="1569" y="55"/>
                  <a:pt x="1565" y="53"/>
                </a:cubicBezTo>
                <a:cubicBezTo>
                  <a:pt x="1563" y="52"/>
                  <a:pt x="1561" y="52"/>
                  <a:pt x="1559" y="51"/>
                </a:cubicBezTo>
                <a:cubicBezTo>
                  <a:pt x="1558" y="51"/>
                  <a:pt x="1556" y="51"/>
                  <a:pt x="1554" y="50"/>
                </a:cubicBezTo>
                <a:cubicBezTo>
                  <a:pt x="1551" y="49"/>
                  <a:pt x="1547" y="49"/>
                  <a:pt x="1544" y="48"/>
                </a:cubicBezTo>
                <a:cubicBezTo>
                  <a:pt x="1542" y="47"/>
                  <a:pt x="1541" y="47"/>
                  <a:pt x="1539" y="47"/>
                </a:cubicBezTo>
                <a:cubicBezTo>
                  <a:pt x="1538" y="47"/>
                  <a:pt x="1538" y="48"/>
                  <a:pt x="1537" y="48"/>
                </a:cubicBezTo>
                <a:cubicBezTo>
                  <a:pt x="1536" y="49"/>
                  <a:pt x="1536" y="49"/>
                  <a:pt x="1535" y="49"/>
                </a:cubicBezTo>
                <a:cubicBezTo>
                  <a:pt x="1533" y="49"/>
                  <a:pt x="1532" y="48"/>
                  <a:pt x="1530" y="48"/>
                </a:cubicBezTo>
                <a:cubicBezTo>
                  <a:pt x="1529" y="47"/>
                  <a:pt x="1527" y="47"/>
                  <a:pt x="1525" y="48"/>
                </a:cubicBezTo>
                <a:cubicBezTo>
                  <a:pt x="1524" y="48"/>
                  <a:pt x="1523" y="50"/>
                  <a:pt x="1522" y="51"/>
                </a:cubicBezTo>
                <a:cubicBezTo>
                  <a:pt x="1521" y="51"/>
                  <a:pt x="1520" y="52"/>
                  <a:pt x="1520" y="52"/>
                </a:cubicBezTo>
                <a:cubicBezTo>
                  <a:pt x="1520" y="53"/>
                  <a:pt x="1521" y="53"/>
                  <a:pt x="1522" y="54"/>
                </a:cubicBezTo>
                <a:cubicBezTo>
                  <a:pt x="1523" y="54"/>
                  <a:pt x="1524" y="54"/>
                  <a:pt x="1524" y="54"/>
                </a:cubicBezTo>
                <a:cubicBezTo>
                  <a:pt x="1525" y="54"/>
                  <a:pt x="1525" y="55"/>
                  <a:pt x="1525" y="55"/>
                </a:cubicBezTo>
                <a:cubicBezTo>
                  <a:pt x="1526" y="56"/>
                  <a:pt x="1527" y="55"/>
                  <a:pt x="1528" y="55"/>
                </a:cubicBezTo>
                <a:cubicBezTo>
                  <a:pt x="1529" y="55"/>
                  <a:pt x="1530" y="56"/>
                  <a:pt x="1531" y="56"/>
                </a:cubicBezTo>
                <a:cubicBezTo>
                  <a:pt x="1532" y="56"/>
                  <a:pt x="1534" y="56"/>
                  <a:pt x="1535" y="55"/>
                </a:cubicBezTo>
                <a:cubicBezTo>
                  <a:pt x="1536" y="55"/>
                  <a:pt x="1537" y="54"/>
                  <a:pt x="1538" y="54"/>
                </a:cubicBezTo>
                <a:cubicBezTo>
                  <a:pt x="1540" y="54"/>
                  <a:pt x="1541" y="54"/>
                  <a:pt x="1542" y="55"/>
                </a:cubicBezTo>
                <a:cubicBezTo>
                  <a:pt x="1543" y="56"/>
                  <a:pt x="1543" y="56"/>
                  <a:pt x="1544" y="56"/>
                </a:cubicBezTo>
                <a:cubicBezTo>
                  <a:pt x="1545" y="56"/>
                  <a:pt x="1546" y="55"/>
                  <a:pt x="1546" y="56"/>
                </a:cubicBezTo>
                <a:cubicBezTo>
                  <a:pt x="1547" y="57"/>
                  <a:pt x="1547" y="57"/>
                  <a:pt x="1546" y="58"/>
                </a:cubicBezTo>
                <a:cubicBezTo>
                  <a:pt x="1546" y="58"/>
                  <a:pt x="1546" y="59"/>
                  <a:pt x="1546" y="60"/>
                </a:cubicBezTo>
                <a:cubicBezTo>
                  <a:pt x="1546" y="61"/>
                  <a:pt x="1545" y="61"/>
                  <a:pt x="1545" y="61"/>
                </a:cubicBezTo>
                <a:cubicBezTo>
                  <a:pt x="1544" y="61"/>
                  <a:pt x="1544" y="61"/>
                  <a:pt x="1543" y="62"/>
                </a:cubicBezTo>
                <a:cubicBezTo>
                  <a:pt x="1541" y="63"/>
                  <a:pt x="1540" y="62"/>
                  <a:pt x="1539" y="61"/>
                </a:cubicBezTo>
                <a:cubicBezTo>
                  <a:pt x="1537" y="61"/>
                  <a:pt x="1535" y="62"/>
                  <a:pt x="1534" y="61"/>
                </a:cubicBezTo>
                <a:cubicBezTo>
                  <a:pt x="1532" y="61"/>
                  <a:pt x="1530" y="60"/>
                  <a:pt x="1528" y="61"/>
                </a:cubicBezTo>
                <a:cubicBezTo>
                  <a:pt x="1526" y="61"/>
                  <a:pt x="1525" y="60"/>
                  <a:pt x="1523" y="60"/>
                </a:cubicBezTo>
                <a:cubicBezTo>
                  <a:pt x="1521" y="60"/>
                  <a:pt x="1519" y="61"/>
                  <a:pt x="1517" y="62"/>
                </a:cubicBezTo>
                <a:cubicBezTo>
                  <a:pt x="1515" y="62"/>
                  <a:pt x="1514" y="62"/>
                  <a:pt x="1512" y="63"/>
                </a:cubicBezTo>
                <a:cubicBezTo>
                  <a:pt x="1510" y="63"/>
                  <a:pt x="1508" y="63"/>
                  <a:pt x="1507" y="64"/>
                </a:cubicBezTo>
                <a:cubicBezTo>
                  <a:pt x="1506" y="64"/>
                  <a:pt x="1505" y="64"/>
                  <a:pt x="1504" y="65"/>
                </a:cubicBezTo>
                <a:cubicBezTo>
                  <a:pt x="1503" y="66"/>
                  <a:pt x="1503" y="66"/>
                  <a:pt x="1502" y="67"/>
                </a:cubicBezTo>
                <a:cubicBezTo>
                  <a:pt x="1502" y="68"/>
                  <a:pt x="1501" y="68"/>
                  <a:pt x="1500" y="68"/>
                </a:cubicBezTo>
                <a:cubicBezTo>
                  <a:pt x="1499" y="69"/>
                  <a:pt x="1498" y="69"/>
                  <a:pt x="1498" y="70"/>
                </a:cubicBezTo>
                <a:cubicBezTo>
                  <a:pt x="1497" y="71"/>
                  <a:pt x="1499" y="71"/>
                  <a:pt x="1500" y="71"/>
                </a:cubicBezTo>
                <a:cubicBezTo>
                  <a:pt x="1500" y="71"/>
                  <a:pt x="1502" y="71"/>
                  <a:pt x="1501" y="71"/>
                </a:cubicBezTo>
                <a:cubicBezTo>
                  <a:pt x="1501" y="72"/>
                  <a:pt x="1499" y="72"/>
                  <a:pt x="1499" y="72"/>
                </a:cubicBezTo>
                <a:cubicBezTo>
                  <a:pt x="1498" y="73"/>
                  <a:pt x="1498" y="73"/>
                  <a:pt x="1498" y="74"/>
                </a:cubicBezTo>
                <a:cubicBezTo>
                  <a:pt x="1497" y="74"/>
                  <a:pt x="1496" y="75"/>
                  <a:pt x="1497" y="75"/>
                </a:cubicBezTo>
                <a:cubicBezTo>
                  <a:pt x="1498" y="76"/>
                  <a:pt x="1499" y="75"/>
                  <a:pt x="1499" y="75"/>
                </a:cubicBezTo>
                <a:cubicBezTo>
                  <a:pt x="1500" y="75"/>
                  <a:pt x="1501" y="75"/>
                  <a:pt x="1501" y="75"/>
                </a:cubicBezTo>
                <a:cubicBezTo>
                  <a:pt x="1503" y="75"/>
                  <a:pt x="1505" y="75"/>
                  <a:pt x="1507" y="75"/>
                </a:cubicBezTo>
                <a:cubicBezTo>
                  <a:pt x="1507" y="75"/>
                  <a:pt x="1508" y="74"/>
                  <a:pt x="1509" y="74"/>
                </a:cubicBezTo>
                <a:cubicBezTo>
                  <a:pt x="1509" y="75"/>
                  <a:pt x="1508" y="75"/>
                  <a:pt x="1507" y="76"/>
                </a:cubicBezTo>
                <a:cubicBezTo>
                  <a:pt x="1506" y="77"/>
                  <a:pt x="1510" y="77"/>
                  <a:pt x="1510" y="78"/>
                </a:cubicBezTo>
                <a:cubicBezTo>
                  <a:pt x="1513" y="79"/>
                  <a:pt x="1516" y="78"/>
                  <a:pt x="1519" y="78"/>
                </a:cubicBezTo>
                <a:cubicBezTo>
                  <a:pt x="1520" y="77"/>
                  <a:pt x="1521" y="77"/>
                  <a:pt x="1521" y="78"/>
                </a:cubicBezTo>
                <a:cubicBezTo>
                  <a:pt x="1522" y="78"/>
                  <a:pt x="1521" y="79"/>
                  <a:pt x="1520" y="79"/>
                </a:cubicBezTo>
                <a:cubicBezTo>
                  <a:pt x="1519" y="80"/>
                  <a:pt x="1517" y="81"/>
                  <a:pt x="1516" y="81"/>
                </a:cubicBezTo>
                <a:cubicBezTo>
                  <a:pt x="1514" y="81"/>
                  <a:pt x="1512" y="81"/>
                  <a:pt x="1510" y="82"/>
                </a:cubicBezTo>
                <a:cubicBezTo>
                  <a:pt x="1508" y="82"/>
                  <a:pt x="1506" y="82"/>
                  <a:pt x="1504" y="83"/>
                </a:cubicBezTo>
                <a:cubicBezTo>
                  <a:pt x="1502" y="83"/>
                  <a:pt x="1500" y="84"/>
                  <a:pt x="1497" y="84"/>
                </a:cubicBezTo>
                <a:cubicBezTo>
                  <a:pt x="1495" y="84"/>
                  <a:pt x="1493" y="84"/>
                  <a:pt x="1491" y="85"/>
                </a:cubicBezTo>
                <a:cubicBezTo>
                  <a:pt x="1490" y="85"/>
                  <a:pt x="1487" y="85"/>
                  <a:pt x="1486" y="86"/>
                </a:cubicBezTo>
                <a:cubicBezTo>
                  <a:pt x="1485" y="87"/>
                  <a:pt x="1489" y="86"/>
                  <a:pt x="1489" y="88"/>
                </a:cubicBezTo>
                <a:cubicBezTo>
                  <a:pt x="1488" y="89"/>
                  <a:pt x="1487" y="89"/>
                  <a:pt x="1486" y="89"/>
                </a:cubicBezTo>
                <a:cubicBezTo>
                  <a:pt x="1486" y="89"/>
                  <a:pt x="1484" y="89"/>
                  <a:pt x="1485" y="90"/>
                </a:cubicBezTo>
                <a:cubicBezTo>
                  <a:pt x="1485" y="91"/>
                  <a:pt x="1487" y="90"/>
                  <a:pt x="1488" y="90"/>
                </a:cubicBezTo>
                <a:cubicBezTo>
                  <a:pt x="1488" y="90"/>
                  <a:pt x="1489" y="91"/>
                  <a:pt x="1490" y="92"/>
                </a:cubicBezTo>
                <a:cubicBezTo>
                  <a:pt x="1491" y="93"/>
                  <a:pt x="1488" y="93"/>
                  <a:pt x="1487" y="93"/>
                </a:cubicBezTo>
                <a:cubicBezTo>
                  <a:pt x="1486" y="94"/>
                  <a:pt x="1484" y="94"/>
                  <a:pt x="1483" y="94"/>
                </a:cubicBezTo>
                <a:cubicBezTo>
                  <a:pt x="1481" y="95"/>
                  <a:pt x="1479" y="95"/>
                  <a:pt x="1478" y="96"/>
                </a:cubicBezTo>
                <a:cubicBezTo>
                  <a:pt x="1477" y="96"/>
                  <a:pt x="1476" y="96"/>
                  <a:pt x="1476" y="97"/>
                </a:cubicBezTo>
                <a:cubicBezTo>
                  <a:pt x="1475" y="97"/>
                  <a:pt x="1474" y="96"/>
                  <a:pt x="1473" y="96"/>
                </a:cubicBezTo>
                <a:cubicBezTo>
                  <a:pt x="1471" y="97"/>
                  <a:pt x="1475" y="97"/>
                  <a:pt x="1476" y="98"/>
                </a:cubicBezTo>
                <a:cubicBezTo>
                  <a:pt x="1477" y="99"/>
                  <a:pt x="1474" y="100"/>
                  <a:pt x="1477" y="101"/>
                </a:cubicBezTo>
                <a:cubicBezTo>
                  <a:pt x="1478" y="101"/>
                  <a:pt x="1480" y="100"/>
                  <a:pt x="1481" y="101"/>
                </a:cubicBezTo>
                <a:cubicBezTo>
                  <a:pt x="1482" y="102"/>
                  <a:pt x="1483" y="102"/>
                  <a:pt x="1483" y="103"/>
                </a:cubicBezTo>
                <a:cubicBezTo>
                  <a:pt x="1484" y="103"/>
                  <a:pt x="1484" y="103"/>
                  <a:pt x="1485" y="103"/>
                </a:cubicBezTo>
                <a:cubicBezTo>
                  <a:pt x="1487" y="103"/>
                  <a:pt x="1489" y="103"/>
                  <a:pt x="1491" y="102"/>
                </a:cubicBezTo>
                <a:cubicBezTo>
                  <a:pt x="1492" y="102"/>
                  <a:pt x="1494" y="102"/>
                  <a:pt x="1495" y="102"/>
                </a:cubicBezTo>
                <a:cubicBezTo>
                  <a:pt x="1496" y="102"/>
                  <a:pt x="1497" y="103"/>
                  <a:pt x="1496" y="103"/>
                </a:cubicBezTo>
                <a:cubicBezTo>
                  <a:pt x="1496" y="104"/>
                  <a:pt x="1495" y="104"/>
                  <a:pt x="1494" y="104"/>
                </a:cubicBezTo>
                <a:cubicBezTo>
                  <a:pt x="1493" y="104"/>
                  <a:pt x="1493" y="104"/>
                  <a:pt x="1494" y="105"/>
                </a:cubicBezTo>
                <a:cubicBezTo>
                  <a:pt x="1494" y="105"/>
                  <a:pt x="1495" y="105"/>
                  <a:pt x="1496" y="106"/>
                </a:cubicBezTo>
                <a:cubicBezTo>
                  <a:pt x="1497" y="107"/>
                  <a:pt x="1498" y="107"/>
                  <a:pt x="1500" y="107"/>
                </a:cubicBezTo>
                <a:cubicBezTo>
                  <a:pt x="1501" y="107"/>
                  <a:pt x="1503" y="106"/>
                  <a:pt x="1505" y="106"/>
                </a:cubicBezTo>
                <a:cubicBezTo>
                  <a:pt x="1506" y="105"/>
                  <a:pt x="1508" y="105"/>
                  <a:pt x="1509" y="104"/>
                </a:cubicBezTo>
                <a:cubicBezTo>
                  <a:pt x="1511" y="104"/>
                  <a:pt x="1512" y="104"/>
                  <a:pt x="1514" y="103"/>
                </a:cubicBezTo>
                <a:cubicBezTo>
                  <a:pt x="1516" y="103"/>
                  <a:pt x="1517" y="103"/>
                  <a:pt x="1518" y="104"/>
                </a:cubicBezTo>
                <a:cubicBezTo>
                  <a:pt x="1519" y="104"/>
                  <a:pt x="1520" y="104"/>
                  <a:pt x="1521" y="104"/>
                </a:cubicBezTo>
                <a:cubicBezTo>
                  <a:pt x="1521" y="105"/>
                  <a:pt x="1521" y="105"/>
                  <a:pt x="1520" y="105"/>
                </a:cubicBezTo>
                <a:cubicBezTo>
                  <a:pt x="1518" y="106"/>
                  <a:pt x="1517" y="106"/>
                  <a:pt x="1516" y="107"/>
                </a:cubicBezTo>
                <a:cubicBezTo>
                  <a:pt x="1515" y="108"/>
                  <a:pt x="1514" y="108"/>
                  <a:pt x="1513" y="108"/>
                </a:cubicBezTo>
                <a:cubicBezTo>
                  <a:pt x="1513" y="108"/>
                  <a:pt x="1512" y="108"/>
                  <a:pt x="1511" y="108"/>
                </a:cubicBezTo>
                <a:cubicBezTo>
                  <a:pt x="1511" y="109"/>
                  <a:pt x="1512" y="109"/>
                  <a:pt x="1513" y="109"/>
                </a:cubicBezTo>
                <a:cubicBezTo>
                  <a:pt x="1514" y="109"/>
                  <a:pt x="1514" y="110"/>
                  <a:pt x="1515" y="111"/>
                </a:cubicBezTo>
                <a:cubicBezTo>
                  <a:pt x="1515" y="111"/>
                  <a:pt x="1515" y="112"/>
                  <a:pt x="1516" y="112"/>
                </a:cubicBezTo>
                <a:cubicBezTo>
                  <a:pt x="1517" y="113"/>
                  <a:pt x="1517" y="113"/>
                  <a:pt x="1518" y="113"/>
                </a:cubicBezTo>
                <a:cubicBezTo>
                  <a:pt x="1518" y="113"/>
                  <a:pt x="1518" y="113"/>
                  <a:pt x="1518" y="113"/>
                </a:cubicBezTo>
                <a:cubicBezTo>
                  <a:pt x="1516" y="114"/>
                  <a:pt x="1515" y="113"/>
                  <a:pt x="1514" y="112"/>
                </a:cubicBezTo>
                <a:cubicBezTo>
                  <a:pt x="1513" y="111"/>
                  <a:pt x="1512" y="111"/>
                  <a:pt x="1510" y="111"/>
                </a:cubicBezTo>
                <a:cubicBezTo>
                  <a:pt x="1507" y="111"/>
                  <a:pt x="1504" y="111"/>
                  <a:pt x="1500" y="111"/>
                </a:cubicBezTo>
                <a:cubicBezTo>
                  <a:pt x="1496" y="111"/>
                  <a:pt x="1492" y="111"/>
                  <a:pt x="1489" y="111"/>
                </a:cubicBezTo>
                <a:cubicBezTo>
                  <a:pt x="1486" y="110"/>
                  <a:pt x="1483" y="110"/>
                  <a:pt x="1481" y="110"/>
                </a:cubicBezTo>
                <a:cubicBezTo>
                  <a:pt x="1480" y="110"/>
                  <a:pt x="1479" y="110"/>
                  <a:pt x="1477" y="110"/>
                </a:cubicBezTo>
                <a:cubicBezTo>
                  <a:pt x="1476" y="110"/>
                  <a:pt x="1475" y="110"/>
                  <a:pt x="1474" y="109"/>
                </a:cubicBezTo>
                <a:cubicBezTo>
                  <a:pt x="1473" y="109"/>
                  <a:pt x="1470" y="108"/>
                  <a:pt x="1471" y="110"/>
                </a:cubicBezTo>
                <a:cubicBezTo>
                  <a:pt x="1472" y="111"/>
                  <a:pt x="1473" y="112"/>
                  <a:pt x="1474" y="113"/>
                </a:cubicBezTo>
                <a:close/>
                <a:moveTo>
                  <a:pt x="1295" y="384"/>
                </a:moveTo>
                <a:cubicBezTo>
                  <a:pt x="1293" y="384"/>
                  <a:pt x="1292" y="384"/>
                  <a:pt x="1291" y="384"/>
                </a:cubicBezTo>
                <a:cubicBezTo>
                  <a:pt x="1290" y="384"/>
                  <a:pt x="1289" y="384"/>
                  <a:pt x="1288" y="384"/>
                </a:cubicBezTo>
                <a:cubicBezTo>
                  <a:pt x="1287" y="385"/>
                  <a:pt x="1286" y="385"/>
                  <a:pt x="1285" y="385"/>
                </a:cubicBezTo>
                <a:cubicBezTo>
                  <a:pt x="1284" y="385"/>
                  <a:pt x="1284" y="385"/>
                  <a:pt x="1283" y="385"/>
                </a:cubicBezTo>
                <a:cubicBezTo>
                  <a:pt x="1281" y="385"/>
                  <a:pt x="1280" y="385"/>
                  <a:pt x="1278" y="385"/>
                </a:cubicBezTo>
                <a:cubicBezTo>
                  <a:pt x="1275" y="385"/>
                  <a:pt x="1271" y="385"/>
                  <a:pt x="1268" y="386"/>
                </a:cubicBezTo>
                <a:cubicBezTo>
                  <a:pt x="1267" y="387"/>
                  <a:pt x="1266" y="388"/>
                  <a:pt x="1264" y="389"/>
                </a:cubicBezTo>
                <a:cubicBezTo>
                  <a:pt x="1263" y="391"/>
                  <a:pt x="1260" y="392"/>
                  <a:pt x="1259" y="394"/>
                </a:cubicBezTo>
                <a:cubicBezTo>
                  <a:pt x="1258" y="397"/>
                  <a:pt x="1262" y="396"/>
                  <a:pt x="1264" y="396"/>
                </a:cubicBezTo>
                <a:cubicBezTo>
                  <a:pt x="1265" y="396"/>
                  <a:pt x="1267" y="397"/>
                  <a:pt x="1268" y="398"/>
                </a:cubicBezTo>
                <a:cubicBezTo>
                  <a:pt x="1269" y="398"/>
                  <a:pt x="1270" y="399"/>
                  <a:pt x="1272" y="400"/>
                </a:cubicBezTo>
                <a:cubicBezTo>
                  <a:pt x="1273" y="400"/>
                  <a:pt x="1273" y="400"/>
                  <a:pt x="1274" y="401"/>
                </a:cubicBezTo>
                <a:cubicBezTo>
                  <a:pt x="1274" y="401"/>
                  <a:pt x="1275" y="402"/>
                  <a:pt x="1276" y="402"/>
                </a:cubicBezTo>
                <a:cubicBezTo>
                  <a:pt x="1276" y="403"/>
                  <a:pt x="1276" y="404"/>
                  <a:pt x="1277" y="404"/>
                </a:cubicBezTo>
                <a:cubicBezTo>
                  <a:pt x="1277" y="404"/>
                  <a:pt x="1278" y="404"/>
                  <a:pt x="1278" y="405"/>
                </a:cubicBezTo>
                <a:cubicBezTo>
                  <a:pt x="1278" y="405"/>
                  <a:pt x="1278" y="405"/>
                  <a:pt x="1278" y="406"/>
                </a:cubicBezTo>
                <a:cubicBezTo>
                  <a:pt x="1279" y="406"/>
                  <a:pt x="1279" y="407"/>
                  <a:pt x="1280" y="407"/>
                </a:cubicBezTo>
                <a:cubicBezTo>
                  <a:pt x="1281" y="407"/>
                  <a:pt x="1281" y="408"/>
                  <a:pt x="1281" y="409"/>
                </a:cubicBezTo>
                <a:cubicBezTo>
                  <a:pt x="1282" y="409"/>
                  <a:pt x="1284" y="410"/>
                  <a:pt x="1285" y="411"/>
                </a:cubicBezTo>
                <a:cubicBezTo>
                  <a:pt x="1286" y="412"/>
                  <a:pt x="1286" y="413"/>
                  <a:pt x="1287" y="414"/>
                </a:cubicBezTo>
                <a:cubicBezTo>
                  <a:pt x="1289" y="415"/>
                  <a:pt x="1290" y="415"/>
                  <a:pt x="1291" y="416"/>
                </a:cubicBezTo>
                <a:cubicBezTo>
                  <a:pt x="1292" y="418"/>
                  <a:pt x="1292" y="419"/>
                  <a:pt x="1294" y="419"/>
                </a:cubicBezTo>
                <a:cubicBezTo>
                  <a:pt x="1295" y="418"/>
                  <a:pt x="1296" y="417"/>
                  <a:pt x="1297" y="416"/>
                </a:cubicBezTo>
                <a:cubicBezTo>
                  <a:pt x="1300" y="415"/>
                  <a:pt x="1301" y="412"/>
                  <a:pt x="1303" y="411"/>
                </a:cubicBezTo>
                <a:cubicBezTo>
                  <a:pt x="1305" y="409"/>
                  <a:pt x="1306" y="407"/>
                  <a:pt x="1307" y="405"/>
                </a:cubicBezTo>
                <a:cubicBezTo>
                  <a:pt x="1308" y="404"/>
                  <a:pt x="1310" y="403"/>
                  <a:pt x="1310" y="401"/>
                </a:cubicBezTo>
                <a:cubicBezTo>
                  <a:pt x="1310" y="400"/>
                  <a:pt x="1310" y="398"/>
                  <a:pt x="1311" y="397"/>
                </a:cubicBezTo>
                <a:cubicBezTo>
                  <a:pt x="1311" y="396"/>
                  <a:pt x="1311" y="396"/>
                  <a:pt x="1312" y="395"/>
                </a:cubicBezTo>
                <a:cubicBezTo>
                  <a:pt x="1312" y="394"/>
                  <a:pt x="1312" y="393"/>
                  <a:pt x="1312" y="392"/>
                </a:cubicBezTo>
                <a:cubicBezTo>
                  <a:pt x="1311" y="391"/>
                  <a:pt x="1309" y="390"/>
                  <a:pt x="1308" y="390"/>
                </a:cubicBezTo>
                <a:cubicBezTo>
                  <a:pt x="1306" y="389"/>
                  <a:pt x="1305" y="388"/>
                  <a:pt x="1304" y="388"/>
                </a:cubicBezTo>
                <a:cubicBezTo>
                  <a:pt x="1302" y="387"/>
                  <a:pt x="1301" y="385"/>
                  <a:pt x="1300" y="385"/>
                </a:cubicBezTo>
                <a:cubicBezTo>
                  <a:pt x="1298" y="384"/>
                  <a:pt x="1296" y="384"/>
                  <a:pt x="1295" y="384"/>
                </a:cubicBezTo>
                <a:close/>
                <a:moveTo>
                  <a:pt x="1305" y="324"/>
                </a:moveTo>
                <a:cubicBezTo>
                  <a:pt x="1304" y="325"/>
                  <a:pt x="1303" y="327"/>
                  <a:pt x="1303" y="328"/>
                </a:cubicBezTo>
                <a:cubicBezTo>
                  <a:pt x="1304" y="330"/>
                  <a:pt x="1306" y="330"/>
                  <a:pt x="1307" y="330"/>
                </a:cubicBezTo>
                <a:cubicBezTo>
                  <a:pt x="1309" y="331"/>
                  <a:pt x="1310" y="331"/>
                  <a:pt x="1311" y="332"/>
                </a:cubicBezTo>
                <a:cubicBezTo>
                  <a:pt x="1313" y="332"/>
                  <a:pt x="1315" y="332"/>
                  <a:pt x="1316" y="333"/>
                </a:cubicBezTo>
                <a:cubicBezTo>
                  <a:pt x="1318" y="333"/>
                  <a:pt x="1320" y="333"/>
                  <a:pt x="1321" y="332"/>
                </a:cubicBezTo>
                <a:cubicBezTo>
                  <a:pt x="1322" y="332"/>
                  <a:pt x="1324" y="331"/>
                  <a:pt x="1325" y="330"/>
                </a:cubicBezTo>
                <a:cubicBezTo>
                  <a:pt x="1327" y="329"/>
                  <a:pt x="1332" y="328"/>
                  <a:pt x="1329" y="325"/>
                </a:cubicBezTo>
                <a:cubicBezTo>
                  <a:pt x="1328" y="324"/>
                  <a:pt x="1328" y="324"/>
                  <a:pt x="1327" y="324"/>
                </a:cubicBezTo>
                <a:cubicBezTo>
                  <a:pt x="1326" y="323"/>
                  <a:pt x="1326" y="322"/>
                  <a:pt x="1326" y="321"/>
                </a:cubicBezTo>
                <a:cubicBezTo>
                  <a:pt x="1326" y="320"/>
                  <a:pt x="1326" y="319"/>
                  <a:pt x="1325" y="318"/>
                </a:cubicBezTo>
                <a:cubicBezTo>
                  <a:pt x="1323" y="317"/>
                  <a:pt x="1322" y="316"/>
                  <a:pt x="1320" y="316"/>
                </a:cubicBezTo>
                <a:cubicBezTo>
                  <a:pt x="1319" y="316"/>
                  <a:pt x="1318" y="316"/>
                  <a:pt x="1317" y="316"/>
                </a:cubicBezTo>
                <a:cubicBezTo>
                  <a:pt x="1316" y="316"/>
                  <a:pt x="1316" y="316"/>
                  <a:pt x="1315" y="316"/>
                </a:cubicBezTo>
                <a:cubicBezTo>
                  <a:pt x="1314" y="316"/>
                  <a:pt x="1313" y="317"/>
                  <a:pt x="1312" y="318"/>
                </a:cubicBezTo>
                <a:cubicBezTo>
                  <a:pt x="1310" y="318"/>
                  <a:pt x="1309" y="319"/>
                  <a:pt x="1308" y="320"/>
                </a:cubicBezTo>
                <a:cubicBezTo>
                  <a:pt x="1307" y="321"/>
                  <a:pt x="1306" y="323"/>
                  <a:pt x="1305" y="324"/>
                </a:cubicBezTo>
                <a:close/>
                <a:moveTo>
                  <a:pt x="1095" y="209"/>
                </a:moveTo>
                <a:cubicBezTo>
                  <a:pt x="1096" y="210"/>
                  <a:pt x="1096" y="210"/>
                  <a:pt x="1097" y="211"/>
                </a:cubicBezTo>
                <a:cubicBezTo>
                  <a:pt x="1097" y="211"/>
                  <a:pt x="1098" y="212"/>
                  <a:pt x="1099" y="212"/>
                </a:cubicBezTo>
                <a:cubicBezTo>
                  <a:pt x="1100" y="213"/>
                  <a:pt x="1102" y="213"/>
                  <a:pt x="1103" y="214"/>
                </a:cubicBezTo>
                <a:cubicBezTo>
                  <a:pt x="1104" y="215"/>
                  <a:pt x="1105" y="216"/>
                  <a:pt x="1106" y="217"/>
                </a:cubicBezTo>
                <a:cubicBezTo>
                  <a:pt x="1109" y="218"/>
                  <a:pt x="1113" y="219"/>
                  <a:pt x="1116" y="218"/>
                </a:cubicBezTo>
                <a:cubicBezTo>
                  <a:pt x="1118" y="217"/>
                  <a:pt x="1119" y="215"/>
                  <a:pt x="1121" y="215"/>
                </a:cubicBezTo>
                <a:cubicBezTo>
                  <a:pt x="1122" y="214"/>
                  <a:pt x="1124" y="214"/>
                  <a:pt x="1123" y="212"/>
                </a:cubicBezTo>
                <a:cubicBezTo>
                  <a:pt x="1123" y="211"/>
                  <a:pt x="1121" y="210"/>
                  <a:pt x="1120" y="210"/>
                </a:cubicBezTo>
                <a:cubicBezTo>
                  <a:pt x="1119" y="209"/>
                  <a:pt x="1117" y="208"/>
                  <a:pt x="1116" y="207"/>
                </a:cubicBezTo>
                <a:cubicBezTo>
                  <a:pt x="1115" y="206"/>
                  <a:pt x="1114" y="205"/>
                  <a:pt x="1112" y="204"/>
                </a:cubicBezTo>
                <a:cubicBezTo>
                  <a:pt x="1112" y="203"/>
                  <a:pt x="1111" y="203"/>
                  <a:pt x="1110" y="202"/>
                </a:cubicBezTo>
                <a:cubicBezTo>
                  <a:pt x="1109" y="202"/>
                  <a:pt x="1109" y="201"/>
                  <a:pt x="1108" y="201"/>
                </a:cubicBezTo>
                <a:cubicBezTo>
                  <a:pt x="1107" y="201"/>
                  <a:pt x="1106" y="202"/>
                  <a:pt x="1105" y="202"/>
                </a:cubicBezTo>
                <a:cubicBezTo>
                  <a:pt x="1103" y="203"/>
                  <a:pt x="1102" y="203"/>
                  <a:pt x="1101" y="204"/>
                </a:cubicBezTo>
                <a:cubicBezTo>
                  <a:pt x="1100" y="205"/>
                  <a:pt x="1099" y="206"/>
                  <a:pt x="1097" y="206"/>
                </a:cubicBezTo>
                <a:cubicBezTo>
                  <a:pt x="1096" y="207"/>
                  <a:pt x="1094" y="206"/>
                  <a:pt x="1093" y="206"/>
                </a:cubicBezTo>
                <a:cubicBezTo>
                  <a:pt x="1091" y="207"/>
                  <a:pt x="1094" y="209"/>
                  <a:pt x="1095" y="209"/>
                </a:cubicBezTo>
                <a:close/>
                <a:moveTo>
                  <a:pt x="1186" y="210"/>
                </a:moveTo>
                <a:cubicBezTo>
                  <a:pt x="1188" y="210"/>
                  <a:pt x="1190" y="210"/>
                  <a:pt x="1191" y="210"/>
                </a:cubicBezTo>
                <a:cubicBezTo>
                  <a:pt x="1196" y="210"/>
                  <a:pt x="1201" y="208"/>
                  <a:pt x="1204" y="205"/>
                </a:cubicBezTo>
                <a:cubicBezTo>
                  <a:pt x="1205" y="204"/>
                  <a:pt x="1206" y="203"/>
                  <a:pt x="1206" y="201"/>
                </a:cubicBezTo>
                <a:cubicBezTo>
                  <a:pt x="1206" y="200"/>
                  <a:pt x="1204" y="200"/>
                  <a:pt x="1203" y="200"/>
                </a:cubicBezTo>
                <a:cubicBezTo>
                  <a:pt x="1201" y="200"/>
                  <a:pt x="1199" y="200"/>
                  <a:pt x="1197" y="200"/>
                </a:cubicBezTo>
                <a:cubicBezTo>
                  <a:pt x="1195" y="200"/>
                  <a:pt x="1193" y="200"/>
                  <a:pt x="1191" y="201"/>
                </a:cubicBezTo>
                <a:cubicBezTo>
                  <a:pt x="1188" y="201"/>
                  <a:pt x="1185" y="201"/>
                  <a:pt x="1182" y="202"/>
                </a:cubicBezTo>
                <a:cubicBezTo>
                  <a:pt x="1181" y="202"/>
                  <a:pt x="1179" y="203"/>
                  <a:pt x="1178" y="203"/>
                </a:cubicBezTo>
                <a:cubicBezTo>
                  <a:pt x="1177" y="203"/>
                  <a:pt x="1175" y="203"/>
                  <a:pt x="1174" y="203"/>
                </a:cubicBezTo>
                <a:cubicBezTo>
                  <a:pt x="1170" y="204"/>
                  <a:pt x="1167" y="204"/>
                  <a:pt x="1164" y="205"/>
                </a:cubicBezTo>
                <a:cubicBezTo>
                  <a:pt x="1160" y="206"/>
                  <a:pt x="1156" y="207"/>
                  <a:pt x="1152" y="207"/>
                </a:cubicBezTo>
                <a:cubicBezTo>
                  <a:pt x="1148" y="207"/>
                  <a:pt x="1144" y="208"/>
                  <a:pt x="1141" y="208"/>
                </a:cubicBezTo>
                <a:cubicBezTo>
                  <a:pt x="1139" y="209"/>
                  <a:pt x="1138" y="208"/>
                  <a:pt x="1137" y="208"/>
                </a:cubicBezTo>
                <a:cubicBezTo>
                  <a:pt x="1137" y="208"/>
                  <a:pt x="1136" y="208"/>
                  <a:pt x="1136" y="208"/>
                </a:cubicBezTo>
                <a:cubicBezTo>
                  <a:pt x="1134" y="208"/>
                  <a:pt x="1133" y="209"/>
                  <a:pt x="1132" y="209"/>
                </a:cubicBezTo>
                <a:cubicBezTo>
                  <a:pt x="1130" y="211"/>
                  <a:pt x="1129" y="213"/>
                  <a:pt x="1130" y="215"/>
                </a:cubicBezTo>
                <a:cubicBezTo>
                  <a:pt x="1131" y="215"/>
                  <a:pt x="1131" y="216"/>
                  <a:pt x="1131" y="216"/>
                </a:cubicBezTo>
                <a:cubicBezTo>
                  <a:pt x="1131" y="217"/>
                  <a:pt x="1131" y="218"/>
                  <a:pt x="1131" y="219"/>
                </a:cubicBezTo>
                <a:cubicBezTo>
                  <a:pt x="1132" y="220"/>
                  <a:pt x="1132" y="221"/>
                  <a:pt x="1132" y="223"/>
                </a:cubicBezTo>
                <a:cubicBezTo>
                  <a:pt x="1131" y="224"/>
                  <a:pt x="1130" y="226"/>
                  <a:pt x="1132" y="226"/>
                </a:cubicBezTo>
                <a:cubicBezTo>
                  <a:pt x="1134" y="227"/>
                  <a:pt x="1135" y="226"/>
                  <a:pt x="1136" y="227"/>
                </a:cubicBezTo>
                <a:cubicBezTo>
                  <a:pt x="1138" y="228"/>
                  <a:pt x="1139" y="229"/>
                  <a:pt x="1140" y="229"/>
                </a:cubicBezTo>
                <a:cubicBezTo>
                  <a:pt x="1142" y="229"/>
                  <a:pt x="1143" y="229"/>
                  <a:pt x="1145" y="230"/>
                </a:cubicBezTo>
                <a:cubicBezTo>
                  <a:pt x="1146" y="231"/>
                  <a:pt x="1146" y="233"/>
                  <a:pt x="1147" y="233"/>
                </a:cubicBezTo>
                <a:cubicBezTo>
                  <a:pt x="1149" y="234"/>
                  <a:pt x="1151" y="234"/>
                  <a:pt x="1153" y="235"/>
                </a:cubicBezTo>
                <a:cubicBezTo>
                  <a:pt x="1154" y="235"/>
                  <a:pt x="1156" y="234"/>
                  <a:pt x="1157" y="234"/>
                </a:cubicBezTo>
                <a:cubicBezTo>
                  <a:pt x="1159" y="233"/>
                  <a:pt x="1160" y="233"/>
                  <a:pt x="1162" y="233"/>
                </a:cubicBezTo>
                <a:cubicBezTo>
                  <a:pt x="1166" y="232"/>
                  <a:pt x="1169" y="231"/>
                  <a:pt x="1173" y="230"/>
                </a:cubicBezTo>
                <a:cubicBezTo>
                  <a:pt x="1176" y="230"/>
                  <a:pt x="1179" y="230"/>
                  <a:pt x="1182" y="229"/>
                </a:cubicBezTo>
                <a:cubicBezTo>
                  <a:pt x="1184" y="229"/>
                  <a:pt x="1186" y="229"/>
                  <a:pt x="1188" y="228"/>
                </a:cubicBezTo>
                <a:cubicBezTo>
                  <a:pt x="1190" y="227"/>
                  <a:pt x="1192" y="227"/>
                  <a:pt x="1194" y="226"/>
                </a:cubicBezTo>
                <a:cubicBezTo>
                  <a:pt x="1194" y="226"/>
                  <a:pt x="1195" y="226"/>
                  <a:pt x="1195" y="225"/>
                </a:cubicBezTo>
                <a:cubicBezTo>
                  <a:pt x="1195" y="224"/>
                  <a:pt x="1195" y="223"/>
                  <a:pt x="1196" y="223"/>
                </a:cubicBezTo>
                <a:cubicBezTo>
                  <a:pt x="1196" y="222"/>
                  <a:pt x="1198" y="221"/>
                  <a:pt x="1196" y="219"/>
                </a:cubicBezTo>
                <a:cubicBezTo>
                  <a:pt x="1196" y="219"/>
                  <a:pt x="1195" y="219"/>
                  <a:pt x="1195" y="218"/>
                </a:cubicBezTo>
                <a:cubicBezTo>
                  <a:pt x="1196" y="217"/>
                  <a:pt x="1196" y="217"/>
                  <a:pt x="1196" y="216"/>
                </a:cubicBezTo>
                <a:cubicBezTo>
                  <a:pt x="1195" y="214"/>
                  <a:pt x="1194" y="214"/>
                  <a:pt x="1192" y="214"/>
                </a:cubicBezTo>
                <a:cubicBezTo>
                  <a:pt x="1190" y="214"/>
                  <a:pt x="1189" y="215"/>
                  <a:pt x="1187" y="215"/>
                </a:cubicBezTo>
                <a:cubicBezTo>
                  <a:pt x="1185" y="216"/>
                  <a:pt x="1184" y="215"/>
                  <a:pt x="1183" y="214"/>
                </a:cubicBezTo>
                <a:cubicBezTo>
                  <a:pt x="1182" y="213"/>
                  <a:pt x="1180" y="212"/>
                  <a:pt x="1181" y="211"/>
                </a:cubicBezTo>
                <a:cubicBezTo>
                  <a:pt x="1182" y="210"/>
                  <a:pt x="1184" y="210"/>
                  <a:pt x="1186" y="210"/>
                </a:cubicBezTo>
                <a:close/>
                <a:moveTo>
                  <a:pt x="1108" y="253"/>
                </a:moveTo>
                <a:cubicBezTo>
                  <a:pt x="1107" y="254"/>
                  <a:pt x="1105" y="254"/>
                  <a:pt x="1103" y="254"/>
                </a:cubicBezTo>
                <a:cubicBezTo>
                  <a:pt x="1102" y="255"/>
                  <a:pt x="1096" y="257"/>
                  <a:pt x="1097" y="258"/>
                </a:cubicBezTo>
                <a:cubicBezTo>
                  <a:pt x="1098" y="259"/>
                  <a:pt x="1099" y="259"/>
                  <a:pt x="1100" y="259"/>
                </a:cubicBezTo>
                <a:cubicBezTo>
                  <a:pt x="1102" y="260"/>
                  <a:pt x="1103" y="260"/>
                  <a:pt x="1105" y="260"/>
                </a:cubicBezTo>
                <a:cubicBezTo>
                  <a:pt x="1106" y="260"/>
                  <a:pt x="1108" y="260"/>
                  <a:pt x="1109" y="260"/>
                </a:cubicBezTo>
                <a:cubicBezTo>
                  <a:pt x="1111" y="261"/>
                  <a:pt x="1112" y="261"/>
                  <a:pt x="1114" y="261"/>
                </a:cubicBezTo>
                <a:cubicBezTo>
                  <a:pt x="1115" y="261"/>
                  <a:pt x="1117" y="262"/>
                  <a:pt x="1118" y="262"/>
                </a:cubicBezTo>
                <a:cubicBezTo>
                  <a:pt x="1120" y="262"/>
                  <a:pt x="1126" y="262"/>
                  <a:pt x="1126" y="258"/>
                </a:cubicBezTo>
                <a:cubicBezTo>
                  <a:pt x="1125" y="256"/>
                  <a:pt x="1121" y="254"/>
                  <a:pt x="1119" y="253"/>
                </a:cubicBezTo>
                <a:cubicBezTo>
                  <a:pt x="1115" y="253"/>
                  <a:pt x="1112" y="253"/>
                  <a:pt x="1108" y="253"/>
                </a:cubicBezTo>
                <a:close/>
                <a:moveTo>
                  <a:pt x="1442" y="181"/>
                </a:moveTo>
                <a:cubicBezTo>
                  <a:pt x="1441" y="182"/>
                  <a:pt x="1438" y="181"/>
                  <a:pt x="1438" y="183"/>
                </a:cubicBezTo>
                <a:cubicBezTo>
                  <a:pt x="1438" y="184"/>
                  <a:pt x="1440" y="185"/>
                  <a:pt x="1441" y="185"/>
                </a:cubicBezTo>
                <a:cubicBezTo>
                  <a:pt x="1442" y="186"/>
                  <a:pt x="1443" y="187"/>
                  <a:pt x="1444" y="188"/>
                </a:cubicBezTo>
                <a:cubicBezTo>
                  <a:pt x="1445" y="189"/>
                  <a:pt x="1446" y="191"/>
                  <a:pt x="1447" y="192"/>
                </a:cubicBezTo>
                <a:cubicBezTo>
                  <a:pt x="1447" y="193"/>
                  <a:pt x="1447" y="194"/>
                  <a:pt x="1447" y="194"/>
                </a:cubicBezTo>
                <a:cubicBezTo>
                  <a:pt x="1447" y="195"/>
                  <a:pt x="1448" y="195"/>
                  <a:pt x="1449" y="196"/>
                </a:cubicBezTo>
                <a:cubicBezTo>
                  <a:pt x="1451" y="196"/>
                  <a:pt x="1452" y="196"/>
                  <a:pt x="1454" y="196"/>
                </a:cubicBezTo>
                <a:cubicBezTo>
                  <a:pt x="1456" y="196"/>
                  <a:pt x="1458" y="196"/>
                  <a:pt x="1460" y="196"/>
                </a:cubicBezTo>
                <a:cubicBezTo>
                  <a:pt x="1462" y="197"/>
                  <a:pt x="1463" y="197"/>
                  <a:pt x="1465" y="198"/>
                </a:cubicBezTo>
                <a:cubicBezTo>
                  <a:pt x="1466" y="198"/>
                  <a:pt x="1468" y="198"/>
                  <a:pt x="1469" y="199"/>
                </a:cubicBezTo>
                <a:cubicBezTo>
                  <a:pt x="1469" y="199"/>
                  <a:pt x="1470" y="200"/>
                  <a:pt x="1470" y="200"/>
                </a:cubicBezTo>
                <a:cubicBezTo>
                  <a:pt x="1469" y="201"/>
                  <a:pt x="1469" y="201"/>
                  <a:pt x="1468" y="201"/>
                </a:cubicBezTo>
                <a:cubicBezTo>
                  <a:pt x="1467" y="201"/>
                  <a:pt x="1466" y="201"/>
                  <a:pt x="1465" y="201"/>
                </a:cubicBezTo>
                <a:cubicBezTo>
                  <a:pt x="1463" y="201"/>
                  <a:pt x="1460" y="201"/>
                  <a:pt x="1458" y="201"/>
                </a:cubicBezTo>
                <a:cubicBezTo>
                  <a:pt x="1457" y="201"/>
                  <a:pt x="1452" y="201"/>
                  <a:pt x="1452" y="202"/>
                </a:cubicBezTo>
                <a:cubicBezTo>
                  <a:pt x="1451" y="204"/>
                  <a:pt x="1455" y="205"/>
                  <a:pt x="1456" y="205"/>
                </a:cubicBezTo>
                <a:cubicBezTo>
                  <a:pt x="1458" y="206"/>
                  <a:pt x="1460" y="206"/>
                  <a:pt x="1462" y="206"/>
                </a:cubicBezTo>
                <a:cubicBezTo>
                  <a:pt x="1463" y="207"/>
                  <a:pt x="1464" y="209"/>
                  <a:pt x="1464" y="210"/>
                </a:cubicBezTo>
                <a:cubicBezTo>
                  <a:pt x="1465" y="212"/>
                  <a:pt x="1464" y="213"/>
                  <a:pt x="1466" y="214"/>
                </a:cubicBezTo>
                <a:cubicBezTo>
                  <a:pt x="1467" y="215"/>
                  <a:pt x="1469" y="214"/>
                  <a:pt x="1470" y="214"/>
                </a:cubicBezTo>
                <a:cubicBezTo>
                  <a:pt x="1475" y="213"/>
                  <a:pt x="1480" y="212"/>
                  <a:pt x="1485" y="211"/>
                </a:cubicBezTo>
                <a:cubicBezTo>
                  <a:pt x="1488" y="210"/>
                  <a:pt x="1491" y="210"/>
                  <a:pt x="1495" y="209"/>
                </a:cubicBezTo>
                <a:cubicBezTo>
                  <a:pt x="1498" y="209"/>
                  <a:pt x="1502" y="208"/>
                  <a:pt x="1505" y="207"/>
                </a:cubicBezTo>
                <a:cubicBezTo>
                  <a:pt x="1508" y="205"/>
                  <a:pt x="1512" y="201"/>
                  <a:pt x="1508" y="199"/>
                </a:cubicBezTo>
                <a:cubicBezTo>
                  <a:pt x="1507" y="198"/>
                  <a:pt x="1505" y="198"/>
                  <a:pt x="1505" y="196"/>
                </a:cubicBezTo>
                <a:cubicBezTo>
                  <a:pt x="1506" y="195"/>
                  <a:pt x="1507" y="195"/>
                  <a:pt x="1507" y="194"/>
                </a:cubicBezTo>
                <a:cubicBezTo>
                  <a:pt x="1508" y="193"/>
                  <a:pt x="1509" y="192"/>
                  <a:pt x="1509" y="191"/>
                </a:cubicBezTo>
                <a:cubicBezTo>
                  <a:pt x="1510" y="190"/>
                  <a:pt x="1511" y="189"/>
                  <a:pt x="1511" y="188"/>
                </a:cubicBezTo>
                <a:cubicBezTo>
                  <a:pt x="1510" y="186"/>
                  <a:pt x="1509" y="185"/>
                  <a:pt x="1507" y="185"/>
                </a:cubicBezTo>
                <a:cubicBezTo>
                  <a:pt x="1505" y="184"/>
                  <a:pt x="1504" y="184"/>
                  <a:pt x="1502" y="183"/>
                </a:cubicBezTo>
                <a:cubicBezTo>
                  <a:pt x="1501" y="182"/>
                  <a:pt x="1499" y="182"/>
                  <a:pt x="1498" y="181"/>
                </a:cubicBezTo>
                <a:cubicBezTo>
                  <a:pt x="1496" y="180"/>
                  <a:pt x="1494" y="181"/>
                  <a:pt x="1493" y="182"/>
                </a:cubicBezTo>
                <a:cubicBezTo>
                  <a:pt x="1491" y="182"/>
                  <a:pt x="1489" y="183"/>
                  <a:pt x="1487" y="183"/>
                </a:cubicBezTo>
                <a:cubicBezTo>
                  <a:pt x="1485" y="182"/>
                  <a:pt x="1485" y="180"/>
                  <a:pt x="1484" y="179"/>
                </a:cubicBezTo>
                <a:cubicBezTo>
                  <a:pt x="1484" y="178"/>
                  <a:pt x="1482" y="177"/>
                  <a:pt x="1481" y="176"/>
                </a:cubicBezTo>
                <a:cubicBezTo>
                  <a:pt x="1480" y="176"/>
                  <a:pt x="1479" y="176"/>
                  <a:pt x="1478" y="176"/>
                </a:cubicBezTo>
                <a:cubicBezTo>
                  <a:pt x="1478" y="176"/>
                  <a:pt x="1477" y="175"/>
                  <a:pt x="1476" y="175"/>
                </a:cubicBezTo>
                <a:cubicBezTo>
                  <a:pt x="1475" y="174"/>
                  <a:pt x="1473" y="174"/>
                  <a:pt x="1472" y="174"/>
                </a:cubicBezTo>
                <a:cubicBezTo>
                  <a:pt x="1470" y="174"/>
                  <a:pt x="1468" y="174"/>
                  <a:pt x="1467" y="173"/>
                </a:cubicBezTo>
                <a:cubicBezTo>
                  <a:pt x="1466" y="172"/>
                  <a:pt x="1465" y="171"/>
                  <a:pt x="1463" y="170"/>
                </a:cubicBezTo>
                <a:cubicBezTo>
                  <a:pt x="1461" y="170"/>
                  <a:pt x="1459" y="170"/>
                  <a:pt x="1458" y="169"/>
                </a:cubicBezTo>
                <a:cubicBezTo>
                  <a:pt x="1456" y="168"/>
                  <a:pt x="1453" y="168"/>
                  <a:pt x="1451" y="168"/>
                </a:cubicBezTo>
                <a:cubicBezTo>
                  <a:pt x="1449" y="168"/>
                  <a:pt x="1446" y="167"/>
                  <a:pt x="1444" y="168"/>
                </a:cubicBezTo>
                <a:cubicBezTo>
                  <a:pt x="1442" y="169"/>
                  <a:pt x="1438" y="169"/>
                  <a:pt x="1438" y="172"/>
                </a:cubicBezTo>
                <a:cubicBezTo>
                  <a:pt x="1439" y="173"/>
                  <a:pt x="1440" y="175"/>
                  <a:pt x="1440" y="176"/>
                </a:cubicBezTo>
                <a:cubicBezTo>
                  <a:pt x="1441" y="177"/>
                  <a:pt x="1443" y="178"/>
                  <a:pt x="1444" y="179"/>
                </a:cubicBezTo>
                <a:cubicBezTo>
                  <a:pt x="1445" y="181"/>
                  <a:pt x="1443" y="181"/>
                  <a:pt x="1442" y="181"/>
                </a:cubicBezTo>
                <a:close/>
                <a:moveTo>
                  <a:pt x="1342" y="296"/>
                </a:moveTo>
                <a:cubicBezTo>
                  <a:pt x="1341" y="297"/>
                  <a:pt x="1339" y="298"/>
                  <a:pt x="1338" y="299"/>
                </a:cubicBezTo>
                <a:cubicBezTo>
                  <a:pt x="1337" y="299"/>
                  <a:pt x="1335" y="301"/>
                  <a:pt x="1335" y="302"/>
                </a:cubicBezTo>
                <a:cubicBezTo>
                  <a:pt x="1336" y="302"/>
                  <a:pt x="1337" y="301"/>
                  <a:pt x="1338" y="301"/>
                </a:cubicBezTo>
                <a:cubicBezTo>
                  <a:pt x="1338" y="301"/>
                  <a:pt x="1339" y="301"/>
                  <a:pt x="1340" y="300"/>
                </a:cubicBezTo>
                <a:cubicBezTo>
                  <a:pt x="1342" y="300"/>
                  <a:pt x="1344" y="299"/>
                  <a:pt x="1345" y="299"/>
                </a:cubicBezTo>
                <a:cubicBezTo>
                  <a:pt x="1349" y="298"/>
                  <a:pt x="1352" y="297"/>
                  <a:pt x="1355" y="297"/>
                </a:cubicBezTo>
                <a:cubicBezTo>
                  <a:pt x="1357" y="296"/>
                  <a:pt x="1358" y="295"/>
                  <a:pt x="1359" y="295"/>
                </a:cubicBezTo>
                <a:cubicBezTo>
                  <a:pt x="1360" y="295"/>
                  <a:pt x="1363" y="296"/>
                  <a:pt x="1363" y="294"/>
                </a:cubicBezTo>
                <a:cubicBezTo>
                  <a:pt x="1363" y="294"/>
                  <a:pt x="1362" y="294"/>
                  <a:pt x="1362" y="294"/>
                </a:cubicBezTo>
                <a:cubicBezTo>
                  <a:pt x="1361" y="293"/>
                  <a:pt x="1361" y="293"/>
                  <a:pt x="1360" y="293"/>
                </a:cubicBezTo>
                <a:cubicBezTo>
                  <a:pt x="1358" y="291"/>
                  <a:pt x="1355" y="293"/>
                  <a:pt x="1353" y="293"/>
                </a:cubicBezTo>
                <a:cubicBezTo>
                  <a:pt x="1352" y="293"/>
                  <a:pt x="1351" y="293"/>
                  <a:pt x="1350" y="294"/>
                </a:cubicBezTo>
                <a:cubicBezTo>
                  <a:pt x="1347" y="294"/>
                  <a:pt x="1345" y="295"/>
                  <a:pt x="1342" y="296"/>
                </a:cubicBezTo>
                <a:close/>
                <a:moveTo>
                  <a:pt x="1077" y="276"/>
                </a:moveTo>
                <a:cubicBezTo>
                  <a:pt x="1075" y="277"/>
                  <a:pt x="1075" y="279"/>
                  <a:pt x="1077" y="279"/>
                </a:cubicBezTo>
                <a:cubicBezTo>
                  <a:pt x="1079" y="280"/>
                  <a:pt x="1080" y="280"/>
                  <a:pt x="1081" y="281"/>
                </a:cubicBezTo>
                <a:cubicBezTo>
                  <a:pt x="1083" y="281"/>
                  <a:pt x="1085" y="281"/>
                  <a:pt x="1086" y="282"/>
                </a:cubicBezTo>
                <a:cubicBezTo>
                  <a:pt x="1088" y="282"/>
                  <a:pt x="1089" y="283"/>
                  <a:pt x="1091" y="283"/>
                </a:cubicBezTo>
                <a:cubicBezTo>
                  <a:pt x="1092" y="284"/>
                  <a:pt x="1094" y="283"/>
                  <a:pt x="1096" y="283"/>
                </a:cubicBezTo>
                <a:cubicBezTo>
                  <a:pt x="1097" y="284"/>
                  <a:pt x="1100" y="284"/>
                  <a:pt x="1098" y="285"/>
                </a:cubicBezTo>
                <a:cubicBezTo>
                  <a:pt x="1095" y="286"/>
                  <a:pt x="1092" y="284"/>
                  <a:pt x="1089" y="284"/>
                </a:cubicBezTo>
                <a:cubicBezTo>
                  <a:pt x="1082" y="284"/>
                  <a:pt x="1075" y="284"/>
                  <a:pt x="1069" y="284"/>
                </a:cubicBezTo>
                <a:cubicBezTo>
                  <a:pt x="1067" y="284"/>
                  <a:pt x="1065" y="284"/>
                  <a:pt x="1064" y="285"/>
                </a:cubicBezTo>
                <a:cubicBezTo>
                  <a:pt x="1062" y="285"/>
                  <a:pt x="1061" y="286"/>
                  <a:pt x="1060" y="287"/>
                </a:cubicBezTo>
                <a:cubicBezTo>
                  <a:pt x="1059" y="288"/>
                  <a:pt x="1059" y="289"/>
                  <a:pt x="1059" y="289"/>
                </a:cubicBezTo>
                <a:cubicBezTo>
                  <a:pt x="1059" y="290"/>
                  <a:pt x="1060" y="290"/>
                  <a:pt x="1061" y="290"/>
                </a:cubicBezTo>
                <a:cubicBezTo>
                  <a:pt x="1063" y="292"/>
                  <a:pt x="1060" y="292"/>
                  <a:pt x="1059" y="293"/>
                </a:cubicBezTo>
                <a:cubicBezTo>
                  <a:pt x="1056" y="296"/>
                  <a:pt x="1062" y="297"/>
                  <a:pt x="1064" y="297"/>
                </a:cubicBezTo>
                <a:cubicBezTo>
                  <a:pt x="1067" y="298"/>
                  <a:pt x="1071" y="297"/>
                  <a:pt x="1074" y="297"/>
                </a:cubicBezTo>
                <a:cubicBezTo>
                  <a:pt x="1078" y="296"/>
                  <a:pt x="1083" y="297"/>
                  <a:pt x="1087" y="297"/>
                </a:cubicBezTo>
                <a:cubicBezTo>
                  <a:pt x="1089" y="297"/>
                  <a:pt x="1091" y="297"/>
                  <a:pt x="1093" y="297"/>
                </a:cubicBezTo>
                <a:cubicBezTo>
                  <a:pt x="1094" y="297"/>
                  <a:pt x="1097" y="296"/>
                  <a:pt x="1097" y="297"/>
                </a:cubicBezTo>
                <a:cubicBezTo>
                  <a:pt x="1097" y="298"/>
                  <a:pt x="1095" y="297"/>
                  <a:pt x="1095" y="297"/>
                </a:cubicBezTo>
                <a:cubicBezTo>
                  <a:pt x="1093" y="297"/>
                  <a:pt x="1092" y="298"/>
                  <a:pt x="1090" y="298"/>
                </a:cubicBezTo>
                <a:cubicBezTo>
                  <a:pt x="1088" y="298"/>
                  <a:pt x="1086" y="298"/>
                  <a:pt x="1084" y="299"/>
                </a:cubicBezTo>
                <a:cubicBezTo>
                  <a:pt x="1082" y="299"/>
                  <a:pt x="1080" y="298"/>
                  <a:pt x="1079" y="298"/>
                </a:cubicBezTo>
                <a:cubicBezTo>
                  <a:pt x="1077" y="298"/>
                  <a:pt x="1075" y="298"/>
                  <a:pt x="1074" y="299"/>
                </a:cubicBezTo>
                <a:cubicBezTo>
                  <a:pt x="1072" y="299"/>
                  <a:pt x="1070" y="299"/>
                  <a:pt x="1068" y="300"/>
                </a:cubicBezTo>
                <a:cubicBezTo>
                  <a:pt x="1066" y="300"/>
                  <a:pt x="1063" y="300"/>
                  <a:pt x="1061" y="300"/>
                </a:cubicBezTo>
                <a:cubicBezTo>
                  <a:pt x="1060" y="300"/>
                  <a:pt x="1058" y="300"/>
                  <a:pt x="1056" y="300"/>
                </a:cubicBezTo>
                <a:cubicBezTo>
                  <a:pt x="1055" y="301"/>
                  <a:pt x="1054" y="302"/>
                  <a:pt x="1053" y="303"/>
                </a:cubicBezTo>
                <a:cubicBezTo>
                  <a:pt x="1052" y="304"/>
                  <a:pt x="1046" y="308"/>
                  <a:pt x="1049" y="309"/>
                </a:cubicBezTo>
                <a:cubicBezTo>
                  <a:pt x="1050" y="310"/>
                  <a:pt x="1052" y="310"/>
                  <a:pt x="1054" y="310"/>
                </a:cubicBezTo>
                <a:cubicBezTo>
                  <a:pt x="1056" y="310"/>
                  <a:pt x="1057" y="309"/>
                  <a:pt x="1059" y="310"/>
                </a:cubicBezTo>
                <a:cubicBezTo>
                  <a:pt x="1062" y="310"/>
                  <a:pt x="1066" y="310"/>
                  <a:pt x="1069" y="310"/>
                </a:cubicBezTo>
                <a:cubicBezTo>
                  <a:pt x="1072" y="309"/>
                  <a:pt x="1076" y="308"/>
                  <a:pt x="1079" y="307"/>
                </a:cubicBezTo>
                <a:cubicBezTo>
                  <a:pt x="1080" y="307"/>
                  <a:pt x="1082" y="306"/>
                  <a:pt x="1084" y="306"/>
                </a:cubicBezTo>
                <a:cubicBezTo>
                  <a:pt x="1085" y="306"/>
                  <a:pt x="1087" y="306"/>
                  <a:pt x="1088" y="306"/>
                </a:cubicBezTo>
                <a:cubicBezTo>
                  <a:pt x="1089" y="306"/>
                  <a:pt x="1089" y="305"/>
                  <a:pt x="1090" y="305"/>
                </a:cubicBezTo>
                <a:cubicBezTo>
                  <a:pt x="1090" y="305"/>
                  <a:pt x="1091" y="304"/>
                  <a:pt x="1091" y="305"/>
                </a:cubicBezTo>
                <a:cubicBezTo>
                  <a:pt x="1091" y="305"/>
                  <a:pt x="1090" y="306"/>
                  <a:pt x="1090" y="307"/>
                </a:cubicBezTo>
                <a:cubicBezTo>
                  <a:pt x="1090" y="307"/>
                  <a:pt x="1089" y="307"/>
                  <a:pt x="1089" y="308"/>
                </a:cubicBezTo>
                <a:cubicBezTo>
                  <a:pt x="1087" y="308"/>
                  <a:pt x="1086" y="309"/>
                  <a:pt x="1085" y="309"/>
                </a:cubicBezTo>
                <a:cubicBezTo>
                  <a:pt x="1083" y="309"/>
                  <a:pt x="1081" y="310"/>
                  <a:pt x="1080" y="310"/>
                </a:cubicBezTo>
                <a:cubicBezTo>
                  <a:pt x="1078" y="311"/>
                  <a:pt x="1076" y="311"/>
                  <a:pt x="1075" y="312"/>
                </a:cubicBezTo>
                <a:cubicBezTo>
                  <a:pt x="1073" y="312"/>
                  <a:pt x="1071" y="312"/>
                  <a:pt x="1069" y="313"/>
                </a:cubicBezTo>
                <a:cubicBezTo>
                  <a:pt x="1067" y="313"/>
                  <a:pt x="1066" y="314"/>
                  <a:pt x="1064" y="314"/>
                </a:cubicBezTo>
                <a:cubicBezTo>
                  <a:pt x="1062" y="314"/>
                  <a:pt x="1059" y="315"/>
                  <a:pt x="1057" y="315"/>
                </a:cubicBezTo>
                <a:cubicBezTo>
                  <a:pt x="1055" y="315"/>
                  <a:pt x="1053" y="315"/>
                  <a:pt x="1051" y="316"/>
                </a:cubicBezTo>
                <a:cubicBezTo>
                  <a:pt x="1049" y="316"/>
                  <a:pt x="1047" y="317"/>
                  <a:pt x="1046" y="317"/>
                </a:cubicBezTo>
                <a:cubicBezTo>
                  <a:pt x="1044" y="318"/>
                  <a:pt x="1043" y="319"/>
                  <a:pt x="1042" y="320"/>
                </a:cubicBezTo>
                <a:cubicBezTo>
                  <a:pt x="1040" y="320"/>
                  <a:pt x="1039" y="321"/>
                  <a:pt x="1039" y="323"/>
                </a:cubicBezTo>
                <a:cubicBezTo>
                  <a:pt x="1040" y="324"/>
                  <a:pt x="1042" y="325"/>
                  <a:pt x="1043" y="325"/>
                </a:cubicBezTo>
                <a:cubicBezTo>
                  <a:pt x="1044" y="326"/>
                  <a:pt x="1045" y="326"/>
                  <a:pt x="1047" y="327"/>
                </a:cubicBezTo>
                <a:cubicBezTo>
                  <a:pt x="1048" y="327"/>
                  <a:pt x="1050" y="327"/>
                  <a:pt x="1051" y="327"/>
                </a:cubicBezTo>
                <a:cubicBezTo>
                  <a:pt x="1052" y="328"/>
                  <a:pt x="1053" y="327"/>
                  <a:pt x="1054" y="328"/>
                </a:cubicBezTo>
                <a:cubicBezTo>
                  <a:pt x="1055" y="328"/>
                  <a:pt x="1055" y="329"/>
                  <a:pt x="1056" y="329"/>
                </a:cubicBezTo>
                <a:cubicBezTo>
                  <a:pt x="1058" y="330"/>
                  <a:pt x="1060" y="329"/>
                  <a:pt x="1061" y="327"/>
                </a:cubicBezTo>
                <a:cubicBezTo>
                  <a:pt x="1062" y="326"/>
                  <a:pt x="1068" y="324"/>
                  <a:pt x="1068" y="327"/>
                </a:cubicBezTo>
                <a:cubicBezTo>
                  <a:pt x="1068" y="328"/>
                  <a:pt x="1066" y="329"/>
                  <a:pt x="1068" y="330"/>
                </a:cubicBezTo>
                <a:cubicBezTo>
                  <a:pt x="1069" y="330"/>
                  <a:pt x="1069" y="330"/>
                  <a:pt x="1070" y="331"/>
                </a:cubicBezTo>
                <a:cubicBezTo>
                  <a:pt x="1070" y="333"/>
                  <a:pt x="1073" y="333"/>
                  <a:pt x="1075" y="333"/>
                </a:cubicBezTo>
                <a:cubicBezTo>
                  <a:pt x="1077" y="333"/>
                  <a:pt x="1078" y="334"/>
                  <a:pt x="1079" y="334"/>
                </a:cubicBezTo>
                <a:cubicBezTo>
                  <a:pt x="1080" y="335"/>
                  <a:pt x="1084" y="335"/>
                  <a:pt x="1083" y="332"/>
                </a:cubicBezTo>
                <a:cubicBezTo>
                  <a:pt x="1083" y="331"/>
                  <a:pt x="1083" y="331"/>
                  <a:pt x="1083" y="331"/>
                </a:cubicBezTo>
                <a:cubicBezTo>
                  <a:pt x="1082" y="330"/>
                  <a:pt x="1083" y="329"/>
                  <a:pt x="1082" y="329"/>
                </a:cubicBezTo>
                <a:cubicBezTo>
                  <a:pt x="1082" y="328"/>
                  <a:pt x="1081" y="328"/>
                  <a:pt x="1081" y="327"/>
                </a:cubicBezTo>
                <a:cubicBezTo>
                  <a:pt x="1082" y="326"/>
                  <a:pt x="1083" y="328"/>
                  <a:pt x="1083" y="328"/>
                </a:cubicBezTo>
                <a:cubicBezTo>
                  <a:pt x="1083" y="329"/>
                  <a:pt x="1083" y="329"/>
                  <a:pt x="1084" y="329"/>
                </a:cubicBezTo>
                <a:cubicBezTo>
                  <a:pt x="1085" y="329"/>
                  <a:pt x="1086" y="329"/>
                  <a:pt x="1086" y="328"/>
                </a:cubicBezTo>
                <a:cubicBezTo>
                  <a:pt x="1087" y="327"/>
                  <a:pt x="1087" y="327"/>
                  <a:pt x="1088" y="327"/>
                </a:cubicBezTo>
                <a:cubicBezTo>
                  <a:pt x="1089" y="327"/>
                  <a:pt x="1090" y="327"/>
                  <a:pt x="1090" y="328"/>
                </a:cubicBezTo>
                <a:cubicBezTo>
                  <a:pt x="1092" y="329"/>
                  <a:pt x="1089" y="330"/>
                  <a:pt x="1089" y="331"/>
                </a:cubicBezTo>
                <a:cubicBezTo>
                  <a:pt x="1090" y="332"/>
                  <a:pt x="1090" y="332"/>
                  <a:pt x="1091" y="332"/>
                </a:cubicBezTo>
                <a:cubicBezTo>
                  <a:pt x="1091" y="333"/>
                  <a:pt x="1092" y="333"/>
                  <a:pt x="1092" y="334"/>
                </a:cubicBezTo>
                <a:cubicBezTo>
                  <a:pt x="1093" y="335"/>
                  <a:pt x="1094" y="335"/>
                  <a:pt x="1096" y="335"/>
                </a:cubicBezTo>
                <a:cubicBezTo>
                  <a:pt x="1098" y="335"/>
                  <a:pt x="1099" y="334"/>
                  <a:pt x="1100" y="333"/>
                </a:cubicBezTo>
                <a:cubicBezTo>
                  <a:pt x="1102" y="332"/>
                  <a:pt x="1104" y="332"/>
                  <a:pt x="1106" y="331"/>
                </a:cubicBezTo>
                <a:cubicBezTo>
                  <a:pt x="1108" y="330"/>
                  <a:pt x="1108" y="328"/>
                  <a:pt x="1109" y="326"/>
                </a:cubicBezTo>
                <a:cubicBezTo>
                  <a:pt x="1109" y="325"/>
                  <a:pt x="1109" y="324"/>
                  <a:pt x="1108" y="323"/>
                </a:cubicBezTo>
                <a:cubicBezTo>
                  <a:pt x="1108" y="323"/>
                  <a:pt x="1106" y="323"/>
                  <a:pt x="1107" y="322"/>
                </a:cubicBezTo>
                <a:cubicBezTo>
                  <a:pt x="1107" y="322"/>
                  <a:pt x="1108" y="323"/>
                  <a:pt x="1109" y="323"/>
                </a:cubicBezTo>
                <a:cubicBezTo>
                  <a:pt x="1110" y="324"/>
                  <a:pt x="1110" y="324"/>
                  <a:pt x="1112" y="323"/>
                </a:cubicBezTo>
                <a:cubicBezTo>
                  <a:pt x="1113" y="322"/>
                  <a:pt x="1114" y="322"/>
                  <a:pt x="1114" y="320"/>
                </a:cubicBezTo>
                <a:cubicBezTo>
                  <a:pt x="1114" y="319"/>
                  <a:pt x="1114" y="319"/>
                  <a:pt x="1114" y="318"/>
                </a:cubicBezTo>
                <a:cubicBezTo>
                  <a:pt x="1114" y="317"/>
                  <a:pt x="1113" y="316"/>
                  <a:pt x="1113" y="316"/>
                </a:cubicBezTo>
                <a:cubicBezTo>
                  <a:pt x="1114" y="313"/>
                  <a:pt x="1115" y="316"/>
                  <a:pt x="1116" y="317"/>
                </a:cubicBezTo>
                <a:cubicBezTo>
                  <a:pt x="1116" y="317"/>
                  <a:pt x="1116" y="318"/>
                  <a:pt x="1117" y="318"/>
                </a:cubicBezTo>
                <a:cubicBezTo>
                  <a:pt x="1118" y="318"/>
                  <a:pt x="1119" y="318"/>
                  <a:pt x="1119" y="318"/>
                </a:cubicBezTo>
                <a:cubicBezTo>
                  <a:pt x="1120" y="317"/>
                  <a:pt x="1121" y="317"/>
                  <a:pt x="1121" y="318"/>
                </a:cubicBezTo>
                <a:cubicBezTo>
                  <a:pt x="1122" y="318"/>
                  <a:pt x="1121" y="319"/>
                  <a:pt x="1120" y="319"/>
                </a:cubicBezTo>
                <a:cubicBezTo>
                  <a:pt x="1119" y="320"/>
                  <a:pt x="1119" y="320"/>
                  <a:pt x="1119" y="321"/>
                </a:cubicBezTo>
                <a:cubicBezTo>
                  <a:pt x="1118" y="322"/>
                  <a:pt x="1119" y="322"/>
                  <a:pt x="1118" y="323"/>
                </a:cubicBezTo>
                <a:cubicBezTo>
                  <a:pt x="1117" y="324"/>
                  <a:pt x="1116" y="325"/>
                  <a:pt x="1116" y="327"/>
                </a:cubicBezTo>
                <a:cubicBezTo>
                  <a:pt x="1116" y="328"/>
                  <a:pt x="1116" y="330"/>
                  <a:pt x="1117" y="330"/>
                </a:cubicBezTo>
                <a:cubicBezTo>
                  <a:pt x="1118" y="332"/>
                  <a:pt x="1120" y="331"/>
                  <a:pt x="1121" y="331"/>
                </a:cubicBezTo>
                <a:cubicBezTo>
                  <a:pt x="1125" y="331"/>
                  <a:pt x="1128" y="330"/>
                  <a:pt x="1131" y="330"/>
                </a:cubicBezTo>
                <a:cubicBezTo>
                  <a:pt x="1134" y="330"/>
                  <a:pt x="1137" y="331"/>
                  <a:pt x="1140" y="330"/>
                </a:cubicBezTo>
                <a:cubicBezTo>
                  <a:pt x="1141" y="329"/>
                  <a:pt x="1142" y="328"/>
                  <a:pt x="1142" y="327"/>
                </a:cubicBezTo>
                <a:cubicBezTo>
                  <a:pt x="1143" y="326"/>
                  <a:pt x="1142" y="323"/>
                  <a:pt x="1143" y="323"/>
                </a:cubicBezTo>
                <a:cubicBezTo>
                  <a:pt x="1144" y="322"/>
                  <a:pt x="1144" y="323"/>
                  <a:pt x="1144" y="324"/>
                </a:cubicBezTo>
                <a:cubicBezTo>
                  <a:pt x="1144" y="325"/>
                  <a:pt x="1143" y="325"/>
                  <a:pt x="1144" y="325"/>
                </a:cubicBezTo>
                <a:cubicBezTo>
                  <a:pt x="1145" y="326"/>
                  <a:pt x="1147" y="324"/>
                  <a:pt x="1148" y="325"/>
                </a:cubicBezTo>
                <a:cubicBezTo>
                  <a:pt x="1150" y="326"/>
                  <a:pt x="1146" y="327"/>
                  <a:pt x="1147" y="328"/>
                </a:cubicBezTo>
                <a:cubicBezTo>
                  <a:pt x="1148" y="329"/>
                  <a:pt x="1151" y="328"/>
                  <a:pt x="1152" y="328"/>
                </a:cubicBezTo>
                <a:cubicBezTo>
                  <a:pt x="1153" y="328"/>
                  <a:pt x="1155" y="328"/>
                  <a:pt x="1157" y="328"/>
                </a:cubicBezTo>
                <a:cubicBezTo>
                  <a:pt x="1158" y="328"/>
                  <a:pt x="1158" y="328"/>
                  <a:pt x="1159" y="327"/>
                </a:cubicBezTo>
                <a:cubicBezTo>
                  <a:pt x="1160" y="327"/>
                  <a:pt x="1160" y="326"/>
                  <a:pt x="1161" y="326"/>
                </a:cubicBezTo>
                <a:cubicBezTo>
                  <a:pt x="1161" y="326"/>
                  <a:pt x="1162" y="326"/>
                  <a:pt x="1162" y="327"/>
                </a:cubicBezTo>
                <a:cubicBezTo>
                  <a:pt x="1163" y="327"/>
                  <a:pt x="1163" y="328"/>
                  <a:pt x="1164" y="328"/>
                </a:cubicBezTo>
                <a:cubicBezTo>
                  <a:pt x="1166" y="328"/>
                  <a:pt x="1167" y="326"/>
                  <a:pt x="1168" y="325"/>
                </a:cubicBezTo>
                <a:cubicBezTo>
                  <a:pt x="1169" y="324"/>
                  <a:pt x="1171" y="323"/>
                  <a:pt x="1172" y="323"/>
                </a:cubicBezTo>
                <a:cubicBezTo>
                  <a:pt x="1174" y="323"/>
                  <a:pt x="1173" y="325"/>
                  <a:pt x="1172" y="326"/>
                </a:cubicBezTo>
                <a:cubicBezTo>
                  <a:pt x="1172" y="326"/>
                  <a:pt x="1171" y="327"/>
                  <a:pt x="1171" y="328"/>
                </a:cubicBezTo>
                <a:cubicBezTo>
                  <a:pt x="1170" y="328"/>
                  <a:pt x="1170" y="329"/>
                  <a:pt x="1169" y="329"/>
                </a:cubicBezTo>
                <a:cubicBezTo>
                  <a:pt x="1168" y="330"/>
                  <a:pt x="1167" y="331"/>
                  <a:pt x="1166" y="332"/>
                </a:cubicBezTo>
                <a:cubicBezTo>
                  <a:pt x="1163" y="334"/>
                  <a:pt x="1160" y="334"/>
                  <a:pt x="1157" y="334"/>
                </a:cubicBezTo>
                <a:cubicBezTo>
                  <a:pt x="1153" y="333"/>
                  <a:pt x="1150" y="333"/>
                  <a:pt x="1147" y="334"/>
                </a:cubicBezTo>
                <a:cubicBezTo>
                  <a:pt x="1145" y="335"/>
                  <a:pt x="1143" y="335"/>
                  <a:pt x="1141" y="336"/>
                </a:cubicBezTo>
                <a:cubicBezTo>
                  <a:pt x="1139" y="336"/>
                  <a:pt x="1137" y="337"/>
                  <a:pt x="1135" y="338"/>
                </a:cubicBezTo>
                <a:cubicBezTo>
                  <a:pt x="1129" y="340"/>
                  <a:pt x="1124" y="340"/>
                  <a:pt x="1119" y="342"/>
                </a:cubicBezTo>
                <a:cubicBezTo>
                  <a:pt x="1117" y="343"/>
                  <a:pt x="1115" y="344"/>
                  <a:pt x="1112" y="345"/>
                </a:cubicBezTo>
                <a:cubicBezTo>
                  <a:pt x="1112" y="345"/>
                  <a:pt x="1111" y="345"/>
                  <a:pt x="1110" y="345"/>
                </a:cubicBezTo>
                <a:cubicBezTo>
                  <a:pt x="1109" y="346"/>
                  <a:pt x="1108" y="345"/>
                  <a:pt x="1108" y="346"/>
                </a:cubicBezTo>
                <a:cubicBezTo>
                  <a:pt x="1105" y="346"/>
                  <a:pt x="1106" y="347"/>
                  <a:pt x="1107" y="348"/>
                </a:cubicBezTo>
                <a:cubicBezTo>
                  <a:pt x="1108" y="349"/>
                  <a:pt x="1108" y="349"/>
                  <a:pt x="1109" y="350"/>
                </a:cubicBezTo>
                <a:cubicBezTo>
                  <a:pt x="1110" y="350"/>
                  <a:pt x="1111" y="351"/>
                  <a:pt x="1111" y="352"/>
                </a:cubicBezTo>
                <a:cubicBezTo>
                  <a:pt x="1112" y="352"/>
                  <a:pt x="1113" y="353"/>
                  <a:pt x="1114" y="353"/>
                </a:cubicBezTo>
                <a:cubicBezTo>
                  <a:pt x="1116" y="354"/>
                  <a:pt x="1119" y="355"/>
                  <a:pt x="1121" y="356"/>
                </a:cubicBezTo>
                <a:cubicBezTo>
                  <a:pt x="1122" y="357"/>
                  <a:pt x="1124" y="357"/>
                  <a:pt x="1125" y="357"/>
                </a:cubicBezTo>
                <a:cubicBezTo>
                  <a:pt x="1128" y="358"/>
                  <a:pt x="1131" y="358"/>
                  <a:pt x="1134" y="358"/>
                </a:cubicBezTo>
                <a:cubicBezTo>
                  <a:pt x="1136" y="358"/>
                  <a:pt x="1137" y="358"/>
                  <a:pt x="1139" y="358"/>
                </a:cubicBezTo>
                <a:cubicBezTo>
                  <a:pt x="1141" y="357"/>
                  <a:pt x="1142" y="357"/>
                  <a:pt x="1144" y="356"/>
                </a:cubicBezTo>
                <a:cubicBezTo>
                  <a:pt x="1146" y="356"/>
                  <a:pt x="1148" y="355"/>
                  <a:pt x="1150" y="354"/>
                </a:cubicBezTo>
                <a:cubicBezTo>
                  <a:pt x="1152" y="354"/>
                  <a:pt x="1154" y="353"/>
                  <a:pt x="1156" y="352"/>
                </a:cubicBezTo>
                <a:cubicBezTo>
                  <a:pt x="1158" y="352"/>
                  <a:pt x="1160" y="351"/>
                  <a:pt x="1162" y="351"/>
                </a:cubicBezTo>
                <a:cubicBezTo>
                  <a:pt x="1164" y="350"/>
                  <a:pt x="1166" y="350"/>
                  <a:pt x="1169" y="349"/>
                </a:cubicBezTo>
                <a:cubicBezTo>
                  <a:pt x="1172" y="348"/>
                  <a:pt x="1175" y="347"/>
                  <a:pt x="1177" y="346"/>
                </a:cubicBezTo>
                <a:cubicBezTo>
                  <a:pt x="1180" y="345"/>
                  <a:pt x="1183" y="345"/>
                  <a:pt x="1186" y="344"/>
                </a:cubicBezTo>
                <a:cubicBezTo>
                  <a:pt x="1190" y="342"/>
                  <a:pt x="1195" y="341"/>
                  <a:pt x="1200" y="339"/>
                </a:cubicBezTo>
                <a:cubicBezTo>
                  <a:pt x="1202" y="338"/>
                  <a:pt x="1204" y="338"/>
                  <a:pt x="1207" y="337"/>
                </a:cubicBezTo>
                <a:cubicBezTo>
                  <a:pt x="1208" y="336"/>
                  <a:pt x="1210" y="336"/>
                  <a:pt x="1211" y="335"/>
                </a:cubicBezTo>
                <a:cubicBezTo>
                  <a:pt x="1213" y="334"/>
                  <a:pt x="1215" y="334"/>
                  <a:pt x="1217" y="333"/>
                </a:cubicBezTo>
                <a:cubicBezTo>
                  <a:pt x="1219" y="332"/>
                  <a:pt x="1221" y="331"/>
                  <a:pt x="1224" y="331"/>
                </a:cubicBezTo>
                <a:cubicBezTo>
                  <a:pt x="1225" y="332"/>
                  <a:pt x="1227" y="332"/>
                  <a:pt x="1228" y="333"/>
                </a:cubicBezTo>
                <a:cubicBezTo>
                  <a:pt x="1229" y="333"/>
                  <a:pt x="1231" y="334"/>
                  <a:pt x="1232" y="334"/>
                </a:cubicBezTo>
                <a:cubicBezTo>
                  <a:pt x="1233" y="334"/>
                  <a:pt x="1233" y="335"/>
                  <a:pt x="1234" y="335"/>
                </a:cubicBezTo>
                <a:cubicBezTo>
                  <a:pt x="1234" y="335"/>
                  <a:pt x="1235" y="335"/>
                  <a:pt x="1236" y="335"/>
                </a:cubicBezTo>
                <a:cubicBezTo>
                  <a:pt x="1237" y="336"/>
                  <a:pt x="1239" y="337"/>
                  <a:pt x="1240" y="336"/>
                </a:cubicBezTo>
                <a:cubicBezTo>
                  <a:pt x="1241" y="336"/>
                  <a:pt x="1241" y="335"/>
                  <a:pt x="1241" y="334"/>
                </a:cubicBezTo>
                <a:cubicBezTo>
                  <a:pt x="1241" y="334"/>
                  <a:pt x="1242" y="333"/>
                  <a:pt x="1242" y="333"/>
                </a:cubicBezTo>
                <a:cubicBezTo>
                  <a:pt x="1243" y="331"/>
                  <a:pt x="1243" y="329"/>
                  <a:pt x="1245" y="330"/>
                </a:cubicBezTo>
                <a:cubicBezTo>
                  <a:pt x="1246" y="330"/>
                  <a:pt x="1246" y="331"/>
                  <a:pt x="1247" y="331"/>
                </a:cubicBezTo>
                <a:cubicBezTo>
                  <a:pt x="1248" y="331"/>
                  <a:pt x="1248" y="331"/>
                  <a:pt x="1249" y="331"/>
                </a:cubicBezTo>
                <a:cubicBezTo>
                  <a:pt x="1251" y="330"/>
                  <a:pt x="1253" y="330"/>
                  <a:pt x="1255" y="330"/>
                </a:cubicBezTo>
                <a:cubicBezTo>
                  <a:pt x="1259" y="330"/>
                  <a:pt x="1263" y="330"/>
                  <a:pt x="1267" y="331"/>
                </a:cubicBezTo>
                <a:cubicBezTo>
                  <a:pt x="1269" y="331"/>
                  <a:pt x="1271" y="330"/>
                  <a:pt x="1273" y="331"/>
                </a:cubicBezTo>
                <a:cubicBezTo>
                  <a:pt x="1274" y="331"/>
                  <a:pt x="1275" y="331"/>
                  <a:pt x="1276" y="331"/>
                </a:cubicBezTo>
                <a:cubicBezTo>
                  <a:pt x="1277" y="331"/>
                  <a:pt x="1279" y="331"/>
                  <a:pt x="1280" y="330"/>
                </a:cubicBezTo>
                <a:cubicBezTo>
                  <a:pt x="1280" y="330"/>
                  <a:pt x="1280" y="329"/>
                  <a:pt x="1280" y="328"/>
                </a:cubicBezTo>
                <a:cubicBezTo>
                  <a:pt x="1281" y="328"/>
                  <a:pt x="1284" y="328"/>
                  <a:pt x="1284" y="326"/>
                </a:cubicBezTo>
                <a:cubicBezTo>
                  <a:pt x="1284" y="325"/>
                  <a:pt x="1283" y="326"/>
                  <a:pt x="1282" y="325"/>
                </a:cubicBezTo>
                <a:cubicBezTo>
                  <a:pt x="1281" y="325"/>
                  <a:pt x="1282" y="324"/>
                  <a:pt x="1282" y="323"/>
                </a:cubicBezTo>
                <a:cubicBezTo>
                  <a:pt x="1283" y="322"/>
                  <a:pt x="1284" y="322"/>
                  <a:pt x="1285" y="321"/>
                </a:cubicBezTo>
                <a:cubicBezTo>
                  <a:pt x="1286" y="321"/>
                  <a:pt x="1287" y="321"/>
                  <a:pt x="1288" y="319"/>
                </a:cubicBezTo>
                <a:cubicBezTo>
                  <a:pt x="1288" y="318"/>
                  <a:pt x="1287" y="318"/>
                  <a:pt x="1287" y="317"/>
                </a:cubicBezTo>
                <a:cubicBezTo>
                  <a:pt x="1287" y="317"/>
                  <a:pt x="1287" y="316"/>
                  <a:pt x="1288" y="315"/>
                </a:cubicBezTo>
                <a:cubicBezTo>
                  <a:pt x="1289" y="314"/>
                  <a:pt x="1288" y="314"/>
                  <a:pt x="1287" y="313"/>
                </a:cubicBezTo>
                <a:cubicBezTo>
                  <a:pt x="1287" y="312"/>
                  <a:pt x="1289" y="311"/>
                  <a:pt x="1290" y="311"/>
                </a:cubicBezTo>
                <a:cubicBezTo>
                  <a:pt x="1291" y="310"/>
                  <a:pt x="1292" y="308"/>
                  <a:pt x="1293" y="307"/>
                </a:cubicBezTo>
                <a:cubicBezTo>
                  <a:pt x="1293" y="305"/>
                  <a:pt x="1293" y="303"/>
                  <a:pt x="1293" y="302"/>
                </a:cubicBezTo>
                <a:cubicBezTo>
                  <a:pt x="1292" y="300"/>
                  <a:pt x="1292" y="299"/>
                  <a:pt x="1291" y="298"/>
                </a:cubicBezTo>
                <a:cubicBezTo>
                  <a:pt x="1290" y="297"/>
                  <a:pt x="1290" y="295"/>
                  <a:pt x="1288" y="295"/>
                </a:cubicBezTo>
                <a:cubicBezTo>
                  <a:pt x="1287" y="294"/>
                  <a:pt x="1286" y="293"/>
                  <a:pt x="1285" y="293"/>
                </a:cubicBezTo>
                <a:cubicBezTo>
                  <a:pt x="1284" y="292"/>
                  <a:pt x="1282" y="292"/>
                  <a:pt x="1281" y="291"/>
                </a:cubicBezTo>
                <a:cubicBezTo>
                  <a:pt x="1280" y="291"/>
                  <a:pt x="1279" y="291"/>
                  <a:pt x="1278" y="291"/>
                </a:cubicBezTo>
                <a:cubicBezTo>
                  <a:pt x="1277" y="290"/>
                  <a:pt x="1276" y="289"/>
                  <a:pt x="1275" y="289"/>
                </a:cubicBezTo>
                <a:cubicBezTo>
                  <a:pt x="1275" y="289"/>
                  <a:pt x="1274" y="289"/>
                  <a:pt x="1273" y="289"/>
                </a:cubicBezTo>
                <a:cubicBezTo>
                  <a:pt x="1272" y="289"/>
                  <a:pt x="1271" y="289"/>
                  <a:pt x="1270" y="289"/>
                </a:cubicBezTo>
                <a:cubicBezTo>
                  <a:pt x="1269" y="289"/>
                  <a:pt x="1268" y="289"/>
                  <a:pt x="1267" y="290"/>
                </a:cubicBezTo>
                <a:cubicBezTo>
                  <a:pt x="1266" y="290"/>
                  <a:pt x="1266" y="291"/>
                  <a:pt x="1265" y="292"/>
                </a:cubicBezTo>
                <a:cubicBezTo>
                  <a:pt x="1265" y="294"/>
                  <a:pt x="1263" y="293"/>
                  <a:pt x="1262" y="295"/>
                </a:cubicBezTo>
                <a:cubicBezTo>
                  <a:pt x="1261" y="296"/>
                  <a:pt x="1262" y="298"/>
                  <a:pt x="1263" y="299"/>
                </a:cubicBezTo>
                <a:cubicBezTo>
                  <a:pt x="1264" y="299"/>
                  <a:pt x="1265" y="299"/>
                  <a:pt x="1265" y="300"/>
                </a:cubicBezTo>
                <a:cubicBezTo>
                  <a:pt x="1266" y="300"/>
                  <a:pt x="1267" y="300"/>
                  <a:pt x="1266" y="301"/>
                </a:cubicBezTo>
                <a:cubicBezTo>
                  <a:pt x="1265" y="301"/>
                  <a:pt x="1264" y="301"/>
                  <a:pt x="1264" y="301"/>
                </a:cubicBezTo>
                <a:cubicBezTo>
                  <a:pt x="1263" y="302"/>
                  <a:pt x="1263" y="302"/>
                  <a:pt x="1263" y="303"/>
                </a:cubicBezTo>
                <a:cubicBezTo>
                  <a:pt x="1264" y="304"/>
                  <a:pt x="1264" y="308"/>
                  <a:pt x="1262" y="306"/>
                </a:cubicBezTo>
                <a:cubicBezTo>
                  <a:pt x="1261" y="304"/>
                  <a:pt x="1261" y="303"/>
                  <a:pt x="1261" y="302"/>
                </a:cubicBezTo>
                <a:cubicBezTo>
                  <a:pt x="1261" y="301"/>
                  <a:pt x="1260" y="299"/>
                  <a:pt x="1259" y="298"/>
                </a:cubicBezTo>
                <a:cubicBezTo>
                  <a:pt x="1259" y="297"/>
                  <a:pt x="1258" y="296"/>
                  <a:pt x="1257" y="295"/>
                </a:cubicBezTo>
                <a:cubicBezTo>
                  <a:pt x="1256" y="295"/>
                  <a:pt x="1255" y="295"/>
                  <a:pt x="1255" y="295"/>
                </a:cubicBezTo>
                <a:cubicBezTo>
                  <a:pt x="1254" y="295"/>
                  <a:pt x="1253" y="295"/>
                  <a:pt x="1252" y="296"/>
                </a:cubicBezTo>
                <a:cubicBezTo>
                  <a:pt x="1250" y="296"/>
                  <a:pt x="1249" y="297"/>
                  <a:pt x="1247" y="295"/>
                </a:cubicBezTo>
                <a:cubicBezTo>
                  <a:pt x="1247" y="295"/>
                  <a:pt x="1247" y="294"/>
                  <a:pt x="1247" y="293"/>
                </a:cubicBezTo>
                <a:cubicBezTo>
                  <a:pt x="1246" y="293"/>
                  <a:pt x="1246" y="292"/>
                  <a:pt x="1245" y="291"/>
                </a:cubicBezTo>
                <a:cubicBezTo>
                  <a:pt x="1244" y="290"/>
                  <a:pt x="1243" y="289"/>
                  <a:pt x="1242" y="289"/>
                </a:cubicBezTo>
                <a:cubicBezTo>
                  <a:pt x="1240" y="288"/>
                  <a:pt x="1239" y="289"/>
                  <a:pt x="1238" y="289"/>
                </a:cubicBezTo>
                <a:cubicBezTo>
                  <a:pt x="1236" y="290"/>
                  <a:pt x="1235" y="288"/>
                  <a:pt x="1236" y="287"/>
                </a:cubicBezTo>
                <a:cubicBezTo>
                  <a:pt x="1236" y="285"/>
                  <a:pt x="1237" y="284"/>
                  <a:pt x="1238" y="282"/>
                </a:cubicBezTo>
                <a:cubicBezTo>
                  <a:pt x="1238" y="281"/>
                  <a:pt x="1237" y="280"/>
                  <a:pt x="1236" y="279"/>
                </a:cubicBezTo>
                <a:cubicBezTo>
                  <a:pt x="1235" y="277"/>
                  <a:pt x="1235" y="276"/>
                  <a:pt x="1234" y="276"/>
                </a:cubicBezTo>
                <a:cubicBezTo>
                  <a:pt x="1233" y="275"/>
                  <a:pt x="1232" y="275"/>
                  <a:pt x="1231" y="275"/>
                </a:cubicBezTo>
                <a:cubicBezTo>
                  <a:pt x="1230" y="275"/>
                  <a:pt x="1229" y="274"/>
                  <a:pt x="1229" y="273"/>
                </a:cubicBezTo>
                <a:cubicBezTo>
                  <a:pt x="1228" y="272"/>
                  <a:pt x="1229" y="270"/>
                  <a:pt x="1228" y="268"/>
                </a:cubicBezTo>
                <a:cubicBezTo>
                  <a:pt x="1228" y="267"/>
                  <a:pt x="1226" y="267"/>
                  <a:pt x="1225" y="266"/>
                </a:cubicBezTo>
                <a:cubicBezTo>
                  <a:pt x="1225" y="265"/>
                  <a:pt x="1225" y="264"/>
                  <a:pt x="1225" y="263"/>
                </a:cubicBezTo>
                <a:cubicBezTo>
                  <a:pt x="1226" y="263"/>
                  <a:pt x="1227" y="263"/>
                  <a:pt x="1227" y="263"/>
                </a:cubicBezTo>
                <a:cubicBezTo>
                  <a:pt x="1229" y="263"/>
                  <a:pt x="1230" y="263"/>
                  <a:pt x="1231" y="261"/>
                </a:cubicBezTo>
                <a:cubicBezTo>
                  <a:pt x="1231" y="260"/>
                  <a:pt x="1229" y="260"/>
                  <a:pt x="1228" y="259"/>
                </a:cubicBezTo>
                <a:cubicBezTo>
                  <a:pt x="1227" y="258"/>
                  <a:pt x="1226" y="257"/>
                  <a:pt x="1225" y="256"/>
                </a:cubicBezTo>
                <a:cubicBezTo>
                  <a:pt x="1225" y="256"/>
                  <a:pt x="1224" y="255"/>
                  <a:pt x="1223" y="255"/>
                </a:cubicBezTo>
                <a:cubicBezTo>
                  <a:pt x="1222" y="255"/>
                  <a:pt x="1222" y="256"/>
                  <a:pt x="1221" y="256"/>
                </a:cubicBezTo>
                <a:cubicBezTo>
                  <a:pt x="1220" y="256"/>
                  <a:pt x="1218" y="256"/>
                  <a:pt x="1216" y="256"/>
                </a:cubicBezTo>
                <a:cubicBezTo>
                  <a:pt x="1215" y="256"/>
                  <a:pt x="1213" y="257"/>
                  <a:pt x="1212" y="257"/>
                </a:cubicBezTo>
                <a:cubicBezTo>
                  <a:pt x="1212" y="258"/>
                  <a:pt x="1211" y="259"/>
                  <a:pt x="1211" y="259"/>
                </a:cubicBezTo>
                <a:cubicBezTo>
                  <a:pt x="1210" y="260"/>
                  <a:pt x="1210" y="260"/>
                  <a:pt x="1209" y="260"/>
                </a:cubicBezTo>
                <a:cubicBezTo>
                  <a:pt x="1208" y="261"/>
                  <a:pt x="1208" y="263"/>
                  <a:pt x="1207" y="264"/>
                </a:cubicBezTo>
                <a:cubicBezTo>
                  <a:pt x="1207" y="264"/>
                  <a:pt x="1206" y="265"/>
                  <a:pt x="1205" y="265"/>
                </a:cubicBezTo>
                <a:cubicBezTo>
                  <a:pt x="1204" y="266"/>
                  <a:pt x="1203" y="267"/>
                  <a:pt x="1203" y="267"/>
                </a:cubicBezTo>
                <a:cubicBezTo>
                  <a:pt x="1202" y="268"/>
                  <a:pt x="1202" y="269"/>
                  <a:pt x="1202" y="270"/>
                </a:cubicBezTo>
                <a:cubicBezTo>
                  <a:pt x="1203" y="271"/>
                  <a:pt x="1202" y="271"/>
                  <a:pt x="1200" y="271"/>
                </a:cubicBezTo>
                <a:cubicBezTo>
                  <a:pt x="1199" y="271"/>
                  <a:pt x="1197" y="271"/>
                  <a:pt x="1195" y="272"/>
                </a:cubicBezTo>
                <a:cubicBezTo>
                  <a:pt x="1194" y="273"/>
                  <a:pt x="1193" y="274"/>
                  <a:pt x="1192" y="275"/>
                </a:cubicBezTo>
                <a:cubicBezTo>
                  <a:pt x="1191" y="275"/>
                  <a:pt x="1189" y="276"/>
                  <a:pt x="1189" y="278"/>
                </a:cubicBezTo>
                <a:cubicBezTo>
                  <a:pt x="1189" y="278"/>
                  <a:pt x="1189" y="279"/>
                  <a:pt x="1190" y="280"/>
                </a:cubicBezTo>
                <a:cubicBezTo>
                  <a:pt x="1190" y="280"/>
                  <a:pt x="1192" y="280"/>
                  <a:pt x="1192" y="280"/>
                </a:cubicBezTo>
                <a:cubicBezTo>
                  <a:pt x="1194" y="280"/>
                  <a:pt x="1195" y="280"/>
                  <a:pt x="1196" y="281"/>
                </a:cubicBezTo>
                <a:cubicBezTo>
                  <a:pt x="1197" y="281"/>
                  <a:pt x="1198" y="282"/>
                  <a:pt x="1198" y="283"/>
                </a:cubicBezTo>
                <a:cubicBezTo>
                  <a:pt x="1199" y="283"/>
                  <a:pt x="1200" y="283"/>
                  <a:pt x="1200" y="283"/>
                </a:cubicBezTo>
                <a:cubicBezTo>
                  <a:pt x="1201" y="284"/>
                  <a:pt x="1201" y="284"/>
                  <a:pt x="1202" y="285"/>
                </a:cubicBezTo>
                <a:cubicBezTo>
                  <a:pt x="1203" y="285"/>
                  <a:pt x="1204" y="285"/>
                  <a:pt x="1204" y="285"/>
                </a:cubicBezTo>
                <a:cubicBezTo>
                  <a:pt x="1206" y="286"/>
                  <a:pt x="1207" y="287"/>
                  <a:pt x="1208" y="288"/>
                </a:cubicBezTo>
                <a:cubicBezTo>
                  <a:pt x="1209" y="288"/>
                  <a:pt x="1212" y="289"/>
                  <a:pt x="1211" y="291"/>
                </a:cubicBezTo>
                <a:cubicBezTo>
                  <a:pt x="1210" y="292"/>
                  <a:pt x="1207" y="293"/>
                  <a:pt x="1206" y="293"/>
                </a:cubicBezTo>
                <a:cubicBezTo>
                  <a:pt x="1205" y="294"/>
                  <a:pt x="1203" y="294"/>
                  <a:pt x="1202" y="295"/>
                </a:cubicBezTo>
                <a:cubicBezTo>
                  <a:pt x="1200" y="295"/>
                  <a:pt x="1198" y="295"/>
                  <a:pt x="1197" y="296"/>
                </a:cubicBezTo>
                <a:cubicBezTo>
                  <a:pt x="1198" y="297"/>
                  <a:pt x="1199" y="297"/>
                  <a:pt x="1199" y="297"/>
                </a:cubicBezTo>
                <a:cubicBezTo>
                  <a:pt x="1202" y="299"/>
                  <a:pt x="1205" y="300"/>
                  <a:pt x="1208" y="300"/>
                </a:cubicBezTo>
                <a:cubicBezTo>
                  <a:pt x="1210" y="301"/>
                  <a:pt x="1212" y="301"/>
                  <a:pt x="1213" y="302"/>
                </a:cubicBezTo>
                <a:cubicBezTo>
                  <a:pt x="1215" y="302"/>
                  <a:pt x="1217" y="302"/>
                  <a:pt x="1219" y="303"/>
                </a:cubicBezTo>
                <a:cubicBezTo>
                  <a:pt x="1220" y="304"/>
                  <a:pt x="1221" y="305"/>
                  <a:pt x="1222" y="306"/>
                </a:cubicBezTo>
                <a:cubicBezTo>
                  <a:pt x="1223" y="307"/>
                  <a:pt x="1222" y="308"/>
                  <a:pt x="1222" y="310"/>
                </a:cubicBezTo>
                <a:cubicBezTo>
                  <a:pt x="1222" y="311"/>
                  <a:pt x="1222" y="313"/>
                  <a:pt x="1220" y="313"/>
                </a:cubicBezTo>
                <a:cubicBezTo>
                  <a:pt x="1219" y="313"/>
                  <a:pt x="1217" y="313"/>
                  <a:pt x="1216" y="313"/>
                </a:cubicBezTo>
                <a:cubicBezTo>
                  <a:pt x="1214" y="313"/>
                  <a:pt x="1212" y="312"/>
                  <a:pt x="1210" y="312"/>
                </a:cubicBezTo>
                <a:cubicBezTo>
                  <a:pt x="1209" y="312"/>
                  <a:pt x="1207" y="312"/>
                  <a:pt x="1206" y="312"/>
                </a:cubicBezTo>
                <a:cubicBezTo>
                  <a:pt x="1205" y="312"/>
                  <a:pt x="1204" y="311"/>
                  <a:pt x="1204" y="311"/>
                </a:cubicBezTo>
                <a:cubicBezTo>
                  <a:pt x="1203" y="311"/>
                  <a:pt x="1202" y="311"/>
                  <a:pt x="1201" y="311"/>
                </a:cubicBezTo>
                <a:cubicBezTo>
                  <a:pt x="1199" y="311"/>
                  <a:pt x="1198" y="311"/>
                  <a:pt x="1196" y="311"/>
                </a:cubicBezTo>
                <a:cubicBezTo>
                  <a:pt x="1193" y="311"/>
                  <a:pt x="1190" y="311"/>
                  <a:pt x="1187" y="312"/>
                </a:cubicBezTo>
                <a:cubicBezTo>
                  <a:pt x="1184" y="312"/>
                  <a:pt x="1180" y="312"/>
                  <a:pt x="1176" y="312"/>
                </a:cubicBezTo>
                <a:cubicBezTo>
                  <a:pt x="1175" y="312"/>
                  <a:pt x="1173" y="313"/>
                  <a:pt x="1171" y="312"/>
                </a:cubicBezTo>
                <a:cubicBezTo>
                  <a:pt x="1169" y="310"/>
                  <a:pt x="1169" y="306"/>
                  <a:pt x="1169" y="304"/>
                </a:cubicBezTo>
                <a:cubicBezTo>
                  <a:pt x="1169" y="303"/>
                  <a:pt x="1169" y="301"/>
                  <a:pt x="1168" y="300"/>
                </a:cubicBezTo>
                <a:cubicBezTo>
                  <a:pt x="1166" y="297"/>
                  <a:pt x="1163" y="299"/>
                  <a:pt x="1160" y="299"/>
                </a:cubicBezTo>
                <a:cubicBezTo>
                  <a:pt x="1158" y="299"/>
                  <a:pt x="1157" y="300"/>
                  <a:pt x="1155" y="300"/>
                </a:cubicBezTo>
                <a:cubicBezTo>
                  <a:pt x="1153" y="300"/>
                  <a:pt x="1154" y="298"/>
                  <a:pt x="1155" y="297"/>
                </a:cubicBezTo>
                <a:cubicBezTo>
                  <a:pt x="1156" y="297"/>
                  <a:pt x="1159" y="297"/>
                  <a:pt x="1159" y="296"/>
                </a:cubicBezTo>
                <a:cubicBezTo>
                  <a:pt x="1160" y="295"/>
                  <a:pt x="1157" y="295"/>
                  <a:pt x="1156" y="294"/>
                </a:cubicBezTo>
                <a:cubicBezTo>
                  <a:pt x="1154" y="293"/>
                  <a:pt x="1151" y="291"/>
                  <a:pt x="1149" y="289"/>
                </a:cubicBezTo>
                <a:cubicBezTo>
                  <a:pt x="1146" y="287"/>
                  <a:pt x="1144" y="285"/>
                  <a:pt x="1142" y="283"/>
                </a:cubicBezTo>
                <a:cubicBezTo>
                  <a:pt x="1140" y="282"/>
                  <a:pt x="1139" y="281"/>
                  <a:pt x="1138" y="281"/>
                </a:cubicBezTo>
                <a:cubicBezTo>
                  <a:pt x="1136" y="281"/>
                  <a:pt x="1134" y="280"/>
                  <a:pt x="1133" y="280"/>
                </a:cubicBezTo>
                <a:cubicBezTo>
                  <a:pt x="1131" y="280"/>
                  <a:pt x="1130" y="281"/>
                  <a:pt x="1128" y="281"/>
                </a:cubicBezTo>
                <a:cubicBezTo>
                  <a:pt x="1127" y="281"/>
                  <a:pt x="1125" y="281"/>
                  <a:pt x="1123" y="282"/>
                </a:cubicBezTo>
                <a:cubicBezTo>
                  <a:pt x="1122" y="283"/>
                  <a:pt x="1120" y="283"/>
                  <a:pt x="1118" y="283"/>
                </a:cubicBezTo>
                <a:cubicBezTo>
                  <a:pt x="1117" y="283"/>
                  <a:pt x="1117" y="283"/>
                  <a:pt x="1116" y="282"/>
                </a:cubicBezTo>
                <a:cubicBezTo>
                  <a:pt x="1115" y="282"/>
                  <a:pt x="1116" y="281"/>
                  <a:pt x="1115" y="280"/>
                </a:cubicBezTo>
                <a:cubicBezTo>
                  <a:pt x="1114" y="280"/>
                  <a:pt x="1113" y="280"/>
                  <a:pt x="1113" y="279"/>
                </a:cubicBezTo>
                <a:cubicBezTo>
                  <a:pt x="1112" y="279"/>
                  <a:pt x="1112" y="278"/>
                  <a:pt x="1111" y="277"/>
                </a:cubicBezTo>
                <a:cubicBezTo>
                  <a:pt x="1110" y="276"/>
                  <a:pt x="1109" y="275"/>
                  <a:pt x="1108" y="273"/>
                </a:cubicBezTo>
                <a:cubicBezTo>
                  <a:pt x="1107" y="272"/>
                  <a:pt x="1105" y="271"/>
                  <a:pt x="1104" y="270"/>
                </a:cubicBezTo>
                <a:cubicBezTo>
                  <a:pt x="1101" y="269"/>
                  <a:pt x="1097" y="269"/>
                  <a:pt x="1095" y="270"/>
                </a:cubicBezTo>
                <a:cubicBezTo>
                  <a:pt x="1093" y="271"/>
                  <a:pt x="1092" y="272"/>
                  <a:pt x="1091" y="272"/>
                </a:cubicBezTo>
                <a:cubicBezTo>
                  <a:pt x="1089" y="272"/>
                  <a:pt x="1088" y="272"/>
                  <a:pt x="1086" y="272"/>
                </a:cubicBezTo>
                <a:cubicBezTo>
                  <a:pt x="1084" y="272"/>
                  <a:pt x="1083" y="272"/>
                  <a:pt x="1081" y="274"/>
                </a:cubicBezTo>
                <a:cubicBezTo>
                  <a:pt x="1080" y="275"/>
                  <a:pt x="1078" y="275"/>
                  <a:pt x="1077" y="276"/>
                </a:cubicBezTo>
                <a:close/>
                <a:moveTo>
                  <a:pt x="1131" y="192"/>
                </a:moveTo>
                <a:cubicBezTo>
                  <a:pt x="1132" y="192"/>
                  <a:pt x="1134" y="192"/>
                  <a:pt x="1135" y="192"/>
                </a:cubicBezTo>
                <a:cubicBezTo>
                  <a:pt x="1137" y="192"/>
                  <a:pt x="1138" y="192"/>
                  <a:pt x="1140" y="191"/>
                </a:cubicBezTo>
                <a:cubicBezTo>
                  <a:pt x="1142" y="190"/>
                  <a:pt x="1144" y="190"/>
                  <a:pt x="1146" y="190"/>
                </a:cubicBezTo>
                <a:cubicBezTo>
                  <a:pt x="1149" y="189"/>
                  <a:pt x="1153" y="188"/>
                  <a:pt x="1156" y="189"/>
                </a:cubicBezTo>
                <a:cubicBezTo>
                  <a:pt x="1158" y="190"/>
                  <a:pt x="1159" y="191"/>
                  <a:pt x="1160" y="192"/>
                </a:cubicBezTo>
                <a:cubicBezTo>
                  <a:pt x="1161" y="192"/>
                  <a:pt x="1162" y="193"/>
                  <a:pt x="1164" y="193"/>
                </a:cubicBezTo>
                <a:cubicBezTo>
                  <a:pt x="1165" y="193"/>
                  <a:pt x="1167" y="193"/>
                  <a:pt x="1168" y="192"/>
                </a:cubicBezTo>
                <a:cubicBezTo>
                  <a:pt x="1169" y="191"/>
                  <a:pt x="1170" y="190"/>
                  <a:pt x="1171" y="189"/>
                </a:cubicBezTo>
                <a:cubicBezTo>
                  <a:pt x="1173" y="188"/>
                  <a:pt x="1173" y="188"/>
                  <a:pt x="1175" y="188"/>
                </a:cubicBezTo>
                <a:cubicBezTo>
                  <a:pt x="1177" y="187"/>
                  <a:pt x="1178" y="188"/>
                  <a:pt x="1180" y="188"/>
                </a:cubicBezTo>
                <a:cubicBezTo>
                  <a:pt x="1183" y="189"/>
                  <a:pt x="1187" y="189"/>
                  <a:pt x="1190" y="190"/>
                </a:cubicBezTo>
                <a:cubicBezTo>
                  <a:pt x="1193" y="190"/>
                  <a:pt x="1195" y="190"/>
                  <a:pt x="1198" y="190"/>
                </a:cubicBezTo>
                <a:cubicBezTo>
                  <a:pt x="1199" y="190"/>
                  <a:pt x="1200" y="190"/>
                  <a:pt x="1201" y="190"/>
                </a:cubicBezTo>
                <a:cubicBezTo>
                  <a:pt x="1202" y="191"/>
                  <a:pt x="1203" y="191"/>
                  <a:pt x="1203" y="191"/>
                </a:cubicBezTo>
                <a:cubicBezTo>
                  <a:pt x="1207" y="192"/>
                  <a:pt x="1210" y="191"/>
                  <a:pt x="1212" y="188"/>
                </a:cubicBezTo>
                <a:cubicBezTo>
                  <a:pt x="1212" y="186"/>
                  <a:pt x="1213" y="185"/>
                  <a:pt x="1212" y="183"/>
                </a:cubicBezTo>
                <a:cubicBezTo>
                  <a:pt x="1212" y="182"/>
                  <a:pt x="1211" y="181"/>
                  <a:pt x="1209" y="180"/>
                </a:cubicBezTo>
                <a:cubicBezTo>
                  <a:pt x="1208" y="179"/>
                  <a:pt x="1207" y="179"/>
                  <a:pt x="1206" y="178"/>
                </a:cubicBezTo>
                <a:cubicBezTo>
                  <a:pt x="1204" y="178"/>
                  <a:pt x="1203" y="177"/>
                  <a:pt x="1201" y="176"/>
                </a:cubicBezTo>
                <a:cubicBezTo>
                  <a:pt x="1200" y="175"/>
                  <a:pt x="1198" y="174"/>
                  <a:pt x="1197" y="173"/>
                </a:cubicBezTo>
                <a:cubicBezTo>
                  <a:pt x="1195" y="173"/>
                  <a:pt x="1193" y="173"/>
                  <a:pt x="1191" y="172"/>
                </a:cubicBezTo>
                <a:cubicBezTo>
                  <a:pt x="1187" y="171"/>
                  <a:pt x="1183" y="171"/>
                  <a:pt x="1179" y="172"/>
                </a:cubicBezTo>
                <a:cubicBezTo>
                  <a:pt x="1174" y="174"/>
                  <a:pt x="1169" y="175"/>
                  <a:pt x="1164" y="177"/>
                </a:cubicBezTo>
                <a:cubicBezTo>
                  <a:pt x="1162" y="178"/>
                  <a:pt x="1159" y="178"/>
                  <a:pt x="1156" y="179"/>
                </a:cubicBezTo>
                <a:cubicBezTo>
                  <a:pt x="1154" y="180"/>
                  <a:pt x="1152" y="181"/>
                  <a:pt x="1150" y="181"/>
                </a:cubicBezTo>
                <a:cubicBezTo>
                  <a:pt x="1146" y="182"/>
                  <a:pt x="1143" y="184"/>
                  <a:pt x="1140" y="185"/>
                </a:cubicBezTo>
                <a:cubicBezTo>
                  <a:pt x="1138" y="185"/>
                  <a:pt x="1136" y="186"/>
                  <a:pt x="1135" y="185"/>
                </a:cubicBezTo>
                <a:cubicBezTo>
                  <a:pt x="1133" y="185"/>
                  <a:pt x="1133" y="186"/>
                  <a:pt x="1131" y="187"/>
                </a:cubicBezTo>
                <a:cubicBezTo>
                  <a:pt x="1131" y="188"/>
                  <a:pt x="1130" y="188"/>
                  <a:pt x="1129" y="189"/>
                </a:cubicBezTo>
                <a:cubicBezTo>
                  <a:pt x="1129" y="190"/>
                  <a:pt x="1129" y="192"/>
                  <a:pt x="1131" y="192"/>
                </a:cubicBezTo>
                <a:close/>
                <a:moveTo>
                  <a:pt x="1404" y="119"/>
                </a:moveTo>
                <a:cubicBezTo>
                  <a:pt x="1405" y="120"/>
                  <a:pt x="1407" y="120"/>
                  <a:pt x="1409" y="121"/>
                </a:cubicBezTo>
                <a:cubicBezTo>
                  <a:pt x="1409" y="122"/>
                  <a:pt x="1410" y="122"/>
                  <a:pt x="1411" y="122"/>
                </a:cubicBezTo>
                <a:cubicBezTo>
                  <a:pt x="1411" y="122"/>
                  <a:pt x="1412" y="122"/>
                  <a:pt x="1413" y="123"/>
                </a:cubicBezTo>
                <a:cubicBezTo>
                  <a:pt x="1415" y="123"/>
                  <a:pt x="1417" y="124"/>
                  <a:pt x="1419" y="124"/>
                </a:cubicBezTo>
                <a:cubicBezTo>
                  <a:pt x="1420" y="125"/>
                  <a:pt x="1421" y="125"/>
                  <a:pt x="1422" y="126"/>
                </a:cubicBezTo>
                <a:cubicBezTo>
                  <a:pt x="1423" y="126"/>
                  <a:pt x="1423" y="127"/>
                  <a:pt x="1424" y="127"/>
                </a:cubicBezTo>
                <a:cubicBezTo>
                  <a:pt x="1425" y="128"/>
                  <a:pt x="1426" y="130"/>
                  <a:pt x="1428" y="129"/>
                </a:cubicBezTo>
                <a:cubicBezTo>
                  <a:pt x="1429" y="129"/>
                  <a:pt x="1430" y="127"/>
                  <a:pt x="1431" y="125"/>
                </a:cubicBezTo>
                <a:cubicBezTo>
                  <a:pt x="1432" y="124"/>
                  <a:pt x="1432" y="122"/>
                  <a:pt x="1432" y="121"/>
                </a:cubicBezTo>
                <a:cubicBezTo>
                  <a:pt x="1431" y="119"/>
                  <a:pt x="1429" y="119"/>
                  <a:pt x="1429" y="117"/>
                </a:cubicBezTo>
                <a:cubicBezTo>
                  <a:pt x="1430" y="116"/>
                  <a:pt x="1430" y="116"/>
                  <a:pt x="1430" y="115"/>
                </a:cubicBezTo>
                <a:cubicBezTo>
                  <a:pt x="1430" y="114"/>
                  <a:pt x="1430" y="113"/>
                  <a:pt x="1430" y="113"/>
                </a:cubicBezTo>
                <a:cubicBezTo>
                  <a:pt x="1429" y="112"/>
                  <a:pt x="1427" y="111"/>
                  <a:pt x="1426" y="110"/>
                </a:cubicBezTo>
                <a:cubicBezTo>
                  <a:pt x="1425" y="108"/>
                  <a:pt x="1424" y="107"/>
                  <a:pt x="1422" y="107"/>
                </a:cubicBezTo>
                <a:cubicBezTo>
                  <a:pt x="1422" y="107"/>
                  <a:pt x="1421" y="107"/>
                  <a:pt x="1420" y="107"/>
                </a:cubicBezTo>
                <a:cubicBezTo>
                  <a:pt x="1420" y="107"/>
                  <a:pt x="1419" y="108"/>
                  <a:pt x="1419" y="108"/>
                </a:cubicBezTo>
                <a:cubicBezTo>
                  <a:pt x="1417" y="108"/>
                  <a:pt x="1416" y="108"/>
                  <a:pt x="1414" y="107"/>
                </a:cubicBezTo>
                <a:cubicBezTo>
                  <a:pt x="1413" y="107"/>
                  <a:pt x="1411" y="106"/>
                  <a:pt x="1410" y="106"/>
                </a:cubicBezTo>
                <a:cubicBezTo>
                  <a:pt x="1408" y="106"/>
                  <a:pt x="1407" y="107"/>
                  <a:pt x="1406" y="108"/>
                </a:cubicBezTo>
                <a:cubicBezTo>
                  <a:pt x="1405" y="108"/>
                  <a:pt x="1404" y="108"/>
                  <a:pt x="1404" y="109"/>
                </a:cubicBezTo>
                <a:cubicBezTo>
                  <a:pt x="1403" y="109"/>
                  <a:pt x="1403" y="110"/>
                  <a:pt x="1402" y="110"/>
                </a:cubicBezTo>
                <a:cubicBezTo>
                  <a:pt x="1402" y="111"/>
                  <a:pt x="1402" y="111"/>
                  <a:pt x="1402" y="111"/>
                </a:cubicBezTo>
                <a:cubicBezTo>
                  <a:pt x="1402" y="112"/>
                  <a:pt x="1400" y="113"/>
                  <a:pt x="1400" y="114"/>
                </a:cubicBezTo>
                <a:cubicBezTo>
                  <a:pt x="1400" y="115"/>
                  <a:pt x="1400" y="116"/>
                  <a:pt x="1400" y="117"/>
                </a:cubicBezTo>
                <a:cubicBezTo>
                  <a:pt x="1401" y="119"/>
                  <a:pt x="1402" y="119"/>
                  <a:pt x="1404" y="119"/>
                </a:cubicBezTo>
                <a:close/>
                <a:moveTo>
                  <a:pt x="1429" y="263"/>
                </a:moveTo>
                <a:cubicBezTo>
                  <a:pt x="1428" y="263"/>
                  <a:pt x="1427" y="263"/>
                  <a:pt x="1428" y="264"/>
                </a:cubicBezTo>
                <a:cubicBezTo>
                  <a:pt x="1428" y="264"/>
                  <a:pt x="1430" y="264"/>
                  <a:pt x="1430" y="264"/>
                </a:cubicBezTo>
                <a:cubicBezTo>
                  <a:pt x="1431" y="264"/>
                  <a:pt x="1433" y="264"/>
                  <a:pt x="1434" y="264"/>
                </a:cubicBezTo>
                <a:cubicBezTo>
                  <a:pt x="1435" y="265"/>
                  <a:pt x="1435" y="265"/>
                  <a:pt x="1434" y="266"/>
                </a:cubicBezTo>
                <a:cubicBezTo>
                  <a:pt x="1434" y="266"/>
                  <a:pt x="1433" y="266"/>
                  <a:pt x="1432" y="266"/>
                </a:cubicBezTo>
                <a:cubicBezTo>
                  <a:pt x="1430" y="266"/>
                  <a:pt x="1428" y="265"/>
                  <a:pt x="1426" y="265"/>
                </a:cubicBezTo>
                <a:cubicBezTo>
                  <a:pt x="1424" y="265"/>
                  <a:pt x="1424" y="267"/>
                  <a:pt x="1425" y="269"/>
                </a:cubicBezTo>
                <a:cubicBezTo>
                  <a:pt x="1425" y="270"/>
                  <a:pt x="1427" y="270"/>
                  <a:pt x="1427" y="271"/>
                </a:cubicBezTo>
                <a:cubicBezTo>
                  <a:pt x="1428" y="273"/>
                  <a:pt x="1425" y="271"/>
                  <a:pt x="1424" y="273"/>
                </a:cubicBezTo>
                <a:cubicBezTo>
                  <a:pt x="1424" y="274"/>
                  <a:pt x="1424" y="274"/>
                  <a:pt x="1423" y="275"/>
                </a:cubicBezTo>
                <a:cubicBezTo>
                  <a:pt x="1422" y="275"/>
                  <a:pt x="1422" y="274"/>
                  <a:pt x="1422" y="273"/>
                </a:cubicBezTo>
                <a:cubicBezTo>
                  <a:pt x="1422" y="273"/>
                  <a:pt x="1421" y="273"/>
                  <a:pt x="1421" y="273"/>
                </a:cubicBezTo>
                <a:cubicBezTo>
                  <a:pt x="1421" y="272"/>
                  <a:pt x="1421" y="272"/>
                  <a:pt x="1421" y="272"/>
                </a:cubicBezTo>
                <a:cubicBezTo>
                  <a:pt x="1422" y="271"/>
                  <a:pt x="1422" y="271"/>
                  <a:pt x="1422" y="270"/>
                </a:cubicBezTo>
                <a:cubicBezTo>
                  <a:pt x="1421" y="270"/>
                  <a:pt x="1420" y="270"/>
                  <a:pt x="1420" y="270"/>
                </a:cubicBezTo>
                <a:cubicBezTo>
                  <a:pt x="1419" y="270"/>
                  <a:pt x="1418" y="270"/>
                  <a:pt x="1417" y="269"/>
                </a:cubicBezTo>
                <a:cubicBezTo>
                  <a:pt x="1415" y="268"/>
                  <a:pt x="1413" y="264"/>
                  <a:pt x="1410" y="265"/>
                </a:cubicBezTo>
                <a:cubicBezTo>
                  <a:pt x="1409" y="265"/>
                  <a:pt x="1407" y="265"/>
                  <a:pt x="1406" y="265"/>
                </a:cubicBezTo>
                <a:cubicBezTo>
                  <a:pt x="1404" y="265"/>
                  <a:pt x="1403" y="265"/>
                  <a:pt x="1401" y="265"/>
                </a:cubicBezTo>
                <a:cubicBezTo>
                  <a:pt x="1398" y="264"/>
                  <a:pt x="1395" y="265"/>
                  <a:pt x="1393" y="267"/>
                </a:cubicBezTo>
                <a:cubicBezTo>
                  <a:pt x="1391" y="268"/>
                  <a:pt x="1390" y="269"/>
                  <a:pt x="1389" y="269"/>
                </a:cubicBezTo>
                <a:cubicBezTo>
                  <a:pt x="1388" y="270"/>
                  <a:pt x="1385" y="269"/>
                  <a:pt x="1385" y="270"/>
                </a:cubicBezTo>
                <a:cubicBezTo>
                  <a:pt x="1384" y="271"/>
                  <a:pt x="1386" y="273"/>
                  <a:pt x="1386" y="273"/>
                </a:cubicBezTo>
                <a:cubicBezTo>
                  <a:pt x="1388" y="274"/>
                  <a:pt x="1389" y="274"/>
                  <a:pt x="1390" y="275"/>
                </a:cubicBezTo>
                <a:cubicBezTo>
                  <a:pt x="1390" y="276"/>
                  <a:pt x="1391" y="276"/>
                  <a:pt x="1391" y="276"/>
                </a:cubicBezTo>
                <a:cubicBezTo>
                  <a:pt x="1392" y="277"/>
                  <a:pt x="1393" y="276"/>
                  <a:pt x="1393" y="276"/>
                </a:cubicBezTo>
                <a:cubicBezTo>
                  <a:pt x="1395" y="276"/>
                  <a:pt x="1396" y="276"/>
                  <a:pt x="1398" y="276"/>
                </a:cubicBezTo>
                <a:cubicBezTo>
                  <a:pt x="1399" y="276"/>
                  <a:pt x="1401" y="276"/>
                  <a:pt x="1402" y="277"/>
                </a:cubicBezTo>
                <a:cubicBezTo>
                  <a:pt x="1403" y="278"/>
                  <a:pt x="1403" y="279"/>
                  <a:pt x="1405" y="278"/>
                </a:cubicBezTo>
                <a:cubicBezTo>
                  <a:pt x="1405" y="279"/>
                  <a:pt x="1404" y="280"/>
                  <a:pt x="1403" y="279"/>
                </a:cubicBezTo>
                <a:cubicBezTo>
                  <a:pt x="1402" y="279"/>
                  <a:pt x="1402" y="278"/>
                  <a:pt x="1401" y="279"/>
                </a:cubicBezTo>
                <a:cubicBezTo>
                  <a:pt x="1401" y="279"/>
                  <a:pt x="1400" y="280"/>
                  <a:pt x="1399" y="280"/>
                </a:cubicBezTo>
                <a:cubicBezTo>
                  <a:pt x="1398" y="280"/>
                  <a:pt x="1396" y="280"/>
                  <a:pt x="1395" y="280"/>
                </a:cubicBezTo>
                <a:cubicBezTo>
                  <a:pt x="1394" y="280"/>
                  <a:pt x="1394" y="280"/>
                  <a:pt x="1394" y="281"/>
                </a:cubicBezTo>
                <a:cubicBezTo>
                  <a:pt x="1394" y="282"/>
                  <a:pt x="1395" y="282"/>
                  <a:pt x="1396" y="282"/>
                </a:cubicBezTo>
                <a:cubicBezTo>
                  <a:pt x="1397" y="283"/>
                  <a:pt x="1398" y="283"/>
                  <a:pt x="1399" y="283"/>
                </a:cubicBezTo>
                <a:cubicBezTo>
                  <a:pt x="1401" y="283"/>
                  <a:pt x="1402" y="283"/>
                  <a:pt x="1403" y="283"/>
                </a:cubicBezTo>
                <a:cubicBezTo>
                  <a:pt x="1404" y="284"/>
                  <a:pt x="1405" y="284"/>
                  <a:pt x="1406" y="284"/>
                </a:cubicBezTo>
                <a:cubicBezTo>
                  <a:pt x="1407" y="285"/>
                  <a:pt x="1408" y="286"/>
                  <a:pt x="1409" y="286"/>
                </a:cubicBezTo>
                <a:cubicBezTo>
                  <a:pt x="1410" y="286"/>
                  <a:pt x="1413" y="285"/>
                  <a:pt x="1412" y="286"/>
                </a:cubicBezTo>
                <a:cubicBezTo>
                  <a:pt x="1411" y="287"/>
                  <a:pt x="1409" y="287"/>
                  <a:pt x="1408" y="287"/>
                </a:cubicBezTo>
                <a:cubicBezTo>
                  <a:pt x="1408" y="286"/>
                  <a:pt x="1407" y="286"/>
                  <a:pt x="1406" y="286"/>
                </a:cubicBezTo>
                <a:cubicBezTo>
                  <a:pt x="1406" y="286"/>
                  <a:pt x="1405" y="286"/>
                  <a:pt x="1404" y="286"/>
                </a:cubicBezTo>
                <a:cubicBezTo>
                  <a:pt x="1403" y="286"/>
                  <a:pt x="1403" y="286"/>
                  <a:pt x="1402" y="286"/>
                </a:cubicBezTo>
                <a:cubicBezTo>
                  <a:pt x="1401" y="285"/>
                  <a:pt x="1400" y="285"/>
                  <a:pt x="1400" y="286"/>
                </a:cubicBezTo>
                <a:cubicBezTo>
                  <a:pt x="1400" y="287"/>
                  <a:pt x="1402" y="288"/>
                  <a:pt x="1402" y="289"/>
                </a:cubicBezTo>
                <a:cubicBezTo>
                  <a:pt x="1403" y="290"/>
                  <a:pt x="1404" y="292"/>
                  <a:pt x="1405" y="293"/>
                </a:cubicBezTo>
                <a:cubicBezTo>
                  <a:pt x="1406" y="294"/>
                  <a:pt x="1408" y="294"/>
                  <a:pt x="1409" y="294"/>
                </a:cubicBezTo>
                <a:cubicBezTo>
                  <a:pt x="1410" y="294"/>
                  <a:pt x="1411" y="293"/>
                  <a:pt x="1411" y="293"/>
                </a:cubicBezTo>
                <a:cubicBezTo>
                  <a:pt x="1412" y="293"/>
                  <a:pt x="1413" y="293"/>
                  <a:pt x="1413" y="294"/>
                </a:cubicBezTo>
                <a:cubicBezTo>
                  <a:pt x="1412" y="295"/>
                  <a:pt x="1410" y="296"/>
                  <a:pt x="1409" y="296"/>
                </a:cubicBezTo>
                <a:cubicBezTo>
                  <a:pt x="1407" y="297"/>
                  <a:pt x="1406" y="296"/>
                  <a:pt x="1404" y="295"/>
                </a:cubicBezTo>
                <a:cubicBezTo>
                  <a:pt x="1402" y="294"/>
                  <a:pt x="1401" y="292"/>
                  <a:pt x="1400" y="291"/>
                </a:cubicBezTo>
                <a:cubicBezTo>
                  <a:pt x="1399" y="289"/>
                  <a:pt x="1397" y="290"/>
                  <a:pt x="1395" y="289"/>
                </a:cubicBezTo>
                <a:cubicBezTo>
                  <a:pt x="1394" y="289"/>
                  <a:pt x="1394" y="288"/>
                  <a:pt x="1395" y="288"/>
                </a:cubicBezTo>
                <a:cubicBezTo>
                  <a:pt x="1395" y="288"/>
                  <a:pt x="1396" y="288"/>
                  <a:pt x="1396" y="287"/>
                </a:cubicBezTo>
                <a:cubicBezTo>
                  <a:pt x="1396" y="287"/>
                  <a:pt x="1395" y="287"/>
                  <a:pt x="1395" y="287"/>
                </a:cubicBezTo>
                <a:cubicBezTo>
                  <a:pt x="1394" y="287"/>
                  <a:pt x="1392" y="288"/>
                  <a:pt x="1391" y="287"/>
                </a:cubicBezTo>
                <a:cubicBezTo>
                  <a:pt x="1390" y="286"/>
                  <a:pt x="1390" y="284"/>
                  <a:pt x="1389" y="284"/>
                </a:cubicBezTo>
                <a:cubicBezTo>
                  <a:pt x="1388" y="283"/>
                  <a:pt x="1387" y="283"/>
                  <a:pt x="1386" y="283"/>
                </a:cubicBezTo>
                <a:cubicBezTo>
                  <a:pt x="1386" y="282"/>
                  <a:pt x="1385" y="282"/>
                  <a:pt x="1384" y="281"/>
                </a:cubicBezTo>
                <a:cubicBezTo>
                  <a:pt x="1383" y="280"/>
                  <a:pt x="1382" y="279"/>
                  <a:pt x="1381" y="278"/>
                </a:cubicBezTo>
                <a:cubicBezTo>
                  <a:pt x="1380" y="277"/>
                  <a:pt x="1378" y="276"/>
                  <a:pt x="1377" y="275"/>
                </a:cubicBezTo>
                <a:cubicBezTo>
                  <a:pt x="1376" y="274"/>
                  <a:pt x="1376" y="273"/>
                  <a:pt x="1374" y="273"/>
                </a:cubicBezTo>
                <a:cubicBezTo>
                  <a:pt x="1373" y="273"/>
                  <a:pt x="1373" y="272"/>
                  <a:pt x="1372" y="272"/>
                </a:cubicBezTo>
                <a:cubicBezTo>
                  <a:pt x="1369" y="273"/>
                  <a:pt x="1367" y="273"/>
                  <a:pt x="1365" y="273"/>
                </a:cubicBezTo>
                <a:cubicBezTo>
                  <a:pt x="1363" y="273"/>
                  <a:pt x="1364" y="275"/>
                  <a:pt x="1363" y="276"/>
                </a:cubicBezTo>
                <a:cubicBezTo>
                  <a:pt x="1363" y="277"/>
                  <a:pt x="1362" y="277"/>
                  <a:pt x="1362" y="278"/>
                </a:cubicBezTo>
                <a:cubicBezTo>
                  <a:pt x="1361" y="278"/>
                  <a:pt x="1361" y="279"/>
                  <a:pt x="1360" y="280"/>
                </a:cubicBezTo>
                <a:cubicBezTo>
                  <a:pt x="1360" y="281"/>
                  <a:pt x="1359" y="283"/>
                  <a:pt x="1361" y="283"/>
                </a:cubicBezTo>
                <a:cubicBezTo>
                  <a:pt x="1362" y="283"/>
                  <a:pt x="1364" y="282"/>
                  <a:pt x="1365" y="283"/>
                </a:cubicBezTo>
                <a:cubicBezTo>
                  <a:pt x="1367" y="283"/>
                  <a:pt x="1368" y="283"/>
                  <a:pt x="1370" y="282"/>
                </a:cubicBezTo>
                <a:cubicBezTo>
                  <a:pt x="1370" y="282"/>
                  <a:pt x="1371" y="282"/>
                  <a:pt x="1372" y="282"/>
                </a:cubicBezTo>
                <a:cubicBezTo>
                  <a:pt x="1373" y="283"/>
                  <a:pt x="1372" y="283"/>
                  <a:pt x="1371" y="283"/>
                </a:cubicBezTo>
                <a:cubicBezTo>
                  <a:pt x="1370" y="284"/>
                  <a:pt x="1369" y="283"/>
                  <a:pt x="1367" y="285"/>
                </a:cubicBezTo>
                <a:cubicBezTo>
                  <a:pt x="1366" y="286"/>
                  <a:pt x="1365" y="289"/>
                  <a:pt x="1366" y="291"/>
                </a:cubicBezTo>
                <a:cubicBezTo>
                  <a:pt x="1367" y="292"/>
                  <a:pt x="1369" y="292"/>
                  <a:pt x="1370" y="292"/>
                </a:cubicBezTo>
                <a:cubicBezTo>
                  <a:pt x="1371" y="292"/>
                  <a:pt x="1372" y="293"/>
                  <a:pt x="1373" y="292"/>
                </a:cubicBezTo>
                <a:cubicBezTo>
                  <a:pt x="1373" y="292"/>
                  <a:pt x="1374" y="292"/>
                  <a:pt x="1374" y="291"/>
                </a:cubicBezTo>
                <a:cubicBezTo>
                  <a:pt x="1375" y="291"/>
                  <a:pt x="1376" y="291"/>
                  <a:pt x="1376" y="292"/>
                </a:cubicBezTo>
                <a:cubicBezTo>
                  <a:pt x="1376" y="292"/>
                  <a:pt x="1375" y="293"/>
                  <a:pt x="1374" y="293"/>
                </a:cubicBezTo>
                <a:cubicBezTo>
                  <a:pt x="1373" y="294"/>
                  <a:pt x="1371" y="295"/>
                  <a:pt x="1373" y="297"/>
                </a:cubicBezTo>
                <a:cubicBezTo>
                  <a:pt x="1373" y="297"/>
                  <a:pt x="1374" y="297"/>
                  <a:pt x="1374" y="298"/>
                </a:cubicBezTo>
                <a:cubicBezTo>
                  <a:pt x="1374" y="299"/>
                  <a:pt x="1372" y="298"/>
                  <a:pt x="1372" y="298"/>
                </a:cubicBezTo>
                <a:cubicBezTo>
                  <a:pt x="1371" y="298"/>
                  <a:pt x="1369" y="297"/>
                  <a:pt x="1368" y="296"/>
                </a:cubicBezTo>
                <a:cubicBezTo>
                  <a:pt x="1367" y="296"/>
                  <a:pt x="1367" y="296"/>
                  <a:pt x="1366" y="296"/>
                </a:cubicBezTo>
                <a:cubicBezTo>
                  <a:pt x="1365" y="296"/>
                  <a:pt x="1365" y="296"/>
                  <a:pt x="1364" y="296"/>
                </a:cubicBezTo>
                <a:cubicBezTo>
                  <a:pt x="1362" y="297"/>
                  <a:pt x="1361" y="297"/>
                  <a:pt x="1359" y="297"/>
                </a:cubicBezTo>
                <a:cubicBezTo>
                  <a:pt x="1358" y="297"/>
                  <a:pt x="1355" y="298"/>
                  <a:pt x="1357" y="299"/>
                </a:cubicBezTo>
                <a:cubicBezTo>
                  <a:pt x="1358" y="299"/>
                  <a:pt x="1359" y="299"/>
                  <a:pt x="1360" y="299"/>
                </a:cubicBezTo>
                <a:cubicBezTo>
                  <a:pt x="1361" y="300"/>
                  <a:pt x="1360" y="300"/>
                  <a:pt x="1360" y="301"/>
                </a:cubicBezTo>
                <a:cubicBezTo>
                  <a:pt x="1359" y="301"/>
                  <a:pt x="1358" y="301"/>
                  <a:pt x="1359" y="302"/>
                </a:cubicBezTo>
                <a:cubicBezTo>
                  <a:pt x="1359" y="303"/>
                  <a:pt x="1360" y="303"/>
                  <a:pt x="1361" y="303"/>
                </a:cubicBezTo>
                <a:cubicBezTo>
                  <a:pt x="1362" y="303"/>
                  <a:pt x="1362" y="303"/>
                  <a:pt x="1361" y="304"/>
                </a:cubicBezTo>
                <a:cubicBezTo>
                  <a:pt x="1361" y="304"/>
                  <a:pt x="1360" y="304"/>
                  <a:pt x="1359" y="304"/>
                </a:cubicBezTo>
                <a:cubicBezTo>
                  <a:pt x="1358" y="304"/>
                  <a:pt x="1356" y="303"/>
                  <a:pt x="1355" y="303"/>
                </a:cubicBezTo>
                <a:cubicBezTo>
                  <a:pt x="1353" y="303"/>
                  <a:pt x="1352" y="304"/>
                  <a:pt x="1351" y="305"/>
                </a:cubicBezTo>
                <a:cubicBezTo>
                  <a:pt x="1349" y="306"/>
                  <a:pt x="1347" y="306"/>
                  <a:pt x="1346" y="307"/>
                </a:cubicBezTo>
                <a:cubicBezTo>
                  <a:pt x="1345" y="308"/>
                  <a:pt x="1345" y="309"/>
                  <a:pt x="1347" y="309"/>
                </a:cubicBezTo>
                <a:cubicBezTo>
                  <a:pt x="1349" y="310"/>
                  <a:pt x="1348" y="314"/>
                  <a:pt x="1351" y="313"/>
                </a:cubicBezTo>
                <a:cubicBezTo>
                  <a:pt x="1353" y="313"/>
                  <a:pt x="1355" y="311"/>
                  <a:pt x="1357" y="311"/>
                </a:cubicBezTo>
                <a:cubicBezTo>
                  <a:pt x="1358" y="310"/>
                  <a:pt x="1360" y="311"/>
                  <a:pt x="1362" y="311"/>
                </a:cubicBezTo>
                <a:cubicBezTo>
                  <a:pt x="1364" y="311"/>
                  <a:pt x="1365" y="311"/>
                  <a:pt x="1367" y="310"/>
                </a:cubicBezTo>
                <a:cubicBezTo>
                  <a:pt x="1368" y="309"/>
                  <a:pt x="1370" y="308"/>
                  <a:pt x="1372" y="308"/>
                </a:cubicBezTo>
                <a:cubicBezTo>
                  <a:pt x="1373" y="308"/>
                  <a:pt x="1374" y="309"/>
                  <a:pt x="1376" y="309"/>
                </a:cubicBezTo>
                <a:cubicBezTo>
                  <a:pt x="1378" y="309"/>
                  <a:pt x="1379" y="309"/>
                  <a:pt x="1381" y="309"/>
                </a:cubicBezTo>
                <a:cubicBezTo>
                  <a:pt x="1382" y="308"/>
                  <a:pt x="1384" y="308"/>
                  <a:pt x="1386" y="308"/>
                </a:cubicBezTo>
                <a:cubicBezTo>
                  <a:pt x="1388" y="307"/>
                  <a:pt x="1390" y="308"/>
                  <a:pt x="1391" y="307"/>
                </a:cubicBezTo>
                <a:cubicBezTo>
                  <a:pt x="1393" y="307"/>
                  <a:pt x="1395" y="307"/>
                  <a:pt x="1397" y="307"/>
                </a:cubicBezTo>
                <a:cubicBezTo>
                  <a:pt x="1398" y="307"/>
                  <a:pt x="1400" y="307"/>
                  <a:pt x="1401" y="306"/>
                </a:cubicBezTo>
                <a:cubicBezTo>
                  <a:pt x="1403" y="306"/>
                  <a:pt x="1404" y="306"/>
                  <a:pt x="1405" y="306"/>
                </a:cubicBezTo>
                <a:cubicBezTo>
                  <a:pt x="1407" y="306"/>
                  <a:pt x="1408" y="306"/>
                  <a:pt x="1409" y="305"/>
                </a:cubicBezTo>
                <a:cubicBezTo>
                  <a:pt x="1410" y="305"/>
                  <a:pt x="1413" y="304"/>
                  <a:pt x="1412" y="306"/>
                </a:cubicBezTo>
                <a:cubicBezTo>
                  <a:pt x="1411" y="307"/>
                  <a:pt x="1410" y="306"/>
                  <a:pt x="1408" y="306"/>
                </a:cubicBezTo>
                <a:cubicBezTo>
                  <a:pt x="1407" y="307"/>
                  <a:pt x="1410" y="308"/>
                  <a:pt x="1410" y="309"/>
                </a:cubicBezTo>
                <a:cubicBezTo>
                  <a:pt x="1410" y="310"/>
                  <a:pt x="1406" y="309"/>
                  <a:pt x="1405" y="310"/>
                </a:cubicBezTo>
                <a:cubicBezTo>
                  <a:pt x="1404" y="310"/>
                  <a:pt x="1404" y="311"/>
                  <a:pt x="1404" y="311"/>
                </a:cubicBezTo>
                <a:cubicBezTo>
                  <a:pt x="1403" y="312"/>
                  <a:pt x="1402" y="311"/>
                  <a:pt x="1402" y="312"/>
                </a:cubicBezTo>
                <a:cubicBezTo>
                  <a:pt x="1400" y="312"/>
                  <a:pt x="1402" y="314"/>
                  <a:pt x="1401" y="315"/>
                </a:cubicBezTo>
                <a:cubicBezTo>
                  <a:pt x="1400" y="316"/>
                  <a:pt x="1398" y="315"/>
                  <a:pt x="1397" y="315"/>
                </a:cubicBezTo>
                <a:cubicBezTo>
                  <a:pt x="1396" y="315"/>
                  <a:pt x="1392" y="315"/>
                  <a:pt x="1393" y="316"/>
                </a:cubicBezTo>
                <a:cubicBezTo>
                  <a:pt x="1393" y="317"/>
                  <a:pt x="1396" y="318"/>
                  <a:pt x="1394" y="319"/>
                </a:cubicBezTo>
                <a:cubicBezTo>
                  <a:pt x="1393" y="319"/>
                  <a:pt x="1391" y="318"/>
                  <a:pt x="1390" y="319"/>
                </a:cubicBezTo>
                <a:cubicBezTo>
                  <a:pt x="1389" y="319"/>
                  <a:pt x="1390" y="320"/>
                  <a:pt x="1390" y="320"/>
                </a:cubicBezTo>
                <a:cubicBezTo>
                  <a:pt x="1391" y="320"/>
                  <a:pt x="1391" y="320"/>
                  <a:pt x="1392" y="321"/>
                </a:cubicBezTo>
                <a:cubicBezTo>
                  <a:pt x="1393" y="322"/>
                  <a:pt x="1394" y="322"/>
                  <a:pt x="1396" y="322"/>
                </a:cubicBezTo>
                <a:cubicBezTo>
                  <a:pt x="1397" y="322"/>
                  <a:pt x="1397" y="322"/>
                  <a:pt x="1397" y="323"/>
                </a:cubicBezTo>
                <a:cubicBezTo>
                  <a:pt x="1398" y="324"/>
                  <a:pt x="1399" y="323"/>
                  <a:pt x="1400" y="323"/>
                </a:cubicBezTo>
                <a:cubicBezTo>
                  <a:pt x="1400" y="323"/>
                  <a:pt x="1402" y="323"/>
                  <a:pt x="1401" y="324"/>
                </a:cubicBezTo>
                <a:cubicBezTo>
                  <a:pt x="1401" y="324"/>
                  <a:pt x="1400" y="325"/>
                  <a:pt x="1399" y="325"/>
                </a:cubicBezTo>
                <a:cubicBezTo>
                  <a:pt x="1398" y="325"/>
                  <a:pt x="1396" y="324"/>
                  <a:pt x="1395" y="325"/>
                </a:cubicBezTo>
                <a:cubicBezTo>
                  <a:pt x="1394" y="326"/>
                  <a:pt x="1395" y="326"/>
                  <a:pt x="1395" y="327"/>
                </a:cubicBezTo>
                <a:cubicBezTo>
                  <a:pt x="1396" y="328"/>
                  <a:pt x="1396" y="328"/>
                  <a:pt x="1396" y="329"/>
                </a:cubicBezTo>
                <a:cubicBezTo>
                  <a:pt x="1396" y="330"/>
                  <a:pt x="1396" y="332"/>
                  <a:pt x="1397" y="333"/>
                </a:cubicBezTo>
                <a:cubicBezTo>
                  <a:pt x="1398" y="334"/>
                  <a:pt x="1400" y="334"/>
                  <a:pt x="1401" y="334"/>
                </a:cubicBezTo>
                <a:cubicBezTo>
                  <a:pt x="1404" y="334"/>
                  <a:pt x="1407" y="335"/>
                  <a:pt x="1410" y="335"/>
                </a:cubicBezTo>
                <a:cubicBezTo>
                  <a:pt x="1412" y="335"/>
                  <a:pt x="1413" y="335"/>
                  <a:pt x="1414" y="333"/>
                </a:cubicBezTo>
                <a:cubicBezTo>
                  <a:pt x="1416" y="332"/>
                  <a:pt x="1416" y="331"/>
                  <a:pt x="1418" y="330"/>
                </a:cubicBezTo>
                <a:cubicBezTo>
                  <a:pt x="1421" y="329"/>
                  <a:pt x="1425" y="331"/>
                  <a:pt x="1428" y="331"/>
                </a:cubicBezTo>
                <a:cubicBezTo>
                  <a:pt x="1429" y="331"/>
                  <a:pt x="1431" y="331"/>
                  <a:pt x="1433" y="331"/>
                </a:cubicBezTo>
                <a:cubicBezTo>
                  <a:pt x="1434" y="331"/>
                  <a:pt x="1436" y="332"/>
                  <a:pt x="1438" y="332"/>
                </a:cubicBezTo>
                <a:cubicBezTo>
                  <a:pt x="1439" y="332"/>
                  <a:pt x="1441" y="333"/>
                  <a:pt x="1442" y="333"/>
                </a:cubicBezTo>
                <a:cubicBezTo>
                  <a:pt x="1443" y="333"/>
                  <a:pt x="1444" y="333"/>
                  <a:pt x="1445" y="333"/>
                </a:cubicBezTo>
                <a:cubicBezTo>
                  <a:pt x="1446" y="333"/>
                  <a:pt x="1447" y="332"/>
                  <a:pt x="1447" y="331"/>
                </a:cubicBezTo>
                <a:cubicBezTo>
                  <a:pt x="1447" y="329"/>
                  <a:pt x="1446" y="328"/>
                  <a:pt x="1445" y="327"/>
                </a:cubicBezTo>
                <a:cubicBezTo>
                  <a:pt x="1444" y="326"/>
                  <a:pt x="1443" y="324"/>
                  <a:pt x="1445" y="324"/>
                </a:cubicBezTo>
                <a:cubicBezTo>
                  <a:pt x="1446" y="325"/>
                  <a:pt x="1446" y="325"/>
                  <a:pt x="1447" y="325"/>
                </a:cubicBezTo>
                <a:cubicBezTo>
                  <a:pt x="1448" y="326"/>
                  <a:pt x="1448" y="326"/>
                  <a:pt x="1449" y="326"/>
                </a:cubicBezTo>
                <a:cubicBezTo>
                  <a:pt x="1450" y="327"/>
                  <a:pt x="1451" y="329"/>
                  <a:pt x="1453" y="329"/>
                </a:cubicBezTo>
                <a:cubicBezTo>
                  <a:pt x="1455" y="328"/>
                  <a:pt x="1452" y="326"/>
                  <a:pt x="1452" y="326"/>
                </a:cubicBezTo>
                <a:cubicBezTo>
                  <a:pt x="1451" y="325"/>
                  <a:pt x="1451" y="323"/>
                  <a:pt x="1449" y="323"/>
                </a:cubicBezTo>
                <a:cubicBezTo>
                  <a:pt x="1449" y="322"/>
                  <a:pt x="1446" y="322"/>
                  <a:pt x="1446" y="320"/>
                </a:cubicBezTo>
                <a:cubicBezTo>
                  <a:pt x="1446" y="319"/>
                  <a:pt x="1447" y="319"/>
                  <a:pt x="1448" y="319"/>
                </a:cubicBezTo>
                <a:cubicBezTo>
                  <a:pt x="1448" y="319"/>
                  <a:pt x="1449" y="318"/>
                  <a:pt x="1449" y="317"/>
                </a:cubicBezTo>
                <a:cubicBezTo>
                  <a:pt x="1450" y="316"/>
                  <a:pt x="1451" y="315"/>
                  <a:pt x="1451" y="313"/>
                </a:cubicBezTo>
                <a:cubicBezTo>
                  <a:pt x="1451" y="312"/>
                  <a:pt x="1452" y="311"/>
                  <a:pt x="1454" y="312"/>
                </a:cubicBezTo>
                <a:cubicBezTo>
                  <a:pt x="1455" y="312"/>
                  <a:pt x="1456" y="313"/>
                  <a:pt x="1457" y="314"/>
                </a:cubicBezTo>
                <a:cubicBezTo>
                  <a:pt x="1457" y="315"/>
                  <a:pt x="1458" y="315"/>
                  <a:pt x="1458" y="316"/>
                </a:cubicBezTo>
                <a:cubicBezTo>
                  <a:pt x="1459" y="316"/>
                  <a:pt x="1459" y="317"/>
                  <a:pt x="1459" y="318"/>
                </a:cubicBezTo>
                <a:cubicBezTo>
                  <a:pt x="1460" y="318"/>
                  <a:pt x="1460" y="317"/>
                  <a:pt x="1460" y="317"/>
                </a:cubicBezTo>
                <a:cubicBezTo>
                  <a:pt x="1459" y="316"/>
                  <a:pt x="1459" y="315"/>
                  <a:pt x="1458" y="315"/>
                </a:cubicBezTo>
                <a:cubicBezTo>
                  <a:pt x="1458" y="313"/>
                  <a:pt x="1458" y="311"/>
                  <a:pt x="1458" y="310"/>
                </a:cubicBezTo>
                <a:cubicBezTo>
                  <a:pt x="1458" y="309"/>
                  <a:pt x="1459" y="307"/>
                  <a:pt x="1458" y="306"/>
                </a:cubicBezTo>
                <a:cubicBezTo>
                  <a:pt x="1457" y="305"/>
                  <a:pt x="1456" y="305"/>
                  <a:pt x="1455" y="304"/>
                </a:cubicBezTo>
                <a:cubicBezTo>
                  <a:pt x="1454" y="303"/>
                  <a:pt x="1454" y="302"/>
                  <a:pt x="1454" y="301"/>
                </a:cubicBezTo>
                <a:cubicBezTo>
                  <a:pt x="1455" y="299"/>
                  <a:pt x="1455" y="297"/>
                  <a:pt x="1454" y="296"/>
                </a:cubicBezTo>
                <a:cubicBezTo>
                  <a:pt x="1453" y="295"/>
                  <a:pt x="1453" y="293"/>
                  <a:pt x="1454" y="292"/>
                </a:cubicBezTo>
                <a:cubicBezTo>
                  <a:pt x="1454" y="291"/>
                  <a:pt x="1455" y="291"/>
                  <a:pt x="1455" y="290"/>
                </a:cubicBezTo>
                <a:cubicBezTo>
                  <a:pt x="1456" y="289"/>
                  <a:pt x="1456" y="288"/>
                  <a:pt x="1456" y="287"/>
                </a:cubicBezTo>
                <a:cubicBezTo>
                  <a:pt x="1456" y="286"/>
                  <a:pt x="1456" y="284"/>
                  <a:pt x="1455" y="283"/>
                </a:cubicBezTo>
                <a:cubicBezTo>
                  <a:pt x="1454" y="282"/>
                  <a:pt x="1452" y="282"/>
                  <a:pt x="1452" y="280"/>
                </a:cubicBezTo>
                <a:cubicBezTo>
                  <a:pt x="1450" y="278"/>
                  <a:pt x="1453" y="275"/>
                  <a:pt x="1452" y="272"/>
                </a:cubicBezTo>
                <a:cubicBezTo>
                  <a:pt x="1451" y="269"/>
                  <a:pt x="1447" y="269"/>
                  <a:pt x="1445" y="269"/>
                </a:cubicBezTo>
                <a:cubicBezTo>
                  <a:pt x="1443" y="269"/>
                  <a:pt x="1442" y="268"/>
                  <a:pt x="1441" y="267"/>
                </a:cubicBezTo>
                <a:cubicBezTo>
                  <a:pt x="1439" y="266"/>
                  <a:pt x="1439" y="264"/>
                  <a:pt x="1437" y="263"/>
                </a:cubicBezTo>
                <a:cubicBezTo>
                  <a:pt x="1436" y="263"/>
                  <a:pt x="1435" y="262"/>
                  <a:pt x="1433" y="262"/>
                </a:cubicBezTo>
                <a:cubicBezTo>
                  <a:pt x="1433" y="262"/>
                  <a:pt x="1432" y="262"/>
                  <a:pt x="1431" y="262"/>
                </a:cubicBezTo>
                <a:cubicBezTo>
                  <a:pt x="1430" y="263"/>
                  <a:pt x="1430" y="262"/>
                  <a:pt x="1429" y="263"/>
                </a:cubicBezTo>
                <a:close/>
                <a:moveTo>
                  <a:pt x="1281" y="220"/>
                </a:moveTo>
                <a:cubicBezTo>
                  <a:pt x="1281" y="220"/>
                  <a:pt x="1281" y="221"/>
                  <a:pt x="1282" y="221"/>
                </a:cubicBezTo>
                <a:cubicBezTo>
                  <a:pt x="1283" y="222"/>
                  <a:pt x="1284" y="223"/>
                  <a:pt x="1284" y="225"/>
                </a:cubicBezTo>
                <a:cubicBezTo>
                  <a:pt x="1285" y="228"/>
                  <a:pt x="1287" y="231"/>
                  <a:pt x="1289" y="234"/>
                </a:cubicBezTo>
                <a:cubicBezTo>
                  <a:pt x="1290" y="235"/>
                  <a:pt x="1291" y="237"/>
                  <a:pt x="1292" y="238"/>
                </a:cubicBezTo>
                <a:cubicBezTo>
                  <a:pt x="1293" y="240"/>
                  <a:pt x="1294" y="241"/>
                  <a:pt x="1296" y="242"/>
                </a:cubicBezTo>
                <a:cubicBezTo>
                  <a:pt x="1296" y="242"/>
                  <a:pt x="1297" y="242"/>
                  <a:pt x="1298" y="241"/>
                </a:cubicBezTo>
                <a:cubicBezTo>
                  <a:pt x="1299" y="241"/>
                  <a:pt x="1299" y="240"/>
                  <a:pt x="1300" y="240"/>
                </a:cubicBezTo>
                <a:cubicBezTo>
                  <a:pt x="1302" y="240"/>
                  <a:pt x="1303" y="242"/>
                  <a:pt x="1304" y="243"/>
                </a:cubicBezTo>
                <a:cubicBezTo>
                  <a:pt x="1305" y="244"/>
                  <a:pt x="1306" y="245"/>
                  <a:pt x="1308" y="244"/>
                </a:cubicBezTo>
                <a:cubicBezTo>
                  <a:pt x="1308" y="243"/>
                  <a:pt x="1309" y="243"/>
                  <a:pt x="1309" y="243"/>
                </a:cubicBezTo>
                <a:cubicBezTo>
                  <a:pt x="1310" y="243"/>
                  <a:pt x="1311" y="243"/>
                  <a:pt x="1312" y="243"/>
                </a:cubicBezTo>
                <a:cubicBezTo>
                  <a:pt x="1313" y="243"/>
                  <a:pt x="1313" y="240"/>
                  <a:pt x="1314" y="239"/>
                </a:cubicBezTo>
                <a:cubicBezTo>
                  <a:pt x="1314" y="238"/>
                  <a:pt x="1313" y="236"/>
                  <a:pt x="1312" y="235"/>
                </a:cubicBezTo>
                <a:cubicBezTo>
                  <a:pt x="1311" y="234"/>
                  <a:pt x="1309" y="234"/>
                  <a:pt x="1308" y="233"/>
                </a:cubicBezTo>
                <a:cubicBezTo>
                  <a:pt x="1308" y="233"/>
                  <a:pt x="1308" y="232"/>
                  <a:pt x="1307" y="232"/>
                </a:cubicBezTo>
                <a:cubicBezTo>
                  <a:pt x="1307" y="231"/>
                  <a:pt x="1306" y="231"/>
                  <a:pt x="1305" y="231"/>
                </a:cubicBezTo>
                <a:cubicBezTo>
                  <a:pt x="1303" y="231"/>
                  <a:pt x="1302" y="231"/>
                  <a:pt x="1302" y="229"/>
                </a:cubicBezTo>
                <a:cubicBezTo>
                  <a:pt x="1302" y="227"/>
                  <a:pt x="1302" y="226"/>
                  <a:pt x="1300" y="225"/>
                </a:cubicBezTo>
                <a:cubicBezTo>
                  <a:pt x="1300" y="224"/>
                  <a:pt x="1298" y="223"/>
                  <a:pt x="1297" y="222"/>
                </a:cubicBezTo>
                <a:cubicBezTo>
                  <a:pt x="1296" y="221"/>
                  <a:pt x="1295" y="221"/>
                  <a:pt x="1295" y="220"/>
                </a:cubicBezTo>
                <a:cubicBezTo>
                  <a:pt x="1294" y="219"/>
                  <a:pt x="1294" y="219"/>
                  <a:pt x="1293" y="218"/>
                </a:cubicBezTo>
                <a:cubicBezTo>
                  <a:pt x="1292" y="217"/>
                  <a:pt x="1290" y="216"/>
                  <a:pt x="1289" y="216"/>
                </a:cubicBezTo>
                <a:cubicBezTo>
                  <a:pt x="1288" y="216"/>
                  <a:pt x="1278" y="216"/>
                  <a:pt x="1279" y="218"/>
                </a:cubicBezTo>
                <a:cubicBezTo>
                  <a:pt x="1279" y="219"/>
                  <a:pt x="1280" y="219"/>
                  <a:pt x="1281" y="220"/>
                </a:cubicBezTo>
                <a:close/>
                <a:moveTo>
                  <a:pt x="1042" y="292"/>
                </a:moveTo>
                <a:cubicBezTo>
                  <a:pt x="1043" y="291"/>
                  <a:pt x="1043" y="290"/>
                  <a:pt x="1042" y="288"/>
                </a:cubicBezTo>
                <a:cubicBezTo>
                  <a:pt x="1041" y="287"/>
                  <a:pt x="1040" y="286"/>
                  <a:pt x="1038" y="287"/>
                </a:cubicBezTo>
                <a:cubicBezTo>
                  <a:pt x="1037" y="288"/>
                  <a:pt x="1036" y="289"/>
                  <a:pt x="1035" y="290"/>
                </a:cubicBezTo>
                <a:cubicBezTo>
                  <a:pt x="1034" y="290"/>
                  <a:pt x="1033" y="290"/>
                  <a:pt x="1032" y="290"/>
                </a:cubicBezTo>
                <a:cubicBezTo>
                  <a:pt x="1032" y="290"/>
                  <a:pt x="1031" y="291"/>
                  <a:pt x="1031" y="292"/>
                </a:cubicBezTo>
                <a:cubicBezTo>
                  <a:pt x="1029" y="293"/>
                  <a:pt x="1028" y="293"/>
                  <a:pt x="1026" y="294"/>
                </a:cubicBezTo>
                <a:cubicBezTo>
                  <a:pt x="1025" y="294"/>
                  <a:pt x="1023" y="294"/>
                  <a:pt x="1022" y="294"/>
                </a:cubicBezTo>
                <a:cubicBezTo>
                  <a:pt x="1020" y="294"/>
                  <a:pt x="1019" y="296"/>
                  <a:pt x="1018" y="297"/>
                </a:cubicBezTo>
                <a:cubicBezTo>
                  <a:pt x="1015" y="300"/>
                  <a:pt x="1011" y="302"/>
                  <a:pt x="1008" y="304"/>
                </a:cubicBezTo>
                <a:cubicBezTo>
                  <a:pt x="1006" y="305"/>
                  <a:pt x="1005" y="306"/>
                  <a:pt x="1004" y="308"/>
                </a:cubicBezTo>
                <a:cubicBezTo>
                  <a:pt x="1004" y="310"/>
                  <a:pt x="1007" y="310"/>
                  <a:pt x="1008" y="310"/>
                </a:cubicBezTo>
                <a:cubicBezTo>
                  <a:pt x="1010" y="310"/>
                  <a:pt x="1012" y="310"/>
                  <a:pt x="1013" y="310"/>
                </a:cubicBezTo>
                <a:cubicBezTo>
                  <a:pt x="1015" y="311"/>
                  <a:pt x="1017" y="313"/>
                  <a:pt x="1019" y="313"/>
                </a:cubicBezTo>
                <a:cubicBezTo>
                  <a:pt x="1020" y="313"/>
                  <a:pt x="1020" y="312"/>
                  <a:pt x="1021" y="312"/>
                </a:cubicBezTo>
                <a:cubicBezTo>
                  <a:pt x="1021" y="312"/>
                  <a:pt x="1022" y="312"/>
                  <a:pt x="1023" y="311"/>
                </a:cubicBezTo>
                <a:cubicBezTo>
                  <a:pt x="1024" y="311"/>
                  <a:pt x="1024" y="311"/>
                  <a:pt x="1025" y="311"/>
                </a:cubicBezTo>
                <a:cubicBezTo>
                  <a:pt x="1028" y="309"/>
                  <a:pt x="1029" y="306"/>
                  <a:pt x="1032" y="304"/>
                </a:cubicBezTo>
                <a:cubicBezTo>
                  <a:pt x="1034" y="301"/>
                  <a:pt x="1037" y="298"/>
                  <a:pt x="1039" y="296"/>
                </a:cubicBezTo>
                <a:cubicBezTo>
                  <a:pt x="1040" y="295"/>
                  <a:pt x="1042" y="294"/>
                  <a:pt x="1042" y="292"/>
                </a:cubicBezTo>
                <a:close/>
                <a:moveTo>
                  <a:pt x="1863" y="739"/>
                </a:moveTo>
                <a:cubicBezTo>
                  <a:pt x="1864" y="739"/>
                  <a:pt x="1865" y="738"/>
                  <a:pt x="1864" y="737"/>
                </a:cubicBezTo>
                <a:cubicBezTo>
                  <a:pt x="1863" y="737"/>
                  <a:pt x="1860" y="737"/>
                  <a:pt x="1860" y="738"/>
                </a:cubicBezTo>
                <a:cubicBezTo>
                  <a:pt x="1861" y="739"/>
                  <a:pt x="1863" y="739"/>
                  <a:pt x="1863" y="739"/>
                </a:cubicBezTo>
                <a:close/>
                <a:moveTo>
                  <a:pt x="1473" y="440"/>
                </a:moveTo>
                <a:cubicBezTo>
                  <a:pt x="1474" y="439"/>
                  <a:pt x="1476" y="439"/>
                  <a:pt x="1477" y="439"/>
                </a:cubicBezTo>
                <a:cubicBezTo>
                  <a:pt x="1479" y="438"/>
                  <a:pt x="1480" y="438"/>
                  <a:pt x="1480" y="436"/>
                </a:cubicBezTo>
                <a:cubicBezTo>
                  <a:pt x="1481" y="435"/>
                  <a:pt x="1480" y="433"/>
                  <a:pt x="1480" y="432"/>
                </a:cubicBezTo>
                <a:cubicBezTo>
                  <a:pt x="1479" y="431"/>
                  <a:pt x="1478" y="430"/>
                  <a:pt x="1477" y="429"/>
                </a:cubicBezTo>
                <a:cubicBezTo>
                  <a:pt x="1477" y="427"/>
                  <a:pt x="1477" y="426"/>
                  <a:pt x="1477" y="425"/>
                </a:cubicBezTo>
                <a:cubicBezTo>
                  <a:pt x="1476" y="423"/>
                  <a:pt x="1474" y="424"/>
                  <a:pt x="1473" y="425"/>
                </a:cubicBezTo>
                <a:cubicBezTo>
                  <a:pt x="1472" y="426"/>
                  <a:pt x="1470" y="426"/>
                  <a:pt x="1469" y="426"/>
                </a:cubicBezTo>
                <a:cubicBezTo>
                  <a:pt x="1468" y="427"/>
                  <a:pt x="1465" y="429"/>
                  <a:pt x="1465" y="427"/>
                </a:cubicBezTo>
                <a:cubicBezTo>
                  <a:pt x="1465" y="426"/>
                  <a:pt x="1466" y="425"/>
                  <a:pt x="1466" y="425"/>
                </a:cubicBezTo>
                <a:cubicBezTo>
                  <a:pt x="1465" y="423"/>
                  <a:pt x="1464" y="423"/>
                  <a:pt x="1463" y="422"/>
                </a:cubicBezTo>
                <a:cubicBezTo>
                  <a:pt x="1461" y="421"/>
                  <a:pt x="1462" y="419"/>
                  <a:pt x="1462" y="417"/>
                </a:cubicBezTo>
                <a:cubicBezTo>
                  <a:pt x="1461" y="416"/>
                  <a:pt x="1460" y="415"/>
                  <a:pt x="1459" y="415"/>
                </a:cubicBezTo>
                <a:cubicBezTo>
                  <a:pt x="1456" y="414"/>
                  <a:pt x="1453" y="413"/>
                  <a:pt x="1450" y="413"/>
                </a:cubicBezTo>
                <a:cubicBezTo>
                  <a:pt x="1447" y="413"/>
                  <a:pt x="1444" y="413"/>
                  <a:pt x="1441" y="414"/>
                </a:cubicBezTo>
                <a:cubicBezTo>
                  <a:pt x="1440" y="415"/>
                  <a:pt x="1439" y="417"/>
                  <a:pt x="1438" y="418"/>
                </a:cubicBezTo>
                <a:cubicBezTo>
                  <a:pt x="1437" y="418"/>
                  <a:pt x="1436" y="419"/>
                  <a:pt x="1436" y="418"/>
                </a:cubicBezTo>
                <a:cubicBezTo>
                  <a:pt x="1435" y="417"/>
                  <a:pt x="1436" y="417"/>
                  <a:pt x="1436" y="416"/>
                </a:cubicBezTo>
                <a:cubicBezTo>
                  <a:pt x="1436" y="415"/>
                  <a:pt x="1435" y="414"/>
                  <a:pt x="1436" y="414"/>
                </a:cubicBezTo>
                <a:cubicBezTo>
                  <a:pt x="1437" y="413"/>
                  <a:pt x="1438" y="413"/>
                  <a:pt x="1438" y="413"/>
                </a:cubicBezTo>
                <a:cubicBezTo>
                  <a:pt x="1440" y="413"/>
                  <a:pt x="1441" y="411"/>
                  <a:pt x="1442" y="410"/>
                </a:cubicBezTo>
                <a:cubicBezTo>
                  <a:pt x="1444" y="408"/>
                  <a:pt x="1445" y="407"/>
                  <a:pt x="1447" y="406"/>
                </a:cubicBezTo>
                <a:cubicBezTo>
                  <a:pt x="1449" y="404"/>
                  <a:pt x="1451" y="403"/>
                  <a:pt x="1454" y="402"/>
                </a:cubicBezTo>
                <a:cubicBezTo>
                  <a:pt x="1456" y="401"/>
                  <a:pt x="1458" y="402"/>
                  <a:pt x="1460" y="400"/>
                </a:cubicBezTo>
                <a:cubicBezTo>
                  <a:pt x="1462" y="399"/>
                  <a:pt x="1463" y="399"/>
                  <a:pt x="1463" y="397"/>
                </a:cubicBezTo>
                <a:cubicBezTo>
                  <a:pt x="1463" y="395"/>
                  <a:pt x="1462" y="395"/>
                  <a:pt x="1460" y="395"/>
                </a:cubicBezTo>
                <a:cubicBezTo>
                  <a:pt x="1460" y="395"/>
                  <a:pt x="1459" y="395"/>
                  <a:pt x="1458" y="395"/>
                </a:cubicBezTo>
                <a:cubicBezTo>
                  <a:pt x="1458" y="395"/>
                  <a:pt x="1457" y="395"/>
                  <a:pt x="1456" y="394"/>
                </a:cubicBezTo>
                <a:cubicBezTo>
                  <a:pt x="1455" y="394"/>
                  <a:pt x="1455" y="394"/>
                  <a:pt x="1455" y="393"/>
                </a:cubicBezTo>
                <a:cubicBezTo>
                  <a:pt x="1455" y="393"/>
                  <a:pt x="1456" y="393"/>
                  <a:pt x="1457" y="392"/>
                </a:cubicBezTo>
                <a:cubicBezTo>
                  <a:pt x="1457" y="392"/>
                  <a:pt x="1458" y="391"/>
                  <a:pt x="1459" y="391"/>
                </a:cubicBezTo>
                <a:cubicBezTo>
                  <a:pt x="1459" y="391"/>
                  <a:pt x="1460" y="392"/>
                  <a:pt x="1461" y="392"/>
                </a:cubicBezTo>
                <a:cubicBezTo>
                  <a:pt x="1462" y="392"/>
                  <a:pt x="1464" y="391"/>
                  <a:pt x="1465" y="390"/>
                </a:cubicBezTo>
                <a:cubicBezTo>
                  <a:pt x="1466" y="389"/>
                  <a:pt x="1468" y="389"/>
                  <a:pt x="1468" y="387"/>
                </a:cubicBezTo>
                <a:cubicBezTo>
                  <a:pt x="1468" y="384"/>
                  <a:pt x="1465" y="383"/>
                  <a:pt x="1463" y="381"/>
                </a:cubicBezTo>
                <a:cubicBezTo>
                  <a:pt x="1462" y="381"/>
                  <a:pt x="1461" y="380"/>
                  <a:pt x="1459" y="379"/>
                </a:cubicBezTo>
                <a:cubicBezTo>
                  <a:pt x="1458" y="379"/>
                  <a:pt x="1456" y="380"/>
                  <a:pt x="1454" y="379"/>
                </a:cubicBezTo>
                <a:cubicBezTo>
                  <a:pt x="1453" y="379"/>
                  <a:pt x="1452" y="378"/>
                  <a:pt x="1450" y="378"/>
                </a:cubicBezTo>
                <a:cubicBezTo>
                  <a:pt x="1449" y="378"/>
                  <a:pt x="1448" y="379"/>
                  <a:pt x="1447" y="380"/>
                </a:cubicBezTo>
                <a:cubicBezTo>
                  <a:pt x="1444" y="382"/>
                  <a:pt x="1441" y="382"/>
                  <a:pt x="1438" y="383"/>
                </a:cubicBezTo>
                <a:cubicBezTo>
                  <a:pt x="1435" y="383"/>
                  <a:pt x="1432" y="383"/>
                  <a:pt x="1429" y="384"/>
                </a:cubicBezTo>
                <a:cubicBezTo>
                  <a:pt x="1427" y="384"/>
                  <a:pt x="1426" y="384"/>
                  <a:pt x="1424" y="385"/>
                </a:cubicBezTo>
                <a:cubicBezTo>
                  <a:pt x="1422" y="385"/>
                  <a:pt x="1420" y="385"/>
                  <a:pt x="1418" y="384"/>
                </a:cubicBezTo>
                <a:cubicBezTo>
                  <a:pt x="1418" y="384"/>
                  <a:pt x="1417" y="383"/>
                  <a:pt x="1417" y="383"/>
                </a:cubicBezTo>
                <a:cubicBezTo>
                  <a:pt x="1415" y="382"/>
                  <a:pt x="1414" y="381"/>
                  <a:pt x="1413" y="381"/>
                </a:cubicBezTo>
                <a:cubicBezTo>
                  <a:pt x="1410" y="380"/>
                  <a:pt x="1409" y="377"/>
                  <a:pt x="1406" y="377"/>
                </a:cubicBezTo>
                <a:cubicBezTo>
                  <a:pt x="1403" y="376"/>
                  <a:pt x="1400" y="377"/>
                  <a:pt x="1399" y="380"/>
                </a:cubicBezTo>
                <a:cubicBezTo>
                  <a:pt x="1398" y="382"/>
                  <a:pt x="1401" y="381"/>
                  <a:pt x="1402" y="381"/>
                </a:cubicBezTo>
                <a:cubicBezTo>
                  <a:pt x="1403" y="381"/>
                  <a:pt x="1403" y="381"/>
                  <a:pt x="1404" y="381"/>
                </a:cubicBezTo>
                <a:cubicBezTo>
                  <a:pt x="1405" y="381"/>
                  <a:pt x="1405" y="380"/>
                  <a:pt x="1406" y="380"/>
                </a:cubicBezTo>
                <a:cubicBezTo>
                  <a:pt x="1406" y="379"/>
                  <a:pt x="1406" y="379"/>
                  <a:pt x="1407" y="379"/>
                </a:cubicBezTo>
                <a:cubicBezTo>
                  <a:pt x="1407" y="380"/>
                  <a:pt x="1408" y="380"/>
                  <a:pt x="1407" y="381"/>
                </a:cubicBezTo>
                <a:cubicBezTo>
                  <a:pt x="1407" y="382"/>
                  <a:pt x="1406" y="382"/>
                  <a:pt x="1405" y="382"/>
                </a:cubicBezTo>
                <a:cubicBezTo>
                  <a:pt x="1404" y="383"/>
                  <a:pt x="1403" y="384"/>
                  <a:pt x="1402" y="383"/>
                </a:cubicBezTo>
                <a:cubicBezTo>
                  <a:pt x="1401" y="382"/>
                  <a:pt x="1401" y="382"/>
                  <a:pt x="1400" y="382"/>
                </a:cubicBezTo>
                <a:cubicBezTo>
                  <a:pt x="1399" y="382"/>
                  <a:pt x="1398" y="382"/>
                  <a:pt x="1398" y="382"/>
                </a:cubicBezTo>
                <a:cubicBezTo>
                  <a:pt x="1397" y="382"/>
                  <a:pt x="1396" y="381"/>
                  <a:pt x="1396" y="381"/>
                </a:cubicBezTo>
                <a:cubicBezTo>
                  <a:pt x="1395" y="380"/>
                  <a:pt x="1392" y="381"/>
                  <a:pt x="1391" y="381"/>
                </a:cubicBezTo>
                <a:cubicBezTo>
                  <a:pt x="1390" y="381"/>
                  <a:pt x="1389" y="382"/>
                  <a:pt x="1389" y="382"/>
                </a:cubicBezTo>
                <a:cubicBezTo>
                  <a:pt x="1387" y="382"/>
                  <a:pt x="1385" y="381"/>
                  <a:pt x="1384" y="382"/>
                </a:cubicBezTo>
                <a:cubicBezTo>
                  <a:pt x="1383" y="382"/>
                  <a:pt x="1382" y="384"/>
                  <a:pt x="1382" y="385"/>
                </a:cubicBezTo>
                <a:cubicBezTo>
                  <a:pt x="1382" y="387"/>
                  <a:pt x="1383" y="387"/>
                  <a:pt x="1385" y="388"/>
                </a:cubicBezTo>
                <a:cubicBezTo>
                  <a:pt x="1386" y="388"/>
                  <a:pt x="1386" y="390"/>
                  <a:pt x="1388" y="390"/>
                </a:cubicBezTo>
                <a:cubicBezTo>
                  <a:pt x="1389" y="390"/>
                  <a:pt x="1391" y="390"/>
                  <a:pt x="1392" y="391"/>
                </a:cubicBezTo>
                <a:cubicBezTo>
                  <a:pt x="1393" y="392"/>
                  <a:pt x="1393" y="393"/>
                  <a:pt x="1393" y="394"/>
                </a:cubicBezTo>
                <a:cubicBezTo>
                  <a:pt x="1393" y="396"/>
                  <a:pt x="1395" y="396"/>
                  <a:pt x="1395" y="397"/>
                </a:cubicBezTo>
                <a:cubicBezTo>
                  <a:pt x="1393" y="398"/>
                  <a:pt x="1392" y="397"/>
                  <a:pt x="1391" y="396"/>
                </a:cubicBezTo>
                <a:cubicBezTo>
                  <a:pt x="1390" y="395"/>
                  <a:pt x="1389" y="393"/>
                  <a:pt x="1388" y="392"/>
                </a:cubicBezTo>
                <a:cubicBezTo>
                  <a:pt x="1387" y="391"/>
                  <a:pt x="1386" y="391"/>
                  <a:pt x="1384" y="390"/>
                </a:cubicBezTo>
                <a:cubicBezTo>
                  <a:pt x="1383" y="390"/>
                  <a:pt x="1382" y="390"/>
                  <a:pt x="1381" y="390"/>
                </a:cubicBezTo>
                <a:cubicBezTo>
                  <a:pt x="1380" y="390"/>
                  <a:pt x="1379" y="392"/>
                  <a:pt x="1378" y="392"/>
                </a:cubicBezTo>
                <a:cubicBezTo>
                  <a:pt x="1376" y="392"/>
                  <a:pt x="1375" y="392"/>
                  <a:pt x="1374" y="393"/>
                </a:cubicBezTo>
                <a:cubicBezTo>
                  <a:pt x="1372" y="394"/>
                  <a:pt x="1371" y="394"/>
                  <a:pt x="1372" y="396"/>
                </a:cubicBezTo>
                <a:cubicBezTo>
                  <a:pt x="1373" y="397"/>
                  <a:pt x="1375" y="398"/>
                  <a:pt x="1376" y="399"/>
                </a:cubicBezTo>
                <a:cubicBezTo>
                  <a:pt x="1377" y="399"/>
                  <a:pt x="1379" y="400"/>
                  <a:pt x="1380" y="401"/>
                </a:cubicBezTo>
                <a:cubicBezTo>
                  <a:pt x="1381" y="401"/>
                  <a:pt x="1382" y="401"/>
                  <a:pt x="1383" y="402"/>
                </a:cubicBezTo>
                <a:cubicBezTo>
                  <a:pt x="1385" y="402"/>
                  <a:pt x="1385" y="403"/>
                  <a:pt x="1387" y="404"/>
                </a:cubicBezTo>
                <a:cubicBezTo>
                  <a:pt x="1389" y="404"/>
                  <a:pt x="1391" y="403"/>
                  <a:pt x="1394" y="402"/>
                </a:cubicBezTo>
                <a:cubicBezTo>
                  <a:pt x="1394" y="402"/>
                  <a:pt x="1395" y="402"/>
                  <a:pt x="1396" y="402"/>
                </a:cubicBezTo>
                <a:cubicBezTo>
                  <a:pt x="1397" y="402"/>
                  <a:pt x="1396" y="401"/>
                  <a:pt x="1397" y="400"/>
                </a:cubicBezTo>
                <a:cubicBezTo>
                  <a:pt x="1397" y="399"/>
                  <a:pt x="1397" y="399"/>
                  <a:pt x="1398" y="399"/>
                </a:cubicBezTo>
                <a:cubicBezTo>
                  <a:pt x="1399" y="399"/>
                  <a:pt x="1399" y="400"/>
                  <a:pt x="1399" y="400"/>
                </a:cubicBezTo>
                <a:cubicBezTo>
                  <a:pt x="1400" y="402"/>
                  <a:pt x="1401" y="402"/>
                  <a:pt x="1402" y="403"/>
                </a:cubicBezTo>
                <a:cubicBezTo>
                  <a:pt x="1403" y="404"/>
                  <a:pt x="1403" y="405"/>
                  <a:pt x="1404" y="405"/>
                </a:cubicBezTo>
                <a:cubicBezTo>
                  <a:pt x="1405" y="406"/>
                  <a:pt x="1407" y="405"/>
                  <a:pt x="1407" y="406"/>
                </a:cubicBezTo>
                <a:cubicBezTo>
                  <a:pt x="1406" y="407"/>
                  <a:pt x="1404" y="406"/>
                  <a:pt x="1403" y="405"/>
                </a:cubicBezTo>
                <a:cubicBezTo>
                  <a:pt x="1402" y="405"/>
                  <a:pt x="1401" y="404"/>
                  <a:pt x="1400" y="403"/>
                </a:cubicBezTo>
                <a:cubicBezTo>
                  <a:pt x="1399" y="403"/>
                  <a:pt x="1397" y="403"/>
                  <a:pt x="1396" y="403"/>
                </a:cubicBezTo>
                <a:cubicBezTo>
                  <a:pt x="1395" y="405"/>
                  <a:pt x="1396" y="406"/>
                  <a:pt x="1394" y="407"/>
                </a:cubicBezTo>
                <a:cubicBezTo>
                  <a:pt x="1393" y="408"/>
                  <a:pt x="1392" y="408"/>
                  <a:pt x="1393" y="410"/>
                </a:cubicBezTo>
                <a:cubicBezTo>
                  <a:pt x="1393" y="411"/>
                  <a:pt x="1395" y="411"/>
                  <a:pt x="1396" y="411"/>
                </a:cubicBezTo>
                <a:cubicBezTo>
                  <a:pt x="1397" y="411"/>
                  <a:pt x="1398" y="408"/>
                  <a:pt x="1400" y="409"/>
                </a:cubicBezTo>
                <a:cubicBezTo>
                  <a:pt x="1401" y="410"/>
                  <a:pt x="1401" y="412"/>
                  <a:pt x="1401" y="413"/>
                </a:cubicBezTo>
                <a:cubicBezTo>
                  <a:pt x="1401" y="414"/>
                  <a:pt x="1402" y="415"/>
                  <a:pt x="1402" y="415"/>
                </a:cubicBezTo>
                <a:cubicBezTo>
                  <a:pt x="1403" y="416"/>
                  <a:pt x="1403" y="417"/>
                  <a:pt x="1403" y="418"/>
                </a:cubicBezTo>
                <a:cubicBezTo>
                  <a:pt x="1402" y="419"/>
                  <a:pt x="1399" y="419"/>
                  <a:pt x="1399" y="418"/>
                </a:cubicBezTo>
                <a:cubicBezTo>
                  <a:pt x="1398" y="417"/>
                  <a:pt x="1399" y="417"/>
                  <a:pt x="1398" y="416"/>
                </a:cubicBezTo>
                <a:cubicBezTo>
                  <a:pt x="1398" y="416"/>
                  <a:pt x="1397" y="415"/>
                  <a:pt x="1397" y="415"/>
                </a:cubicBezTo>
                <a:cubicBezTo>
                  <a:pt x="1396" y="414"/>
                  <a:pt x="1397" y="414"/>
                  <a:pt x="1397" y="413"/>
                </a:cubicBezTo>
                <a:cubicBezTo>
                  <a:pt x="1397" y="412"/>
                  <a:pt x="1396" y="412"/>
                  <a:pt x="1396" y="413"/>
                </a:cubicBezTo>
                <a:cubicBezTo>
                  <a:pt x="1395" y="414"/>
                  <a:pt x="1396" y="415"/>
                  <a:pt x="1397" y="417"/>
                </a:cubicBezTo>
                <a:cubicBezTo>
                  <a:pt x="1397" y="418"/>
                  <a:pt x="1397" y="419"/>
                  <a:pt x="1397" y="420"/>
                </a:cubicBezTo>
                <a:cubicBezTo>
                  <a:pt x="1397" y="421"/>
                  <a:pt x="1397" y="423"/>
                  <a:pt x="1397" y="423"/>
                </a:cubicBezTo>
                <a:cubicBezTo>
                  <a:pt x="1396" y="424"/>
                  <a:pt x="1394" y="424"/>
                  <a:pt x="1393" y="424"/>
                </a:cubicBezTo>
                <a:cubicBezTo>
                  <a:pt x="1392" y="424"/>
                  <a:pt x="1391" y="424"/>
                  <a:pt x="1389" y="424"/>
                </a:cubicBezTo>
                <a:cubicBezTo>
                  <a:pt x="1389" y="424"/>
                  <a:pt x="1388" y="423"/>
                  <a:pt x="1387" y="424"/>
                </a:cubicBezTo>
                <a:cubicBezTo>
                  <a:pt x="1387" y="424"/>
                  <a:pt x="1388" y="425"/>
                  <a:pt x="1387" y="426"/>
                </a:cubicBezTo>
                <a:cubicBezTo>
                  <a:pt x="1386" y="426"/>
                  <a:pt x="1385" y="426"/>
                  <a:pt x="1384" y="426"/>
                </a:cubicBezTo>
                <a:cubicBezTo>
                  <a:pt x="1383" y="426"/>
                  <a:pt x="1382" y="425"/>
                  <a:pt x="1382" y="424"/>
                </a:cubicBezTo>
                <a:cubicBezTo>
                  <a:pt x="1381" y="423"/>
                  <a:pt x="1380" y="422"/>
                  <a:pt x="1379" y="422"/>
                </a:cubicBezTo>
                <a:cubicBezTo>
                  <a:pt x="1376" y="420"/>
                  <a:pt x="1374" y="418"/>
                  <a:pt x="1372" y="417"/>
                </a:cubicBezTo>
                <a:cubicBezTo>
                  <a:pt x="1370" y="415"/>
                  <a:pt x="1368" y="413"/>
                  <a:pt x="1365" y="411"/>
                </a:cubicBezTo>
                <a:cubicBezTo>
                  <a:pt x="1363" y="410"/>
                  <a:pt x="1360" y="411"/>
                  <a:pt x="1357" y="411"/>
                </a:cubicBezTo>
                <a:cubicBezTo>
                  <a:pt x="1355" y="412"/>
                  <a:pt x="1354" y="413"/>
                  <a:pt x="1353" y="414"/>
                </a:cubicBezTo>
                <a:cubicBezTo>
                  <a:pt x="1351" y="415"/>
                  <a:pt x="1351" y="416"/>
                  <a:pt x="1351" y="417"/>
                </a:cubicBezTo>
                <a:cubicBezTo>
                  <a:pt x="1350" y="419"/>
                  <a:pt x="1349" y="420"/>
                  <a:pt x="1348" y="421"/>
                </a:cubicBezTo>
                <a:cubicBezTo>
                  <a:pt x="1347" y="423"/>
                  <a:pt x="1347" y="424"/>
                  <a:pt x="1348" y="426"/>
                </a:cubicBezTo>
                <a:cubicBezTo>
                  <a:pt x="1350" y="428"/>
                  <a:pt x="1352" y="429"/>
                  <a:pt x="1354" y="430"/>
                </a:cubicBezTo>
                <a:cubicBezTo>
                  <a:pt x="1355" y="431"/>
                  <a:pt x="1356" y="432"/>
                  <a:pt x="1358" y="433"/>
                </a:cubicBezTo>
                <a:cubicBezTo>
                  <a:pt x="1359" y="434"/>
                  <a:pt x="1361" y="433"/>
                  <a:pt x="1362" y="434"/>
                </a:cubicBezTo>
                <a:cubicBezTo>
                  <a:pt x="1364" y="434"/>
                  <a:pt x="1365" y="436"/>
                  <a:pt x="1365" y="437"/>
                </a:cubicBezTo>
                <a:cubicBezTo>
                  <a:pt x="1366" y="438"/>
                  <a:pt x="1365" y="440"/>
                  <a:pt x="1366" y="441"/>
                </a:cubicBezTo>
                <a:cubicBezTo>
                  <a:pt x="1367" y="442"/>
                  <a:pt x="1368" y="442"/>
                  <a:pt x="1369" y="442"/>
                </a:cubicBezTo>
                <a:cubicBezTo>
                  <a:pt x="1371" y="442"/>
                  <a:pt x="1372" y="442"/>
                  <a:pt x="1373" y="443"/>
                </a:cubicBezTo>
                <a:cubicBezTo>
                  <a:pt x="1375" y="446"/>
                  <a:pt x="1376" y="442"/>
                  <a:pt x="1378" y="441"/>
                </a:cubicBezTo>
                <a:cubicBezTo>
                  <a:pt x="1379" y="441"/>
                  <a:pt x="1381" y="441"/>
                  <a:pt x="1382" y="442"/>
                </a:cubicBezTo>
                <a:cubicBezTo>
                  <a:pt x="1383" y="443"/>
                  <a:pt x="1383" y="445"/>
                  <a:pt x="1384" y="446"/>
                </a:cubicBezTo>
                <a:cubicBezTo>
                  <a:pt x="1385" y="447"/>
                  <a:pt x="1387" y="446"/>
                  <a:pt x="1389" y="446"/>
                </a:cubicBezTo>
                <a:cubicBezTo>
                  <a:pt x="1390" y="446"/>
                  <a:pt x="1391" y="447"/>
                  <a:pt x="1392" y="448"/>
                </a:cubicBezTo>
                <a:cubicBezTo>
                  <a:pt x="1393" y="448"/>
                  <a:pt x="1393" y="449"/>
                  <a:pt x="1394" y="450"/>
                </a:cubicBezTo>
                <a:cubicBezTo>
                  <a:pt x="1395" y="451"/>
                  <a:pt x="1396" y="452"/>
                  <a:pt x="1396" y="453"/>
                </a:cubicBezTo>
                <a:cubicBezTo>
                  <a:pt x="1398" y="456"/>
                  <a:pt x="1401" y="458"/>
                  <a:pt x="1404" y="459"/>
                </a:cubicBezTo>
                <a:cubicBezTo>
                  <a:pt x="1406" y="459"/>
                  <a:pt x="1408" y="459"/>
                  <a:pt x="1409" y="460"/>
                </a:cubicBezTo>
                <a:cubicBezTo>
                  <a:pt x="1410" y="461"/>
                  <a:pt x="1411" y="463"/>
                  <a:pt x="1411" y="465"/>
                </a:cubicBezTo>
                <a:cubicBezTo>
                  <a:pt x="1412" y="466"/>
                  <a:pt x="1412" y="468"/>
                  <a:pt x="1413" y="468"/>
                </a:cubicBezTo>
                <a:cubicBezTo>
                  <a:pt x="1414" y="469"/>
                  <a:pt x="1415" y="469"/>
                  <a:pt x="1415" y="469"/>
                </a:cubicBezTo>
                <a:cubicBezTo>
                  <a:pt x="1416" y="469"/>
                  <a:pt x="1416" y="470"/>
                  <a:pt x="1417" y="471"/>
                </a:cubicBezTo>
                <a:cubicBezTo>
                  <a:pt x="1418" y="472"/>
                  <a:pt x="1418" y="474"/>
                  <a:pt x="1419" y="475"/>
                </a:cubicBezTo>
                <a:cubicBezTo>
                  <a:pt x="1419" y="476"/>
                  <a:pt x="1420" y="478"/>
                  <a:pt x="1421" y="478"/>
                </a:cubicBezTo>
                <a:cubicBezTo>
                  <a:pt x="1422" y="479"/>
                  <a:pt x="1423" y="477"/>
                  <a:pt x="1425" y="477"/>
                </a:cubicBezTo>
                <a:cubicBezTo>
                  <a:pt x="1427" y="478"/>
                  <a:pt x="1427" y="480"/>
                  <a:pt x="1429" y="481"/>
                </a:cubicBezTo>
                <a:cubicBezTo>
                  <a:pt x="1431" y="482"/>
                  <a:pt x="1434" y="480"/>
                  <a:pt x="1436" y="478"/>
                </a:cubicBezTo>
                <a:cubicBezTo>
                  <a:pt x="1436" y="478"/>
                  <a:pt x="1437" y="477"/>
                  <a:pt x="1438" y="476"/>
                </a:cubicBezTo>
                <a:cubicBezTo>
                  <a:pt x="1440" y="476"/>
                  <a:pt x="1441" y="475"/>
                  <a:pt x="1442" y="474"/>
                </a:cubicBezTo>
                <a:cubicBezTo>
                  <a:pt x="1442" y="473"/>
                  <a:pt x="1445" y="472"/>
                  <a:pt x="1445" y="471"/>
                </a:cubicBezTo>
                <a:cubicBezTo>
                  <a:pt x="1444" y="471"/>
                  <a:pt x="1443" y="471"/>
                  <a:pt x="1443" y="470"/>
                </a:cubicBezTo>
                <a:cubicBezTo>
                  <a:pt x="1442" y="470"/>
                  <a:pt x="1442" y="470"/>
                  <a:pt x="1441" y="469"/>
                </a:cubicBezTo>
                <a:cubicBezTo>
                  <a:pt x="1441" y="469"/>
                  <a:pt x="1440" y="468"/>
                  <a:pt x="1440" y="468"/>
                </a:cubicBezTo>
                <a:cubicBezTo>
                  <a:pt x="1440" y="467"/>
                  <a:pt x="1439" y="466"/>
                  <a:pt x="1440" y="466"/>
                </a:cubicBezTo>
                <a:cubicBezTo>
                  <a:pt x="1440" y="465"/>
                  <a:pt x="1441" y="467"/>
                  <a:pt x="1441" y="467"/>
                </a:cubicBezTo>
                <a:cubicBezTo>
                  <a:pt x="1442" y="467"/>
                  <a:pt x="1443" y="468"/>
                  <a:pt x="1443" y="468"/>
                </a:cubicBezTo>
                <a:cubicBezTo>
                  <a:pt x="1445" y="468"/>
                  <a:pt x="1446" y="467"/>
                  <a:pt x="1448" y="467"/>
                </a:cubicBezTo>
                <a:cubicBezTo>
                  <a:pt x="1449" y="467"/>
                  <a:pt x="1451" y="467"/>
                  <a:pt x="1452" y="467"/>
                </a:cubicBezTo>
                <a:cubicBezTo>
                  <a:pt x="1454" y="466"/>
                  <a:pt x="1455" y="465"/>
                  <a:pt x="1456" y="465"/>
                </a:cubicBezTo>
                <a:cubicBezTo>
                  <a:pt x="1457" y="464"/>
                  <a:pt x="1459" y="464"/>
                  <a:pt x="1460" y="463"/>
                </a:cubicBezTo>
                <a:cubicBezTo>
                  <a:pt x="1462" y="462"/>
                  <a:pt x="1464" y="462"/>
                  <a:pt x="1466" y="461"/>
                </a:cubicBezTo>
                <a:cubicBezTo>
                  <a:pt x="1469" y="460"/>
                  <a:pt x="1473" y="459"/>
                  <a:pt x="1475" y="457"/>
                </a:cubicBezTo>
                <a:cubicBezTo>
                  <a:pt x="1477" y="456"/>
                  <a:pt x="1477" y="455"/>
                  <a:pt x="1477" y="453"/>
                </a:cubicBezTo>
                <a:cubicBezTo>
                  <a:pt x="1477" y="452"/>
                  <a:pt x="1475" y="451"/>
                  <a:pt x="1476" y="450"/>
                </a:cubicBezTo>
                <a:cubicBezTo>
                  <a:pt x="1477" y="449"/>
                  <a:pt x="1477" y="449"/>
                  <a:pt x="1477" y="448"/>
                </a:cubicBezTo>
                <a:cubicBezTo>
                  <a:pt x="1477" y="447"/>
                  <a:pt x="1477" y="446"/>
                  <a:pt x="1477" y="446"/>
                </a:cubicBezTo>
                <a:cubicBezTo>
                  <a:pt x="1476" y="444"/>
                  <a:pt x="1476" y="443"/>
                  <a:pt x="1475" y="442"/>
                </a:cubicBezTo>
                <a:cubicBezTo>
                  <a:pt x="1474" y="442"/>
                  <a:pt x="1473" y="442"/>
                  <a:pt x="1473" y="442"/>
                </a:cubicBezTo>
                <a:cubicBezTo>
                  <a:pt x="1471" y="441"/>
                  <a:pt x="1472" y="441"/>
                  <a:pt x="1473" y="440"/>
                </a:cubicBezTo>
                <a:close/>
                <a:moveTo>
                  <a:pt x="1539" y="334"/>
                </a:moveTo>
                <a:cubicBezTo>
                  <a:pt x="1538" y="333"/>
                  <a:pt x="1537" y="333"/>
                  <a:pt x="1537" y="332"/>
                </a:cubicBezTo>
                <a:cubicBezTo>
                  <a:pt x="1536" y="330"/>
                  <a:pt x="1538" y="330"/>
                  <a:pt x="1539" y="329"/>
                </a:cubicBezTo>
                <a:cubicBezTo>
                  <a:pt x="1540" y="328"/>
                  <a:pt x="1539" y="326"/>
                  <a:pt x="1539" y="324"/>
                </a:cubicBezTo>
                <a:cubicBezTo>
                  <a:pt x="1539" y="323"/>
                  <a:pt x="1539" y="322"/>
                  <a:pt x="1538" y="322"/>
                </a:cubicBezTo>
                <a:cubicBezTo>
                  <a:pt x="1536" y="321"/>
                  <a:pt x="1536" y="319"/>
                  <a:pt x="1535" y="318"/>
                </a:cubicBezTo>
                <a:cubicBezTo>
                  <a:pt x="1533" y="317"/>
                  <a:pt x="1531" y="318"/>
                  <a:pt x="1530" y="317"/>
                </a:cubicBezTo>
                <a:cubicBezTo>
                  <a:pt x="1529" y="317"/>
                  <a:pt x="1528" y="316"/>
                  <a:pt x="1528" y="315"/>
                </a:cubicBezTo>
                <a:cubicBezTo>
                  <a:pt x="1527" y="314"/>
                  <a:pt x="1525" y="313"/>
                  <a:pt x="1524" y="311"/>
                </a:cubicBezTo>
                <a:cubicBezTo>
                  <a:pt x="1522" y="310"/>
                  <a:pt x="1521" y="309"/>
                  <a:pt x="1519" y="309"/>
                </a:cubicBezTo>
                <a:cubicBezTo>
                  <a:pt x="1517" y="309"/>
                  <a:pt x="1516" y="308"/>
                  <a:pt x="1514" y="308"/>
                </a:cubicBezTo>
                <a:cubicBezTo>
                  <a:pt x="1512" y="307"/>
                  <a:pt x="1510" y="307"/>
                  <a:pt x="1508" y="308"/>
                </a:cubicBezTo>
                <a:cubicBezTo>
                  <a:pt x="1506" y="308"/>
                  <a:pt x="1505" y="309"/>
                  <a:pt x="1503" y="310"/>
                </a:cubicBezTo>
                <a:cubicBezTo>
                  <a:pt x="1501" y="311"/>
                  <a:pt x="1499" y="311"/>
                  <a:pt x="1498" y="312"/>
                </a:cubicBezTo>
                <a:cubicBezTo>
                  <a:pt x="1496" y="313"/>
                  <a:pt x="1495" y="314"/>
                  <a:pt x="1493" y="314"/>
                </a:cubicBezTo>
                <a:cubicBezTo>
                  <a:pt x="1492" y="314"/>
                  <a:pt x="1492" y="314"/>
                  <a:pt x="1491" y="314"/>
                </a:cubicBezTo>
                <a:cubicBezTo>
                  <a:pt x="1490" y="314"/>
                  <a:pt x="1489" y="315"/>
                  <a:pt x="1488" y="315"/>
                </a:cubicBezTo>
                <a:cubicBezTo>
                  <a:pt x="1487" y="316"/>
                  <a:pt x="1486" y="316"/>
                  <a:pt x="1485" y="316"/>
                </a:cubicBezTo>
                <a:cubicBezTo>
                  <a:pt x="1485" y="316"/>
                  <a:pt x="1482" y="317"/>
                  <a:pt x="1483" y="318"/>
                </a:cubicBezTo>
                <a:cubicBezTo>
                  <a:pt x="1484" y="318"/>
                  <a:pt x="1485" y="318"/>
                  <a:pt x="1486" y="318"/>
                </a:cubicBezTo>
                <a:cubicBezTo>
                  <a:pt x="1487" y="319"/>
                  <a:pt x="1483" y="321"/>
                  <a:pt x="1482" y="322"/>
                </a:cubicBezTo>
                <a:cubicBezTo>
                  <a:pt x="1481" y="323"/>
                  <a:pt x="1480" y="324"/>
                  <a:pt x="1478" y="325"/>
                </a:cubicBezTo>
                <a:cubicBezTo>
                  <a:pt x="1477" y="325"/>
                  <a:pt x="1477" y="326"/>
                  <a:pt x="1476" y="327"/>
                </a:cubicBezTo>
                <a:cubicBezTo>
                  <a:pt x="1476" y="328"/>
                  <a:pt x="1476" y="329"/>
                  <a:pt x="1475" y="330"/>
                </a:cubicBezTo>
                <a:cubicBezTo>
                  <a:pt x="1475" y="331"/>
                  <a:pt x="1475" y="332"/>
                  <a:pt x="1475" y="333"/>
                </a:cubicBezTo>
                <a:cubicBezTo>
                  <a:pt x="1475" y="334"/>
                  <a:pt x="1475" y="334"/>
                  <a:pt x="1476" y="335"/>
                </a:cubicBezTo>
                <a:cubicBezTo>
                  <a:pt x="1477" y="335"/>
                  <a:pt x="1478" y="335"/>
                  <a:pt x="1478" y="336"/>
                </a:cubicBezTo>
                <a:cubicBezTo>
                  <a:pt x="1479" y="337"/>
                  <a:pt x="1480" y="338"/>
                  <a:pt x="1481" y="338"/>
                </a:cubicBezTo>
                <a:cubicBezTo>
                  <a:pt x="1482" y="337"/>
                  <a:pt x="1483" y="335"/>
                  <a:pt x="1484" y="336"/>
                </a:cubicBezTo>
                <a:cubicBezTo>
                  <a:pt x="1485" y="337"/>
                  <a:pt x="1486" y="338"/>
                  <a:pt x="1487" y="339"/>
                </a:cubicBezTo>
                <a:cubicBezTo>
                  <a:pt x="1489" y="341"/>
                  <a:pt x="1490" y="341"/>
                  <a:pt x="1491" y="341"/>
                </a:cubicBezTo>
                <a:cubicBezTo>
                  <a:pt x="1493" y="341"/>
                  <a:pt x="1494" y="341"/>
                  <a:pt x="1495" y="342"/>
                </a:cubicBezTo>
                <a:cubicBezTo>
                  <a:pt x="1496" y="343"/>
                  <a:pt x="1495" y="344"/>
                  <a:pt x="1496" y="344"/>
                </a:cubicBezTo>
                <a:cubicBezTo>
                  <a:pt x="1497" y="344"/>
                  <a:pt x="1498" y="344"/>
                  <a:pt x="1499" y="343"/>
                </a:cubicBezTo>
                <a:cubicBezTo>
                  <a:pt x="1500" y="342"/>
                  <a:pt x="1502" y="342"/>
                  <a:pt x="1503" y="343"/>
                </a:cubicBezTo>
                <a:cubicBezTo>
                  <a:pt x="1505" y="343"/>
                  <a:pt x="1505" y="344"/>
                  <a:pt x="1506" y="346"/>
                </a:cubicBezTo>
                <a:cubicBezTo>
                  <a:pt x="1507" y="348"/>
                  <a:pt x="1509" y="347"/>
                  <a:pt x="1510" y="347"/>
                </a:cubicBezTo>
                <a:cubicBezTo>
                  <a:pt x="1512" y="348"/>
                  <a:pt x="1513" y="348"/>
                  <a:pt x="1514" y="348"/>
                </a:cubicBezTo>
                <a:cubicBezTo>
                  <a:pt x="1517" y="349"/>
                  <a:pt x="1519" y="348"/>
                  <a:pt x="1521" y="348"/>
                </a:cubicBezTo>
                <a:cubicBezTo>
                  <a:pt x="1524" y="348"/>
                  <a:pt x="1527" y="349"/>
                  <a:pt x="1529" y="349"/>
                </a:cubicBezTo>
                <a:cubicBezTo>
                  <a:pt x="1531" y="349"/>
                  <a:pt x="1532" y="348"/>
                  <a:pt x="1533" y="348"/>
                </a:cubicBezTo>
                <a:cubicBezTo>
                  <a:pt x="1534" y="348"/>
                  <a:pt x="1535" y="348"/>
                  <a:pt x="1535" y="348"/>
                </a:cubicBezTo>
                <a:cubicBezTo>
                  <a:pt x="1537" y="348"/>
                  <a:pt x="1538" y="346"/>
                  <a:pt x="1539" y="345"/>
                </a:cubicBezTo>
                <a:cubicBezTo>
                  <a:pt x="1540" y="343"/>
                  <a:pt x="1540" y="342"/>
                  <a:pt x="1540" y="340"/>
                </a:cubicBezTo>
                <a:cubicBezTo>
                  <a:pt x="1540" y="340"/>
                  <a:pt x="1540" y="339"/>
                  <a:pt x="1540" y="339"/>
                </a:cubicBezTo>
                <a:cubicBezTo>
                  <a:pt x="1540" y="338"/>
                  <a:pt x="1540" y="338"/>
                  <a:pt x="1540" y="337"/>
                </a:cubicBezTo>
                <a:cubicBezTo>
                  <a:pt x="1540" y="336"/>
                  <a:pt x="1540" y="335"/>
                  <a:pt x="1539" y="334"/>
                </a:cubicBezTo>
                <a:close/>
                <a:moveTo>
                  <a:pt x="1493" y="552"/>
                </a:moveTo>
                <a:cubicBezTo>
                  <a:pt x="1493" y="553"/>
                  <a:pt x="1492" y="553"/>
                  <a:pt x="1493" y="554"/>
                </a:cubicBezTo>
                <a:cubicBezTo>
                  <a:pt x="1493" y="554"/>
                  <a:pt x="1494" y="554"/>
                  <a:pt x="1495" y="554"/>
                </a:cubicBezTo>
                <a:cubicBezTo>
                  <a:pt x="1496" y="554"/>
                  <a:pt x="1497" y="553"/>
                  <a:pt x="1498" y="552"/>
                </a:cubicBezTo>
                <a:cubicBezTo>
                  <a:pt x="1501" y="551"/>
                  <a:pt x="1500" y="547"/>
                  <a:pt x="1499" y="545"/>
                </a:cubicBezTo>
                <a:cubicBezTo>
                  <a:pt x="1498" y="544"/>
                  <a:pt x="1496" y="543"/>
                  <a:pt x="1495" y="543"/>
                </a:cubicBezTo>
                <a:cubicBezTo>
                  <a:pt x="1493" y="543"/>
                  <a:pt x="1492" y="542"/>
                  <a:pt x="1491" y="542"/>
                </a:cubicBezTo>
                <a:cubicBezTo>
                  <a:pt x="1489" y="543"/>
                  <a:pt x="1489" y="544"/>
                  <a:pt x="1488" y="545"/>
                </a:cubicBezTo>
                <a:cubicBezTo>
                  <a:pt x="1488" y="546"/>
                  <a:pt x="1488" y="547"/>
                  <a:pt x="1487" y="548"/>
                </a:cubicBezTo>
                <a:cubicBezTo>
                  <a:pt x="1487" y="549"/>
                  <a:pt x="1486" y="552"/>
                  <a:pt x="1487" y="552"/>
                </a:cubicBezTo>
                <a:cubicBezTo>
                  <a:pt x="1488" y="552"/>
                  <a:pt x="1489" y="550"/>
                  <a:pt x="1489" y="550"/>
                </a:cubicBezTo>
                <a:cubicBezTo>
                  <a:pt x="1490" y="549"/>
                  <a:pt x="1490" y="549"/>
                  <a:pt x="1490" y="547"/>
                </a:cubicBezTo>
                <a:cubicBezTo>
                  <a:pt x="1490" y="547"/>
                  <a:pt x="1490" y="545"/>
                  <a:pt x="1491" y="546"/>
                </a:cubicBezTo>
                <a:cubicBezTo>
                  <a:pt x="1491" y="546"/>
                  <a:pt x="1492" y="547"/>
                  <a:pt x="1492" y="547"/>
                </a:cubicBezTo>
                <a:cubicBezTo>
                  <a:pt x="1493" y="547"/>
                  <a:pt x="1493" y="548"/>
                  <a:pt x="1494" y="548"/>
                </a:cubicBezTo>
                <a:cubicBezTo>
                  <a:pt x="1494" y="549"/>
                  <a:pt x="1494" y="550"/>
                  <a:pt x="1494" y="550"/>
                </a:cubicBezTo>
                <a:cubicBezTo>
                  <a:pt x="1494" y="551"/>
                  <a:pt x="1494" y="552"/>
                  <a:pt x="1493" y="552"/>
                </a:cubicBezTo>
                <a:close/>
                <a:moveTo>
                  <a:pt x="1394" y="573"/>
                </a:moveTo>
                <a:cubicBezTo>
                  <a:pt x="1395" y="574"/>
                  <a:pt x="1395" y="576"/>
                  <a:pt x="1397" y="576"/>
                </a:cubicBezTo>
                <a:cubicBezTo>
                  <a:pt x="1398" y="576"/>
                  <a:pt x="1398" y="575"/>
                  <a:pt x="1398" y="575"/>
                </a:cubicBezTo>
                <a:cubicBezTo>
                  <a:pt x="1399" y="574"/>
                  <a:pt x="1399" y="574"/>
                  <a:pt x="1399" y="573"/>
                </a:cubicBezTo>
                <a:cubicBezTo>
                  <a:pt x="1401" y="571"/>
                  <a:pt x="1401" y="568"/>
                  <a:pt x="1399" y="566"/>
                </a:cubicBezTo>
                <a:cubicBezTo>
                  <a:pt x="1398" y="566"/>
                  <a:pt x="1397" y="565"/>
                  <a:pt x="1396" y="564"/>
                </a:cubicBezTo>
                <a:cubicBezTo>
                  <a:pt x="1392" y="563"/>
                  <a:pt x="1391" y="568"/>
                  <a:pt x="1391" y="571"/>
                </a:cubicBezTo>
                <a:cubicBezTo>
                  <a:pt x="1391" y="573"/>
                  <a:pt x="1392" y="573"/>
                  <a:pt x="1394" y="573"/>
                </a:cubicBezTo>
                <a:close/>
                <a:moveTo>
                  <a:pt x="1596" y="347"/>
                </a:moveTo>
                <a:cubicBezTo>
                  <a:pt x="1596" y="349"/>
                  <a:pt x="1598" y="350"/>
                  <a:pt x="1600" y="350"/>
                </a:cubicBezTo>
                <a:cubicBezTo>
                  <a:pt x="1601" y="350"/>
                  <a:pt x="1602" y="350"/>
                  <a:pt x="1603" y="350"/>
                </a:cubicBezTo>
                <a:cubicBezTo>
                  <a:pt x="1604" y="351"/>
                  <a:pt x="1606" y="352"/>
                  <a:pt x="1607" y="352"/>
                </a:cubicBezTo>
                <a:cubicBezTo>
                  <a:pt x="1608" y="352"/>
                  <a:pt x="1609" y="352"/>
                  <a:pt x="1609" y="352"/>
                </a:cubicBezTo>
                <a:cubicBezTo>
                  <a:pt x="1610" y="352"/>
                  <a:pt x="1610" y="351"/>
                  <a:pt x="1611" y="351"/>
                </a:cubicBezTo>
                <a:cubicBezTo>
                  <a:pt x="1612" y="351"/>
                  <a:pt x="1613" y="353"/>
                  <a:pt x="1615" y="353"/>
                </a:cubicBezTo>
                <a:cubicBezTo>
                  <a:pt x="1617" y="353"/>
                  <a:pt x="1618" y="353"/>
                  <a:pt x="1620" y="352"/>
                </a:cubicBezTo>
                <a:cubicBezTo>
                  <a:pt x="1622" y="352"/>
                  <a:pt x="1624" y="351"/>
                  <a:pt x="1626" y="351"/>
                </a:cubicBezTo>
                <a:cubicBezTo>
                  <a:pt x="1627" y="351"/>
                  <a:pt x="1629" y="351"/>
                  <a:pt x="1629" y="349"/>
                </a:cubicBezTo>
                <a:cubicBezTo>
                  <a:pt x="1629" y="348"/>
                  <a:pt x="1627" y="347"/>
                  <a:pt x="1628" y="345"/>
                </a:cubicBezTo>
                <a:cubicBezTo>
                  <a:pt x="1628" y="344"/>
                  <a:pt x="1631" y="347"/>
                  <a:pt x="1631" y="345"/>
                </a:cubicBezTo>
                <a:cubicBezTo>
                  <a:pt x="1631" y="344"/>
                  <a:pt x="1631" y="340"/>
                  <a:pt x="1633" y="342"/>
                </a:cubicBezTo>
                <a:cubicBezTo>
                  <a:pt x="1634" y="342"/>
                  <a:pt x="1634" y="345"/>
                  <a:pt x="1634" y="346"/>
                </a:cubicBezTo>
                <a:cubicBezTo>
                  <a:pt x="1635" y="347"/>
                  <a:pt x="1635" y="347"/>
                  <a:pt x="1636" y="347"/>
                </a:cubicBezTo>
                <a:cubicBezTo>
                  <a:pt x="1637" y="346"/>
                  <a:pt x="1637" y="346"/>
                  <a:pt x="1637" y="345"/>
                </a:cubicBezTo>
                <a:cubicBezTo>
                  <a:pt x="1637" y="344"/>
                  <a:pt x="1638" y="342"/>
                  <a:pt x="1639" y="341"/>
                </a:cubicBezTo>
                <a:cubicBezTo>
                  <a:pt x="1640" y="341"/>
                  <a:pt x="1640" y="340"/>
                  <a:pt x="1640" y="340"/>
                </a:cubicBezTo>
                <a:cubicBezTo>
                  <a:pt x="1641" y="339"/>
                  <a:pt x="1641" y="338"/>
                  <a:pt x="1641" y="338"/>
                </a:cubicBezTo>
                <a:cubicBezTo>
                  <a:pt x="1643" y="337"/>
                  <a:pt x="1642" y="341"/>
                  <a:pt x="1642" y="342"/>
                </a:cubicBezTo>
                <a:cubicBezTo>
                  <a:pt x="1642" y="344"/>
                  <a:pt x="1644" y="345"/>
                  <a:pt x="1643" y="347"/>
                </a:cubicBezTo>
                <a:cubicBezTo>
                  <a:pt x="1642" y="348"/>
                  <a:pt x="1641" y="350"/>
                  <a:pt x="1641" y="352"/>
                </a:cubicBezTo>
                <a:cubicBezTo>
                  <a:pt x="1642" y="354"/>
                  <a:pt x="1643" y="355"/>
                  <a:pt x="1644" y="355"/>
                </a:cubicBezTo>
                <a:cubicBezTo>
                  <a:pt x="1646" y="356"/>
                  <a:pt x="1647" y="355"/>
                  <a:pt x="1648" y="355"/>
                </a:cubicBezTo>
                <a:cubicBezTo>
                  <a:pt x="1650" y="354"/>
                  <a:pt x="1651" y="355"/>
                  <a:pt x="1652" y="355"/>
                </a:cubicBezTo>
                <a:cubicBezTo>
                  <a:pt x="1653" y="355"/>
                  <a:pt x="1654" y="355"/>
                  <a:pt x="1655" y="355"/>
                </a:cubicBezTo>
                <a:cubicBezTo>
                  <a:pt x="1655" y="355"/>
                  <a:pt x="1656" y="354"/>
                  <a:pt x="1657" y="354"/>
                </a:cubicBezTo>
                <a:cubicBezTo>
                  <a:pt x="1657" y="355"/>
                  <a:pt x="1658" y="355"/>
                  <a:pt x="1658" y="355"/>
                </a:cubicBezTo>
                <a:cubicBezTo>
                  <a:pt x="1659" y="356"/>
                  <a:pt x="1660" y="356"/>
                  <a:pt x="1661" y="356"/>
                </a:cubicBezTo>
                <a:cubicBezTo>
                  <a:pt x="1662" y="356"/>
                  <a:pt x="1663" y="354"/>
                  <a:pt x="1665" y="354"/>
                </a:cubicBezTo>
                <a:cubicBezTo>
                  <a:pt x="1666" y="354"/>
                  <a:pt x="1667" y="355"/>
                  <a:pt x="1668" y="356"/>
                </a:cubicBezTo>
                <a:cubicBezTo>
                  <a:pt x="1669" y="356"/>
                  <a:pt x="1670" y="356"/>
                  <a:pt x="1670" y="356"/>
                </a:cubicBezTo>
                <a:cubicBezTo>
                  <a:pt x="1671" y="355"/>
                  <a:pt x="1672" y="355"/>
                  <a:pt x="1672" y="355"/>
                </a:cubicBezTo>
                <a:cubicBezTo>
                  <a:pt x="1674" y="354"/>
                  <a:pt x="1675" y="356"/>
                  <a:pt x="1676" y="356"/>
                </a:cubicBezTo>
                <a:cubicBezTo>
                  <a:pt x="1677" y="356"/>
                  <a:pt x="1678" y="356"/>
                  <a:pt x="1679" y="355"/>
                </a:cubicBezTo>
                <a:cubicBezTo>
                  <a:pt x="1679" y="355"/>
                  <a:pt x="1681" y="356"/>
                  <a:pt x="1681" y="356"/>
                </a:cubicBezTo>
                <a:cubicBezTo>
                  <a:pt x="1682" y="355"/>
                  <a:pt x="1679" y="353"/>
                  <a:pt x="1678" y="352"/>
                </a:cubicBezTo>
                <a:cubicBezTo>
                  <a:pt x="1678" y="351"/>
                  <a:pt x="1680" y="352"/>
                  <a:pt x="1681" y="352"/>
                </a:cubicBezTo>
                <a:cubicBezTo>
                  <a:pt x="1681" y="353"/>
                  <a:pt x="1681" y="354"/>
                  <a:pt x="1682" y="355"/>
                </a:cubicBezTo>
                <a:cubicBezTo>
                  <a:pt x="1683" y="356"/>
                  <a:pt x="1686" y="356"/>
                  <a:pt x="1687" y="355"/>
                </a:cubicBezTo>
                <a:cubicBezTo>
                  <a:pt x="1688" y="354"/>
                  <a:pt x="1688" y="351"/>
                  <a:pt x="1690" y="351"/>
                </a:cubicBezTo>
                <a:cubicBezTo>
                  <a:pt x="1691" y="351"/>
                  <a:pt x="1690" y="353"/>
                  <a:pt x="1691" y="354"/>
                </a:cubicBezTo>
                <a:cubicBezTo>
                  <a:pt x="1691" y="356"/>
                  <a:pt x="1694" y="355"/>
                  <a:pt x="1695" y="355"/>
                </a:cubicBezTo>
                <a:cubicBezTo>
                  <a:pt x="1698" y="355"/>
                  <a:pt x="1700" y="355"/>
                  <a:pt x="1703" y="354"/>
                </a:cubicBezTo>
                <a:cubicBezTo>
                  <a:pt x="1704" y="354"/>
                  <a:pt x="1705" y="353"/>
                  <a:pt x="1705" y="351"/>
                </a:cubicBezTo>
                <a:cubicBezTo>
                  <a:pt x="1705" y="350"/>
                  <a:pt x="1703" y="348"/>
                  <a:pt x="1704" y="348"/>
                </a:cubicBezTo>
                <a:cubicBezTo>
                  <a:pt x="1705" y="348"/>
                  <a:pt x="1706" y="351"/>
                  <a:pt x="1706" y="351"/>
                </a:cubicBezTo>
                <a:cubicBezTo>
                  <a:pt x="1706" y="352"/>
                  <a:pt x="1706" y="353"/>
                  <a:pt x="1706" y="354"/>
                </a:cubicBezTo>
                <a:cubicBezTo>
                  <a:pt x="1707" y="354"/>
                  <a:pt x="1707" y="355"/>
                  <a:pt x="1708" y="355"/>
                </a:cubicBezTo>
                <a:cubicBezTo>
                  <a:pt x="1709" y="355"/>
                  <a:pt x="1711" y="354"/>
                  <a:pt x="1712" y="354"/>
                </a:cubicBezTo>
                <a:cubicBezTo>
                  <a:pt x="1714" y="353"/>
                  <a:pt x="1714" y="351"/>
                  <a:pt x="1713" y="350"/>
                </a:cubicBezTo>
                <a:cubicBezTo>
                  <a:pt x="1713" y="349"/>
                  <a:pt x="1713" y="348"/>
                  <a:pt x="1714" y="348"/>
                </a:cubicBezTo>
                <a:cubicBezTo>
                  <a:pt x="1715" y="348"/>
                  <a:pt x="1715" y="349"/>
                  <a:pt x="1715" y="350"/>
                </a:cubicBezTo>
                <a:cubicBezTo>
                  <a:pt x="1715" y="351"/>
                  <a:pt x="1714" y="354"/>
                  <a:pt x="1716" y="354"/>
                </a:cubicBezTo>
                <a:cubicBezTo>
                  <a:pt x="1717" y="354"/>
                  <a:pt x="1719" y="353"/>
                  <a:pt x="1720" y="353"/>
                </a:cubicBezTo>
                <a:cubicBezTo>
                  <a:pt x="1722" y="354"/>
                  <a:pt x="1723" y="354"/>
                  <a:pt x="1725" y="354"/>
                </a:cubicBezTo>
                <a:cubicBezTo>
                  <a:pt x="1726" y="354"/>
                  <a:pt x="1726" y="354"/>
                  <a:pt x="1727" y="354"/>
                </a:cubicBezTo>
                <a:cubicBezTo>
                  <a:pt x="1729" y="353"/>
                  <a:pt x="1730" y="354"/>
                  <a:pt x="1732" y="354"/>
                </a:cubicBezTo>
                <a:cubicBezTo>
                  <a:pt x="1733" y="354"/>
                  <a:pt x="1734" y="353"/>
                  <a:pt x="1734" y="353"/>
                </a:cubicBezTo>
                <a:cubicBezTo>
                  <a:pt x="1736" y="353"/>
                  <a:pt x="1738" y="352"/>
                  <a:pt x="1739" y="352"/>
                </a:cubicBezTo>
                <a:cubicBezTo>
                  <a:pt x="1742" y="352"/>
                  <a:pt x="1746" y="351"/>
                  <a:pt x="1747" y="348"/>
                </a:cubicBezTo>
                <a:cubicBezTo>
                  <a:pt x="1747" y="348"/>
                  <a:pt x="1747" y="347"/>
                  <a:pt x="1748" y="346"/>
                </a:cubicBezTo>
                <a:cubicBezTo>
                  <a:pt x="1748" y="345"/>
                  <a:pt x="1748" y="345"/>
                  <a:pt x="1748" y="344"/>
                </a:cubicBezTo>
                <a:cubicBezTo>
                  <a:pt x="1748" y="342"/>
                  <a:pt x="1747" y="342"/>
                  <a:pt x="1746" y="340"/>
                </a:cubicBezTo>
                <a:cubicBezTo>
                  <a:pt x="1745" y="339"/>
                  <a:pt x="1745" y="337"/>
                  <a:pt x="1747" y="338"/>
                </a:cubicBezTo>
                <a:cubicBezTo>
                  <a:pt x="1748" y="339"/>
                  <a:pt x="1749" y="340"/>
                  <a:pt x="1750" y="341"/>
                </a:cubicBezTo>
                <a:cubicBezTo>
                  <a:pt x="1751" y="341"/>
                  <a:pt x="1752" y="341"/>
                  <a:pt x="1753" y="341"/>
                </a:cubicBezTo>
                <a:cubicBezTo>
                  <a:pt x="1754" y="342"/>
                  <a:pt x="1754" y="343"/>
                  <a:pt x="1754" y="344"/>
                </a:cubicBezTo>
                <a:cubicBezTo>
                  <a:pt x="1753" y="345"/>
                  <a:pt x="1753" y="346"/>
                  <a:pt x="1753" y="347"/>
                </a:cubicBezTo>
                <a:cubicBezTo>
                  <a:pt x="1754" y="350"/>
                  <a:pt x="1757" y="351"/>
                  <a:pt x="1759" y="353"/>
                </a:cubicBezTo>
                <a:cubicBezTo>
                  <a:pt x="1760" y="353"/>
                  <a:pt x="1761" y="355"/>
                  <a:pt x="1763" y="354"/>
                </a:cubicBezTo>
                <a:cubicBezTo>
                  <a:pt x="1764" y="354"/>
                  <a:pt x="1766" y="353"/>
                  <a:pt x="1767" y="353"/>
                </a:cubicBezTo>
                <a:cubicBezTo>
                  <a:pt x="1769" y="353"/>
                  <a:pt x="1770" y="354"/>
                  <a:pt x="1771" y="354"/>
                </a:cubicBezTo>
                <a:cubicBezTo>
                  <a:pt x="1773" y="355"/>
                  <a:pt x="1775" y="355"/>
                  <a:pt x="1776" y="355"/>
                </a:cubicBezTo>
                <a:cubicBezTo>
                  <a:pt x="1778" y="355"/>
                  <a:pt x="1779" y="356"/>
                  <a:pt x="1781" y="356"/>
                </a:cubicBezTo>
                <a:cubicBezTo>
                  <a:pt x="1784" y="356"/>
                  <a:pt x="1788" y="355"/>
                  <a:pt x="1791" y="354"/>
                </a:cubicBezTo>
                <a:cubicBezTo>
                  <a:pt x="1792" y="354"/>
                  <a:pt x="1794" y="354"/>
                  <a:pt x="1796" y="354"/>
                </a:cubicBezTo>
                <a:cubicBezTo>
                  <a:pt x="1798" y="353"/>
                  <a:pt x="1799" y="353"/>
                  <a:pt x="1801" y="353"/>
                </a:cubicBezTo>
                <a:cubicBezTo>
                  <a:pt x="1804" y="352"/>
                  <a:pt x="1809" y="353"/>
                  <a:pt x="1812" y="351"/>
                </a:cubicBezTo>
                <a:cubicBezTo>
                  <a:pt x="1813" y="350"/>
                  <a:pt x="1814" y="350"/>
                  <a:pt x="1815" y="349"/>
                </a:cubicBezTo>
                <a:cubicBezTo>
                  <a:pt x="1815" y="348"/>
                  <a:pt x="1815" y="347"/>
                  <a:pt x="1815" y="346"/>
                </a:cubicBezTo>
                <a:cubicBezTo>
                  <a:pt x="1815" y="345"/>
                  <a:pt x="1814" y="345"/>
                  <a:pt x="1814" y="344"/>
                </a:cubicBezTo>
                <a:cubicBezTo>
                  <a:pt x="1814" y="343"/>
                  <a:pt x="1816" y="341"/>
                  <a:pt x="1815" y="340"/>
                </a:cubicBezTo>
                <a:cubicBezTo>
                  <a:pt x="1815" y="340"/>
                  <a:pt x="1814" y="340"/>
                  <a:pt x="1813" y="340"/>
                </a:cubicBezTo>
                <a:cubicBezTo>
                  <a:pt x="1813" y="339"/>
                  <a:pt x="1813" y="339"/>
                  <a:pt x="1812" y="338"/>
                </a:cubicBezTo>
                <a:cubicBezTo>
                  <a:pt x="1812" y="338"/>
                  <a:pt x="1811" y="337"/>
                  <a:pt x="1812" y="337"/>
                </a:cubicBezTo>
                <a:cubicBezTo>
                  <a:pt x="1813" y="336"/>
                  <a:pt x="1814" y="337"/>
                  <a:pt x="1814" y="338"/>
                </a:cubicBezTo>
                <a:cubicBezTo>
                  <a:pt x="1814" y="338"/>
                  <a:pt x="1814" y="339"/>
                  <a:pt x="1815" y="339"/>
                </a:cubicBezTo>
                <a:cubicBezTo>
                  <a:pt x="1815" y="340"/>
                  <a:pt x="1816" y="340"/>
                  <a:pt x="1816" y="340"/>
                </a:cubicBezTo>
                <a:cubicBezTo>
                  <a:pt x="1820" y="340"/>
                  <a:pt x="1822" y="339"/>
                  <a:pt x="1825" y="339"/>
                </a:cubicBezTo>
                <a:cubicBezTo>
                  <a:pt x="1827" y="339"/>
                  <a:pt x="1828" y="339"/>
                  <a:pt x="1830" y="339"/>
                </a:cubicBezTo>
                <a:cubicBezTo>
                  <a:pt x="1831" y="339"/>
                  <a:pt x="1832" y="339"/>
                  <a:pt x="1831" y="338"/>
                </a:cubicBezTo>
                <a:cubicBezTo>
                  <a:pt x="1831" y="337"/>
                  <a:pt x="1830" y="336"/>
                  <a:pt x="1830" y="336"/>
                </a:cubicBezTo>
                <a:cubicBezTo>
                  <a:pt x="1828" y="335"/>
                  <a:pt x="1827" y="334"/>
                  <a:pt x="1826" y="333"/>
                </a:cubicBezTo>
                <a:cubicBezTo>
                  <a:pt x="1825" y="332"/>
                  <a:pt x="1824" y="332"/>
                  <a:pt x="1822" y="332"/>
                </a:cubicBezTo>
                <a:cubicBezTo>
                  <a:pt x="1821" y="332"/>
                  <a:pt x="1820" y="333"/>
                  <a:pt x="1819" y="334"/>
                </a:cubicBezTo>
                <a:cubicBezTo>
                  <a:pt x="1818" y="334"/>
                  <a:pt x="1816" y="334"/>
                  <a:pt x="1815" y="335"/>
                </a:cubicBezTo>
                <a:cubicBezTo>
                  <a:pt x="1813" y="335"/>
                  <a:pt x="1813" y="333"/>
                  <a:pt x="1812" y="332"/>
                </a:cubicBezTo>
                <a:cubicBezTo>
                  <a:pt x="1811" y="332"/>
                  <a:pt x="1810" y="332"/>
                  <a:pt x="1810" y="332"/>
                </a:cubicBezTo>
                <a:cubicBezTo>
                  <a:pt x="1809" y="331"/>
                  <a:pt x="1811" y="330"/>
                  <a:pt x="1811" y="330"/>
                </a:cubicBezTo>
                <a:cubicBezTo>
                  <a:pt x="1812" y="330"/>
                  <a:pt x="1813" y="330"/>
                  <a:pt x="1814" y="329"/>
                </a:cubicBezTo>
                <a:cubicBezTo>
                  <a:pt x="1816" y="329"/>
                  <a:pt x="1817" y="328"/>
                  <a:pt x="1818" y="328"/>
                </a:cubicBezTo>
                <a:cubicBezTo>
                  <a:pt x="1819" y="327"/>
                  <a:pt x="1820" y="327"/>
                  <a:pt x="1822" y="326"/>
                </a:cubicBezTo>
                <a:cubicBezTo>
                  <a:pt x="1823" y="325"/>
                  <a:pt x="1824" y="325"/>
                  <a:pt x="1825" y="324"/>
                </a:cubicBezTo>
                <a:cubicBezTo>
                  <a:pt x="1826" y="324"/>
                  <a:pt x="1826" y="323"/>
                  <a:pt x="1827" y="323"/>
                </a:cubicBezTo>
                <a:cubicBezTo>
                  <a:pt x="1828" y="323"/>
                  <a:pt x="1829" y="323"/>
                  <a:pt x="1829" y="322"/>
                </a:cubicBezTo>
                <a:cubicBezTo>
                  <a:pt x="1829" y="322"/>
                  <a:pt x="1829" y="321"/>
                  <a:pt x="1829" y="320"/>
                </a:cubicBezTo>
                <a:cubicBezTo>
                  <a:pt x="1828" y="318"/>
                  <a:pt x="1826" y="314"/>
                  <a:pt x="1822" y="314"/>
                </a:cubicBezTo>
                <a:cubicBezTo>
                  <a:pt x="1821" y="314"/>
                  <a:pt x="1813" y="315"/>
                  <a:pt x="1813" y="314"/>
                </a:cubicBezTo>
                <a:cubicBezTo>
                  <a:pt x="1813" y="312"/>
                  <a:pt x="1818" y="312"/>
                  <a:pt x="1818" y="311"/>
                </a:cubicBezTo>
                <a:cubicBezTo>
                  <a:pt x="1818" y="310"/>
                  <a:pt x="1816" y="310"/>
                  <a:pt x="1816" y="310"/>
                </a:cubicBezTo>
                <a:cubicBezTo>
                  <a:pt x="1815" y="309"/>
                  <a:pt x="1814" y="308"/>
                  <a:pt x="1813" y="308"/>
                </a:cubicBezTo>
                <a:cubicBezTo>
                  <a:pt x="1811" y="306"/>
                  <a:pt x="1808" y="306"/>
                  <a:pt x="1806" y="306"/>
                </a:cubicBezTo>
                <a:cubicBezTo>
                  <a:pt x="1804" y="306"/>
                  <a:pt x="1802" y="306"/>
                  <a:pt x="1801" y="306"/>
                </a:cubicBezTo>
                <a:cubicBezTo>
                  <a:pt x="1799" y="307"/>
                  <a:pt x="1798" y="308"/>
                  <a:pt x="1796" y="306"/>
                </a:cubicBezTo>
                <a:cubicBezTo>
                  <a:pt x="1795" y="305"/>
                  <a:pt x="1795" y="303"/>
                  <a:pt x="1793" y="302"/>
                </a:cubicBezTo>
                <a:cubicBezTo>
                  <a:pt x="1792" y="301"/>
                  <a:pt x="1791" y="300"/>
                  <a:pt x="1789" y="300"/>
                </a:cubicBezTo>
                <a:cubicBezTo>
                  <a:pt x="1787" y="300"/>
                  <a:pt x="1785" y="299"/>
                  <a:pt x="1783" y="299"/>
                </a:cubicBezTo>
                <a:cubicBezTo>
                  <a:pt x="1779" y="299"/>
                  <a:pt x="1776" y="299"/>
                  <a:pt x="1772" y="299"/>
                </a:cubicBezTo>
                <a:cubicBezTo>
                  <a:pt x="1770" y="299"/>
                  <a:pt x="1769" y="299"/>
                  <a:pt x="1767" y="299"/>
                </a:cubicBezTo>
                <a:cubicBezTo>
                  <a:pt x="1766" y="298"/>
                  <a:pt x="1765" y="299"/>
                  <a:pt x="1763" y="300"/>
                </a:cubicBezTo>
                <a:cubicBezTo>
                  <a:pt x="1761" y="300"/>
                  <a:pt x="1759" y="301"/>
                  <a:pt x="1758" y="301"/>
                </a:cubicBezTo>
                <a:cubicBezTo>
                  <a:pt x="1756" y="301"/>
                  <a:pt x="1754" y="302"/>
                  <a:pt x="1752" y="302"/>
                </a:cubicBezTo>
                <a:cubicBezTo>
                  <a:pt x="1750" y="302"/>
                  <a:pt x="1749" y="302"/>
                  <a:pt x="1747" y="301"/>
                </a:cubicBezTo>
                <a:cubicBezTo>
                  <a:pt x="1745" y="300"/>
                  <a:pt x="1742" y="300"/>
                  <a:pt x="1740" y="299"/>
                </a:cubicBezTo>
                <a:cubicBezTo>
                  <a:pt x="1738" y="299"/>
                  <a:pt x="1737" y="299"/>
                  <a:pt x="1735" y="301"/>
                </a:cubicBezTo>
                <a:cubicBezTo>
                  <a:pt x="1734" y="301"/>
                  <a:pt x="1734" y="302"/>
                  <a:pt x="1733" y="302"/>
                </a:cubicBezTo>
                <a:cubicBezTo>
                  <a:pt x="1732" y="302"/>
                  <a:pt x="1731" y="302"/>
                  <a:pt x="1730" y="302"/>
                </a:cubicBezTo>
                <a:cubicBezTo>
                  <a:pt x="1730" y="303"/>
                  <a:pt x="1729" y="303"/>
                  <a:pt x="1728" y="304"/>
                </a:cubicBezTo>
                <a:cubicBezTo>
                  <a:pt x="1727" y="305"/>
                  <a:pt x="1725" y="303"/>
                  <a:pt x="1723" y="304"/>
                </a:cubicBezTo>
                <a:cubicBezTo>
                  <a:pt x="1722" y="305"/>
                  <a:pt x="1723" y="306"/>
                  <a:pt x="1723" y="307"/>
                </a:cubicBezTo>
                <a:cubicBezTo>
                  <a:pt x="1722" y="309"/>
                  <a:pt x="1719" y="307"/>
                  <a:pt x="1718" y="307"/>
                </a:cubicBezTo>
                <a:cubicBezTo>
                  <a:pt x="1717" y="306"/>
                  <a:pt x="1715" y="306"/>
                  <a:pt x="1714" y="307"/>
                </a:cubicBezTo>
                <a:cubicBezTo>
                  <a:pt x="1712" y="307"/>
                  <a:pt x="1711" y="308"/>
                  <a:pt x="1709" y="309"/>
                </a:cubicBezTo>
                <a:cubicBezTo>
                  <a:pt x="1708" y="310"/>
                  <a:pt x="1706" y="310"/>
                  <a:pt x="1705" y="310"/>
                </a:cubicBezTo>
                <a:cubicBezTo>
                  <a:pt x="1703" y="309"/>
                  <a:pt x="1702" y="309"/>
                  <a:pt x="1700" y="310"/>
                </a:cubicBezTo>
                <a:cubicBezTo>
                  <a:pt x="1699" y="311"/>
                  <a:pt x="1698" y="311"/>
                  <a:pt x="1696" y="311"/>
                </a:cubicBezTo>
                <a:cubicBezTo>
                  <a:pt x="1695" y="311"/>
                  <a:pt x="1693" y="311"/>
                  <a:pt x="1692" y="312"/>
                </a:cubicBezTo>
                <a:cubicBezTo>
                  <a:pt x="1691" y="312"/>
                  <a:pt x="1694" y="313"/>
                  <a:pt x="1694" y="314"/>
                </a:cubicBezTo>
                <a:cubicBezTo>
                  <a:pt x="1695" y="314"/>
                  <a:pt x="1696" y="315"/>
                  <a:pt x="1697" y="315"/>
                </a:cubicBezTo>
                <a:cubicBezTo>
                  <a:pt x="1698" y="315"/>
                  <a:pt x="1700" y="315"/>
                  <a:pt x="1700" y="315"/>
                </a:cubicBezTo>
                <a:cubicBezTo>
                  <a:pt x="1701" y="317"/>
                  <a:pt x="1698" y="317"/>
                  <a:pt x="1697" y="317"/>
                </a:cubicBezTo>
                <a:cubicBezTo>
                  <a:pt x="1696" y="317"/>
                  <a:pt x="1694" y="317"/>
                  <a:pt x="1693" y="317"/>
                </a:cubicBezTo>
                <a:cubicBezTo>
                  <a:pt x="1689" y="316"/>
                  <a:pt x="1685" y="318"/>
                  <a:pt x="1681" y="317"/>
                </a:cubicBezTo>
                <a:cubicBezTo>
                  <a:pt x="1679" y="317"/>
                  <a:pt x="1678" y="315"/>
                  <a:pt x="1677" y="314"/>
                </a:cubicBezTo>
                <a:cubicBezTo>
                  <a:pt x="1676" y="313"/>
                  <a:pt x="1675" y="312"/>
                  <a:pt x="1674" y="311"/>
                </a:cubicBezTo>
                <a:cubicBezTo>
                  <a:pt x="1672" y="309"/>
                  <a:pt x="1669" y="307"/>
                  <a:pt x="1666" y="308"/>
                </a:cubicBezTo>
                <a:cubicBezTo>
                  <a:pt x="1665" y="309"/>
                  <a:pt x="1663" y="310"/>
                  <a:pt x="1662" y="311"/>
                </a:cubicBezTo>
                <a:cubicBezTo>
                  <a:pt x="1662" y="311"/>
                  <a:pt x="1662" y="312"/>
                  <a:pt x="1661" y="313"/>
                </a:cubicBezTo>
                <a:cubicBezTo>
                  <a:pt x="1660" y="313"/>
                  <a:pt x="1660" y="313"/>
                  <a:pt x="1660" y="312"/>
                </a:cubicBezTo>
                <a:cubicBezTo>
                  <a:pt x="1659" y="311"/>
                  <a:pt x="1659" y="309"/>
                  <a:pt x="1657" y="310"/>
                </a:cubicBezTo>
                <a:cubicBezTo>
                  <a:pt x="1656" y="310"/>
                  <a:pt x="1655" y="311"/>
                  <a:pt x="1654" y="311"/>
                </a:cubicBezTo>
                <a:cubicBezTo>
                  <a:pt x="1653" y="312"/>
                  <a:pt x="1651" y="313"/>
                  <a:pt x="1650" y="313"/>
                </a:cubicBezTo>
                <a:cubicBezTo>
                  <a:pt x="1649" y="313"/>
                  <a:pt x="1648" y="313"/>
                  <a:pt x="1647" y="313"/>
                </a:cubicBezTo>
                <a:cubicBezTo>
                  <a:pt x="1646" y="313"/>
                  <a:pt x="1645" y="311"/>
                  <a:pt x="1644" y="310"/>
                </a:cubicBezTo>
                <a:cubicBezTo>
                  <a:pt x="1643" y="309"/>
                  <a:pt x="1643" y="308"/>
                  <a:pt x="1642" y="307"/>
                </a:cubicBezTo>
                <a:cubicBezTo>
                  <a:pt x="1641" y="306"/>
                  <a:pt x="1639" y="305"/>
                  <a:pt x="1638" y="305"/>
                </a:cubicBezTo>
                <a:cubicBezTo>
                  <a:pt x="1637" y="305"/>
                  <a:pt x="1637" y="306"/>
                  <a:pt x="1636" y="307"/>
                </a:cubicBezTo>
                <a:cubicBezTo>
                  <a:pt x="1635" y="308"/>
                  <a:pt x="1634" y="308"/>
                  <a:pt x="1634" y="309"/>
                </a:cubicBezTo>
                <a:cubicBezTo>
                  <a:pt x="1634" y="310"/>
                  <a:pt x="1635" y="310"/>
                  <a:pt x="1635" y="310"/>
                </a:cubicBezTo>
                <a:cubicBezTo>
                  <a:pt x="1635" y="311"/>
                  <a:pt x="1633" y="311"/>
                  <a:pt x="1632" y="311"/>
                </a:cubicBezTo>
                <a:cubicBezTo>
                  <a:pt x="1632" y="311"/>
                  <a:pt x="1631" y="311"/>
                  <a:pt x="1630" y="311"/>
                </a:cubicBezTo>
                <a:cubicBezTo>
                  <a:pt x="1628" y="311"/>
                  <a:pt x="1627" y="311"/>
                  <a:pt x="1625" y="311"/>
                </a:cubicBezTo>
                <a:cubicBezTo>
                  <a:pt x="1624" y="311"/>
                  <a:pt x="1616" y="311"/>
                  <a:pt x="1617" y="310"/>
                </a:cubicBezTo>
                <a:cubicBezTo>
                  <a:pt x="1617" y="309"/>
                  <a:pt x="1618" y="309"/>
                  <a:pt x="1618" y="309"/>
                </a:cubicBezTo>
                <a:cubicBezTo>
                  <a:pt x="1619" y="308"/>
                  <a:pt x="1619" y="307"/>
                  <a:pt x="1620" y="307"/>
                </a:cubicBezTo>
                <a:cubicBezTo>
                  <a:pt x="1621" y="307"/>
                  <a:pt x="1621" y="308"/>
                  <a:pt x="1621" y="308"/>
                </a:cubicBezTo>
                <a:cubicBezTo>
                  <a:pt x="1622" y="309"/>
                  <a:pt x="1623" y="308"/>
                  <a:pt x="1623" y="308"/>
                </a:cubicBezTo>
                <a:cubicBezTo>
                  <a:pt x="1624" y="307"/>
                  <a:pt x="1627" y="308"/>
                  <a:pt x="1627" y="307"/>
                </a:cubicBezTo>
                <a:cubicBezTo>
                  <a:pt x="1628" y="305"/>
                  <a:pt x="1627" y="303"/>
                  <a:pt x="1626" y="303"/>
                </a:cubicBezTo>
                <a:cubicBezTo>
                  <a:pt x="1626" y="302"/>
                  <a:pt x="1625" y="300"/>
                  <a:pt x="1624" y="300"/>
                </a:cubicBezTo>
                <a:cubicBezTo>
                  <a:pt x="1624" y="300"/>
                  <a:pt x="1623" y="299"/>
                  <a:pt x="1623" y="299"/>
                </a:cubicBezTo>
                <a:cubicBezTo>
                  <a:pt x="1622" y="299"/>
                  <a:pt x="1622" y="298"/>
                  <a:pt x="1621" y="298"/>
                </a:cubicBezTo>
                <a:cubicBezTo>
                  <a:pt x="1620" y="297"/>
                  <a:pt x="1619" y="298"/>
                  <a:pt x="1618" y="299"/>
                </a:cubicBezTo>
                <a:cubicBezTo>
                  <a:pt x="1617" y="300"/>
                  <a:pt x="1616" y="300"/>
                  <a:pt x="1616" y="299"/>
                </a:cubicBezTo>
                <a:cubicBezTo>
                  <a:pt x="1616" y="296"/>
                  <a:pt x="1615" y="294"/>
                  <a:pt x="1614" y="292"/>
                </a:cubicBezTo>
                <a:cubicBezTo>
                  <a:pt x="1613" y="291"/>
                  <a:pt x="1612" y="291"/>
                  <a:pt x="1610" y="291"/>
                </a:cubicBezTo>
                <a:cubicBezTo>
                  <a:pt x="1610" y="292"/>
                  <a:pt x="1610" y="292"/>
                  <a:pt x="1609" y="293"/>
                </a:cubicBezTo>
                <a:cubicBezTo>
                  <a:pt x="1609" y="293"/>
                  <a:pt x="1608" y="293"/>
                  <a:pt x="1607" y="293"/>
                </a:cubicBezTo>
                <a:cubicBezTo>
                  <a:pt x="1606" y="294"/>
                  <a:pt x="1604" y="293"/>
                  <a:pt x="1603" y="293"/>
                </a:cubicBezTo>
                <a:cubicBezTo>
                  <a:pt x="1601" y="293"/>
                  <a:pt x="1600" y="292"/>
                  <a:pt x="1598" y="292"/>
                </a:cubicBezTo>
                <a:cubicBezTo>
                  <a:pt x="1597" y="292"/>
                  <a:pt x="1595" y="292"/>
                  <a:pt x="1594" y="292"/>
                </a:cubicBezTo>
                <a:cubicBezTo>
                  <a:pt x="1593" y="293"/>
                  <a:pt x="1593" y="295"/>
                  <a:pt x="1591" y="295"/>
                </a:cubicBezTo>
                <a:cubicBezTo>
                  <a:pt x="1591" y="296"/>
                  <a:pt x="1590" y="296"/>
                  <a:pt x="1590" y="297"/>
                </a:cubicBezTo>
                <a:cubicBezTo>
                  <a:pt x="1590" y="297"/>
                  <a:pt x="1589" y="298"/>
                  <a:pt x="1588" y="297"/>
                </a:cubicBezTo>
                <a:cubicBezTo>
                  <a:pt x="1587" y="297"/>
                  <a:pt x="1590" y="295"/>
                  <a:pt x="1591" y="295"/>
                </a:cubicBezTo>
                <a:cubicBezTo>
                  <a:pt x="1592" y="294"/>
                  <a:pt x="1592" y="293"/>
                  <a:pt x="1590" y="293"/>
                </a:cubicBezTo>
                <a:cubicBezTo>
                  <a:pt x="1590" y="293"/>
                  <a:pt x="1589" y="292"/>
                  <a:pt x="1588" y="292"/>
                </a:cubicBezTo>
                <a:cubicBezTo>
                  <a:pt x="1588" y="291"/>
                  <a:pt x="1589" y="291"/>
                  <a:pt x="1590" y="291"/>
                </a:cubicBezTo>
                <a:cubicBezTo>
                  <a:pt x="1590" y="291"/>
                  <a:pt x="1591" y="292"/>
                  <a:pt x="1592" y="292"/>
                </a:cubicBezTo>
                <a:cubicBezTo>
                  <a:pt x="1592" y="292"/>
                  <a:pt x="1593" y="292"/>
                  <a:pt x="1594" y="291"/>
                </a:cubicBezTo>
                <a:cubicBezTo>
                  <a:pt x="1595" y="291"/>
                  <a:pt x="1596" y="291"/>
                  <a:pt x="1596" y="291"/>
                </a:cubicBezTo>
                <a:cubicBezTo>
                  <a:pt x="1597" y="291"/>
                  <a:pt x="1598" y="291"/>
                  <a:pt x="1599" y="291"/>
                </a:cubicBezTo>
                <a:cubicBezTo>
                  <a:pt x="1600" y="291"/>
                  <a:pt x="1600" y="291"/>
                  <a:pt x="1601" y="290"/>
                </a:cubicBezTo>
                <a:cubicBezTo>
                  <a:pt x="1601" y="290"/>
                  <a:pt x="1602" y="290"/>
                  <a:pt x="1603" y="290"/>
                </a:cubicBezTo>
                <a:cubicBezTo>
                  <a:pt x="1604" y="290"/>
                  <a:pt x="1604" y="290"/>
                  <a:pt x="1605" y="290"/>
                </a:cubicBezTo>
                <a:cubicBezTo>
                  <a:pt x="1606" y="290"/>
                  <a:pt x="1606" y="289"/>
                  <a:pt x="1606" y="288"/>
                </a:cubicBezTo>
                <a:cubicBezTo>
                  <a:pt x="1605" y="288"/>
                  <a:pt x="1604" y="288"/>
                  <a:pt x="1603" y="288"/>
                </a:cubicBezTo>
                <a:cubicBezTo>
                  <a:pt x="1602" y="288"/>
                  <a:pt x="1601" y="288"/>
                  <a:pt x="1600" y="288"/>
                </a:cubicBezTo>
                <a:cubicBezTo>
                  <a:pt x="1599" y="288"/>
                  <a:pt x="1597" y="287"/>
                  <a:pt x="1596" y="287"/>
                </a:cubicBezTo>
                <a:cubicBezTo>
                  <a:pt x="1594" y="287"/>
                  <a:pt x="1593" y="287"/>
                  <a:pt x="1591" y="287"/>
                </a:cubicBezTo>
                <a:cubicBezTo>
                  <a:pt x="1590" y="286"/>
                  <a:pt x="1588" y="287"/>
                  <a:pt x="1586" y="286"/>
                </a:cubicBezTo>
                <a:cubicBezTo>
                  <a:pt x="1586" y="286"/>
                  <a:pt x="1583" y="286"/>
                  <a:pt x="1583" y="284"/>
                </a:cubicBezTo>
                <a:cubicBezTo>
                  <a:pt x="1583" y="284"/>
                  <a:pt x="1584" y="284"/>
                  <a:pt x="1584" y="283"/>
                </a:cubicBezTo>
                <a:cubicBezTo>
                  <a:pt x="1583" y="283"/>
                  <a:pt x="1582" y="283"/>
                  <a:pt x="1582" y="283"/>
                </a:cubicBezTo>
                <a:cubicBezTo>
                  <a:pt x="1581" y="282"/>
                  <a:pt x="1580" y="282"/>
                  <a:pt x="1580" y="281"/>
                </a:cubicBezTo>
                <a:cubicBezTo>
                  <a:pt x="1581" y="281"/>
                  <a:pt x="1582" y="282"/>
                  <a:pt x="1582" y="282"/>
                </a:cubicBezTo>
                <a:cubicBezTo>
                  <a:pt x="1583" y="283"/>
                  <a:pt x="1585" y="283"/>
                  <a:pt x="1586" y="283"/>
                </a:cubicBezTo>
                <a:cubicBezTo>
                  <a:pt x="1588" y="284"/>
                  <a:pt x="1590" y="284"/>
                  <a:pt x="1591" y="284"/>
                </a:cubicBezTo>
                <a:cubicBezTo>
                  <a:pt x="1593" y="284"/>
                  <a:pt x="1594" y="284"/>
                  <a:pt x="1595" y="284"/>
                </a:cubicBezTo>
                <a:cubicBezTo>
                  <a:pt x="1596" y="284"/>
                  <a:pt x="1597" y="285"/>
                  <a:pt x="1598" y="285"/>
                </a:cubicBezTo>
                <a:cubicBezTo>
                  <a:pt x="1600" y="285"/>
                  <a:pt x="1602" y="285"/>
                  <a:pt x="1605" y="284"/>
                </a:cubicBezTo>
                <a:cubicBezTo>
                  <a:pt x="1606" y="284"/>
                  <a:pt x="1608" y="284"/>
                  <a:pt x="1610" y="284"/>
                </a:cubicBezTo>
                <a:cubicBezTo>
                  <a:pt x="1614" y="285"/>
                  <a:pt x="1618" y="286"/>
                  <a:pt x="1622" y="285"/>
                </a:cubicBezTo>
                <a:cubicBezTo>
                  <a:pt x="1623" y="285"/>
                  <a:pt x="1625" y="284"/>
                  <a:pt x="1625" y="283"/>
                </a:cubicBezTo>
                <a:cubicBezTo>
                  <a:pt x="1626" y="282"/>
                  <a:pt x="1626" y="281"/>
                  <a:pt x="1626" y="280"/>
                </a:cubicBezTo>
                <a:cubicBezTo>
                  <a:pt x="1626" y="280"/>
                  <a:pt x="1625" y="280"/>
                  <a:pt x="1624" y="279"/>
                </a:cubicBezTo>
                <a:cubicBezTo>
                  <a:pt x="1623" y="279"/>
                  <a:pt x="1621" y="278"/>
                  <a:pt x="1620" y="278"/>
                </a:cubicBezTo>
                <a:cubicBezTo>
                  <a:pt x="1618" y="278"/>
                  <a:pt x="1616" y="278"/>
                  <a:pt x="1614" y="278"/>
                </a:cubicBezTo>
                <a:cubicBezTo>
                  <a:pt x="1612" y="277"/>
                  <a:pt x="1611" y="276"/>
                  <a:pt x="1609" y="276"/>
                </a:cubicBezTo>
                <a:cubicBezTo>
                  <a:pt x="1607" y="275"/>
                  <a:pt x="1605" y="275"/>
                  <a:pt x="1604" y="275"/>
                </a:cubicBezTo>
                <a:cubicBezTo>
                  <a:pt x="1600" y="274"/>
                  <a:pt x="1596" y="275"/>
                  <a:pt x="1593" y="274"/>
                </a:cubicBezTo>
                <a:cubicBezTo>
                  <a:pt x="1591" y="273"/>
                  <a:pt x="1588" y="273"/>
                  <a:pt x="1586" y="272"/>
                </a:cubicBezTo>
                <a:cubicBezTo>
                  <a:pt x="1586" y="272"/>
                  <a:pt x="1585" y="272"/>
                  <a:pt x="1584" y="272"/>
                </a:cubicBezTo>
                <a:cubicBezTo>
                  <a:pt x="1583" y="271"/>
                  <a:pt x="1582" y="271"/>
                  <a:pt x="1582" y="270"/>
                </a:cubicBezTo>
                <a:cubicBezTo>
                  <a:pt x="1583" y="270"/>
                  <a:pt x="1584" y="271"/>
                  <a:pt x="1584" y="271"/>
                </a:cubicBezTo>
                <a:cubicBezTo>
                  <a:pt x="1585" y="271"/>
                  <a:pt x="1586" y="271"/>
                  <a:pt x="1586" y="271"/>
                </a:cubicBezTo>
                <a:cubicBezTo>
                  <a:pt x="1588" y="271"/>
                  <a:pt x="1590" y="271"/>
                  <a:pt x="1592" y="272"/>
                </a:cubicBezTo>
                <a:cubicBezTo>
                  <a:pt x="1593" y="272"/>
                  <a:pt x="1595" y="272"/>
                  <a:pt x="1596" y="272"/>
                </a:cubicBezTo>
                <a:cubicBezTo>
                  <a:pt x="1599" y="271"/>
                  <a:pt x="1595" y="268"/>
                  <a:pt x="1594" y="267"/>
                </a:cubicBezTo>
                <a:cubicBezTo>
                  <a:pt x="1593" y="266"/>
                  <a:pt x="1592" y="265"/>
                  <a:pt x="1591" y="264"/>
                </a:cubicBezTo>
                <a:cubicBezTo>
                  <a:pt x="1588" y="263"/>
                  <a:pt x="1585" y="262"/>
                  <a:pt x="1582" y="262"/>
                </a:cubicBezTo>
                <a:cubicBezTo>
                  <a:pt x="1578" y="262"/>
                  <a:pt x="1575" y="262"/>
                  <a:pt x="1571" y="263"/>
                </a:cubicBezTo>
                <a:cubicBezTo>
                  <a:pt x="1569" y="263"/>
                  <a:pt x="1568" y="264"/>
                  <a:pt x="1566" y="265"/>
                </a:cubicBezTo>
                <a:cubicBezTo>
                  <a:pt x="1564" y="265"/>
                  <a:pt x="1563" y="265"/>
                  <a:pt x="1561" y="265"/>
                </a:cubicBezTo>
                <a:cubicBezTo>
                  <a:pt x="1560" y="265"/>
                  <a:pt x="1559" y="265"/>
                  <a:pt x="1558" y="265"/>
                </a:cubicBezTo>
                <a:cubicBezTo>
                  <a:pt x="1557" y="266"/>
                  <a:pt x="1557" y="266"/>
                  <a:pt x="1556" y="266"/>
                </a:cubicBezTo>
                <a:cubicBezTo>
                  <a:pt x="1555" y="266"/>
                  <a:pt x="1553" y="266"/>
                  <a:pt x="1552" y="265"/>
                </a:cubicBezTo>
                <a:cubicBezTo>
                  <a:pt x="1549" y="265"/>
                  <a:pt x="1546" y="266"/>
                  <a:pt x="1544" y="269"/>
                </a:cubicBezTo>
                <a:cubicBezTo>
                  <a:pt x="1543" y="271"/>
                  <a:pt x="1540" y="274"/>
                  <a:pt x="1537" y="274"/>
                </a:cubicBezTo>
                <a:cubicBezTo>
                  <a:pt x="1537" y="274"/>
                  <a:pt x="1536" y="274"/>
                  <a:pt x="1536" y="273"/>
                </a:cubicBezTo>
                <a:cubicBezTo>
                  <a:pt x="1536" y="272"/>
                  <a:pt x="1538" y="272"/>
                  <a:pt x="1538" y="272"/>
                </a:cubicBezTo>
                <a:cubicBezTo>
                  <a:pt x="1540" y="272"/>
                  <a:pt x="1540" y="271"/>
                  <a:pt x="1541" y="270"/>
                </a:cubicBezTo>
                <a:cubicBezTo>
                  <a:pt x="1542" y="269"/>
                  <a:pt x="1543" y="267"/>
                  <a:pt x="1544" y="266"/>
                </a:cubicBezTo>
                <a:cubicBezTo>
                  <a:pt x="1545" y="265"/>
                  <a:pt x="1546" y="265"/>
                  <a:pt x="1546" y="263"/>
                </a:cubicBezTo>
                <a:cubicBezTo>
                  <a:pt x="1546" y="261"/>
                  <a:pt x="1544" y="261"/>
                  <a:pt x="1543" y="260"/>
                </a:cubicBezTo>
                <a:cubicBezTo>
                  <a:pt x="1542" y="259"/>
                  <a:pt x="1541" y="258"/>
                  <a:pt x="1540" y="257"/>
                </a:cubicBezTo>
                <a:cubicBezTo>
                  <a:pt x="1539" y="255"/>
                  <a:pt x="1536" y="253"/>
                  <a:pt x="1534" y="252"/>
                </a:cubicBezTo>
                <a:cubicBezTo>
                  <a:pt x="1531" y="251"/>
                  <a:pt x="1528" y="251"/>
                  <a:pt x="1525" y="252"/>
                </a:cubicBezTo>
                <a:cubicBezTo>
                  <a:pt x="1523" y="252"/>
                  <a:pt x="1521" y="252"/>
                  <a:pt x="1520" y="251"/>
                </a:cubicBezTo>
                <a:cubicBezTo>
                  <a:pt x="1518" y="251"/>
                  <a:pt x="1516" y="250"/>
                  <a:pt x="1515" y="250"/>
                </a:cubicBezTo>
                <a:cubicBezTo>
                  <a:pt x="1513" y="250"/>
                  <a:pt x="1511" y="249"/>
                  <a:pt x="1510" y="249"/>
                </a:cubicBezTo>
                <a:cubicBezTo>
                  <a:pt x="1509" y="249"/>
                  <a:pt x="1507" y="248"/>
                  <a:pt x="1506" y="248"/>
                </a:cubicBezTo>
                <a:cubicBezTo>
                  <a:pt x="1504" y="248"/>
                  <a:pt x="1503" y="247"/>
                  <a:pt x="1501" y="247"/>
                </a:cubicBezTo>
                <a:cubicBezTo>
                  <a:pt x="1498" y="245"/>
                  <a:pt x="1494" y="246"/>
                  <a:pt x="1490" y="246"/>
                </a:cubicBezTo>
                <a:cubicBezTo>
                  <a:pt x="1488" y="246"/>
                  <a:pt x="1486" y="245"/>
                  <a:pt x="1484" y="246"/>
                </a:cubicBezTo>
                <a:cubicBezTo>
                  <a:pt x="1483" y="246"/>
                  <a:pt x="1481" y="246"/>
                  <a:pt x="1480" y="247"/>
                </a:cubicBezTo>
                <a:cubicBezTo>
                  <a:pt x="1480" y="248"/>
                  <a:pt x="1480" y="249"/>
                  <a:pt x="1480" y="249"/>
                </a:cubicBezTo>
                <a:cubicBezTo>
                  <a:pt x="1479" y="250"/>
                  <a:pt x="1478" y="250"/>
                  <a:pt x="1478" y="250"/>
                </a:cubicBezTo>
                <a:cubicBezTo>
                  <a:pt x="1476" y="250"/>
                  <a:pt x="1475" y="250"/>
                  <a:pt x="1473" y="249"/>
                </a:cubicBezTo>
                <a:cubicBezTo>
                  <a:pt x="1473" y="249"/>
                  <a:pt x="1472" y="249"/>
                  <a:pt x="1472" y="249"/>
                </a:cubicBezTo>
                <a:cubicBezTo>
                  <a:pt x="1471" y="250"/>
                  <a:pt x="1472" y="250"/>
                  <a:pt x="1471" y="251"/>
                </a:cubicBezTo>
                <a:cubicBezTo>
                  <a:pt x="1471" y="252"/>
                  <a:pt x="1468" y="252"/>
                  <a:pt x="1470" y="254"/>
                </a:cubicBezTo>
                <a:cubicBezTo>
                  <a:pt x="1471" y="254"/>
                  <a:pt x="1472" y="254"/>
                  <a:pt x="1474" y="255"/>
                </a:cubicBezTo>
                <a:cubicBezTo>
                  <a:pt x="1474" y="255"/>
                  <a:pt x="1475" y="256"/>
                  <a:pt x="1476" y="256"/>
                </a:cubicBezTo>
                <a:cubicBezTo>
                  <a:pt x="1476" y="256"/>
                  <a:pt x="1477" y="256"/>
                  <a:pt x="1478" y="256"/>
                </a:cubicBezTo>
                <a:cubicBezTo>
                  <a:pt x="1478" y="256"/>
                  <a:pt x="1480" y="257"/>
                  <a:pt x="1479" y="257"/>
                </a:cubicBezTo>
                <a:cubicBezTo>
                  <a:pt x="1479" y="258"/>
                  <a:pt x="1478" y="258"/>
                  <a:pt x="1477" y="258"/>
                </a:cubicBezTo>
                <a:cubicBezTo>
                  <a:pt x="1477" y="258"/>
                  <a:pt x="1476" y="258"/>
                  <a:pt x="1476" y="259"/>
                </a:cubicBezTo>
                <a:cubicBezTo>
                  <a:pt x="1477" y="259"/>
                  <a:pt x="1478" y="259"/>
                  <a:pt x="1478" y="260"/>
                </a:cubicBezTo>
                <a:cubicBezTo>
                  <a:pt x="1478" y="261"/>
                  <a:pt x="1474" y="260"/>
                  <a:pt x="1473" y="260"/>
                </a:cubicBezTo>
                <a:cubicBezTo>
                  <a:pt x="1472" y="260"/>
                  <a:pt x="1470" y="259"/>
                  <a:pt x="1469" y="260"/>
                </a:cubicBezTo>
                <a:cubicBezTo>
                  <a:pt x="1467" y="262"/>
                  <a:pt x="1472" y="262"/>
                  <a:pt x="1472" y="262"/>
                </a:cubicBezTo>
                <a:cubicBezTo>
                  <a:pt x="1474" y="262"/>
                  <a:pt x="1475" y="262"/>
                  <a:pt x="1477" y="263"/>
                </a:cubicBezTo>
                <a:cubicBezTo>
                  <a:pt x="1478" y="263"/>
                  <a:pt x="1479" y="264"/>
                  <a:pt x="1480" y="265"/>
                </a:cubicBezTo>
                <a:cubicBezTo>
                  <a:pt x="1481" y="265"/>
                  <a:pt x="1481" y="265"/>
                  <a:pt x="1482" y="265"/>
                </a:cubicBezTo>
                <a:cubicBezTo>
                  <a:pt x="1483" y="266"/>
                  <a:pt x="1483" y="266"/>
                  <a:pt x="1483" y="267"/>
                </a:cubicBezTo>
                <a:cubicBezTo>
                  <a:pt x="1484" y="267"/>
                  <a:pt x="1485" y="267"/>
                  <a:pt x="1485" y="267"/>
                </a:cubicBezTo>
                <a:cubicBezTo>
                  <a:pt x="1486" y="267"/>
                  <a:pt x="1487" y="268"/>
                  <a:pt x="1487" y="268"/>
                </a:cubicBezTo>
                <a:cubicBezTo>
                  <a:pt x="1489" y="268"/>
                  <a:pt x="1493" y="266"/>
                  <a:pt x="1494" y="268"/>
                </a:cubicBezTo>
                <a:cubicBezTo>
                  <a:pt x="1493" y="269"/>
                  <a:pt x="1491" y="268"/>
                  <a:pt x="1489" y="269"/>
                </a:cubicBezTo>
                <a:cubicBezTo>
                  <a:pt x="1489" y="269"/>
                  <a:pt x="1488" y="269"/>
                  <a:pt x="1487" y="270"/>
                </a:cubicBezTo>
                <a:cubicBezTo>
                  <a:pt x="1487" y="270"/>
                  <a:pt x="1486" y="270"/>
                  <a:pt x="1485" y="270"/>
                </a:cubicBezTo>
                <a:cubicBezTo>
                  <a:pt x="1484" y="272"/>
                  <a:pt x="1487" y="273"/>
                  <a:pt x="1488" y="273"/>
                </a:cubicBezTo>
                <a:cubicBezTo>
                  <a:pt x="1489" y="273"/>
                  <a:pt x="1489" y="274"/>
                  <a:pt x="1490" y="275"/>
                </a:cubicBezTo>
                <a:cubicBezTo>
                  <a:pt x="1490" y="275"/>
                  <a:pt x="1491" y="275"/>
                  <a:pt x="1492" y="275"/>
                </a:cubicBezTo>
                <a:cubicBezTo>
                  <a:pt x="1494" y="276"/>
                  <a:pt x="1495" y="275"/>
                  <a:pt x="1497" y="276"/>
                </a:cubicBezTo>
                <a:cubicBezTo>
                  <a:pt x="1499" y="276"/>
                  <a:pt x="1501" y="276"/>
                  <a:pt x="1503" y="276"/>
                </a:cubicBezTo>
                <a:cubicBezTo>
                  <a:pt x="1504" y="277"/>
                  <a:pt x="1506" y="277"/>
                  <a:pt x="1504" y="278"/>
                </a:cubicBezTo>
                <a:cubicBezTo>
                  <a:pt x="1504" y="279"/>
                  <a:pt x="1503" y="278"/>
                  <a:pt x="1502" y="279"/>
                </a:cubicBezTo>
                <a:cubicBezTo>
                  <a:pt x="1501" y="279"/>
                  <a:pt x="1500" y="280"/>
                  <a:pt x="1500" y="281"/>
                </a:cubicBezTo>
                <a:cubicBezTo>
                  <a:pt x="1500" y="282"/>
                  <a:pt x="1503" y="281"/>
                  <a:pt x="1504" y="281"/>
                </a:cubicBezTo>
                <a:cubicBezTo>
                  <a:pt x="1506" y="281"/>
                  <a:pt x="1507" y="281"/>
                  <a:pt x="1508" y="281"/>
                </a:cubicBezTo>
                <a:cubicBezTo>
                  <a:pt x="1510" y="281"/>
                  <a:pt x="1511" y="280"/>
                  <a:pt x="1513" y="280"/>
                </a:cubicBezTo>
                <a:cubicBezTo>
                  <a:pt x="1514" y="279"/>
                  <a:pt x="1516" y="280"/>
                  <a:pt x="1518" y="280"/>
                </a:cubicBezTo>
                <a:cubicBezTo>
                  <a:pt x="1519" y="281"/>
                  <a:pt x="1521" y="280"/>
                  <a:pt x="1523" y="280"/>
                </a:cubicBezTo>
                <a:cubicBezTo>
                  <a:pt x="1525" y="280"/>
                  <a:pt x="1527" y="281"/>
                  <a:pt x="1529" y="281"/>
                </a:cubicBezTo>
                <a:cubicBezTo>
                  <a:pt x="1530" y="281"/>
                  <a:pt x="1532" y="281"/>
                  <a:pt x="1533" y="281"/>
                </a:cubicBezTo>
                <a:cubicBezTo>
                  <a:pt x="1533" y="280"/>
                  <a:pt x="1534" y="279"/>
                  <a:pt x="1534" y="279"/>
                </a:cubicBezTo>
                <a:cubicBezTo>
                  <a:pt x="1535" y="278"/>
                  <a:pt x="1536" y="279"/>
                  <a:pt x="1537" y="279"/>
                </a:cubicBezTo>
                <a:cubicBezTo>
                  <a:pt x="1538" y="279"/>
                  <a:pt x="1540" y="279"/>
                  <a:pt x="1541" y="278"/>
                </a:cubicBezTo>
                <a:cubicBezTo>
                  <a:pt x="1543" y="277"/>
                  <a:pt x="1544" y="276"/>
                  <a:pt x="1546" y="276"/>
                </a:cubicBezTo>
                <a:cubicBezTo>
                  <a:pt x="1546" y="276"/>
                  <a:pt x="1547" y="277"/>
                  <a:pt x="1547" y="277"/>
                </a:cubicBezTo>
                <a:cubicBezTo>
                  <a:pt x="1548" y="278"/>
                  <a:pt x="1548" y="279"/>
                  <a:pt x="1548" y="280"/>
                </a:cubicBezTo>
                <a:cubicBezTo>
                  <a:pt x="1549" y="281"/>
                  <a:pt x="1550" y="281"/>
                  <a:pt x="1551" y="282"/>
                </a:cubicBezTo>
                <a:cubicBezTo>
                  <a:pt x="1552" y="283"/>
                  <a:pt x="1553" y="283"/>
                  <a:pt x="1554" y="284"/>
                </a:cubicBezTo>
                <a:cubicBezTo>
                  <a:pt x="1555" y="286"/>
                  <a:pt x="1556" y="286"/>
                  <a:pt x="1556" y="288"/>
                </a:cubicBezTo>
                <a:cubicBezTo>
                  <a:pt x="1556" y="290"/>
                  <a:pt x="1556" y="291"/>
                  <a:pt x="1557" y="292"/>
                </a:cubicBezTo>
                <a:cubicBezTo>
                  <a:pt x="1558" y="292"/>
                  <a:pt x="1559" y="293"/>
                  <a:pt x="1560" y="293"/>
                </a:cubicBezTo>
                <a:cubicBezTo>
                  <a:pt x="1560" y="294"/>
                  <a:pt x="1561" y="294"/>
                  <a:pt x="1562" y="295"/>
                </a:cubicBezTo>
                <a:cubicBezTo>
                  <a:pt x="1563" y="297"/>
                  <a:pt x="1567" y="296"/>
                  <a:pt x="1567" y="300"/>
                </a:cubicBezTo>
                <a:cubicBezTo>
                  <a:pt x="1567" y="301"/>
                  <a:pt x="1567" y="301"/>
                  <a:pt x="1567" y="302"/>
                </a:cubicBezTo>
                <a:cubicBezTo>
                  <a:pt x="1566" y="303"/>
                  <a:pt x="1567" y="303"/>
                  <a:pt x="1567" y="304"/>
                </a:cubicBezTo>
                <a:cubicBezTo>
                  <a:pt x="1568" y="305"/>
                  <a:pt x="1569" y="306"/>
                  <a:pt x="1568" y="308"/>
                </a:cubicBezTo>
                <a:cubicBezTo>
                  <a:pt x="1568" y="309"/>
                  <a:pt x="1568" y="310"/>
                  <a:pt x="1567" y="310"/>
                </a:cubicBezTo>
                <a:cubicBezTo>
                  <a:pt x="1567" y="311"/>
                  <a:pt x="1566" y="310"/>
                  <a:pt x="1565" y="311"/>
                </a:cubicBezTo>
                <a:cubicBezTo>
                  <a:pt x="1563" y="312"/>
                  <a:pt x="1563" y="313"/>
                  <a:pt x="1562" y="315"/>
                </a:cubicBezTo>
                <a:cubicBezTo>
                  <a:pt x="1561" y="315"/>
                  <a:pt x="1561" y="315"/>
                  <a:pt x="1561" y="316"/>
                </a:cubicBezTo>
                <a:cubicBezTo>
                  <a:pt x="1561" y="317"/>
                  <a:pt x="1561" y="317"/>
                  <a:pt x="1562" y="318"/>
                </a:cubicBezTo>
                <a:cubicBezTo>
                  <a:pt x="1562" y="320"/>
                  <a:pt x="1560" y="321"/>
                  <a:pt x="1560" y="322"/>
                </a:cubicBezTo>
                <a:cubicBezTo>
                  <a:pt x="1559" y="324"/>
                  <a:pt x="1560" y="325"/>
                  <a:pt x="1561" y="326"/>
                </a:cubicBezTo>
                <a:cubicBezTo>
                  <a:pt x="1563" y="328"/>
                  <a:pt x="1565" y="329"/>
                  <a:pt x="1566" y="332"/>
                </a:cubicBezTo>
                <a:cubicBezTo>
                  <a:pt x="1567" y="333"/>
                  <a:pt x="1567" y="334"/>
                  <a:pt x="1567" y="335"/>
                </a:cubicBezTo>
                <a:cubicBezTo>
                  <a:pt x="1569" y="337"/>
                  <a:pt x="1568" y="339"/>
                  <a:pt x="1568" y="340"/>
                </a:cubicBezTo>
                <a:cubicBezTo>
                  <a:pt x="1568" y="342"/>
                  <a:pt x="1569" y="343"/>
                  <a:pt x="1570" y="344"/>
                </a:cubicBezTo>
                <a:cubicBezTo>
                  <a:pt x="1572" y="345"/>
                  <a:pt x="1572" y="347"/>
                  <a:pt x="1574" y="347"/>
                </a:cubicBezTo>
                <a:cubicBezTo>
                  <a:pt x="1574" y="346"/>
                  <a:pt x="1575" y="346"/>
                  <a:pt x="1575" y="346"/>
                </a:cubicBezTo>
                <a:cubicBezTo>
                  <a:pt x="1576" y="346"/>
                  <a:pt x="1577" y="347"/>
                  <a:pt x="1577" y="348"/>
                </a:cubicBezTo>
                <a:cubicBezTo>
                  <a:pt x="1578" y="349"/>
                  <a:pt x="1580" y="349"/>
                  <a:pt x="1582" y="348"/>
                </a:cubicBezTo>
                <a:cubicBezTo>
                  <a:pt x="1582" y="348"/>
                  <a:pt x="1583" y="346"/>
                  <a:pt x="1584" y="347"/>
                </a:cubicBezTo>
                <a:cubicBezTo>
                  <a:pt x="1585" y="347"/>
                  <a:pt x="1585" y="349"/>
                  <a:pt x="1586" y="348"/>
                </a:cubicBezTo>
                <a:cubicBezTo>
                  <a:pt x="1587" y="347"/>
                  <a:pt x="1586" y="346"/>
                  <a:pt x="1587" y="345"/>
                </a:cubicBezTo>
                <a:cubicBezTo>
                  <a:pt x="1587" y="344"/>
                  <a:pt x="1588" y="344"/>
                  <a:pt x="1589" y="343"/>
                </a:cubicBezTo>
                <a:cubicBezTo>
                  <a:pt x="1589" y="343"/>
                  <a:pt x="1590" y="342"/>
                  <a:pt x="1591" y="342"/>
                </a:cubicBezTo>
                <a:cubicBezTo>
                  <a:pt x="1591" y="341"/>
                  <a:pt x="1593" y="340"/>
                  <a:pt x="1594" y="340"/>
                </a:cubicBezTo>
                <a:cubicBezTo>
                  <a:pt x="1596" y="339"/>
                  <a:pt x="1593" y="343"/>
                  <a:pt x="1593" y="343"/>
                </a:cubicBezTo>
                <a:cubicBezTo>
                  <a:pt x="1593" y="344"/>
                  <a:pt x="1590" y="345"/>
                  <a:pt x="1590" y="346"/>
                </a:cubicBezTo>
                <a:cubicBezTo>
                  <a:pt x="1590" y="347"/>
                  <a:pt x="1591" y="347"/>
                  <a:pt x="1592" y="347"/>
                </a:cubicBezTo>
                <a:cubicBezTo>
                  <a:pt x="1593" y="346"/>
                  <a:pt x="1593" y="346"/>
                  <a:pt x="1593" y="345"/>
                </a:cubicBezTo>
                <a:cubicBezTo>
                  <a:pt x="1594" y="344"/>
                  <a:pt x="1595" y="344"/>
                  <a:pt x="1595" y="345"/>
                </a:cubicBezTo>
                <a:cubicBezTo>
                  <a:pt x="1596" y="345"/>
                  <a:pt x="1595" y="346"/>
                  <a:pt x="1596" y="347"/>
                </a:cubicBezTo>
                <a:close/>
                <a:moveTo>
                  <a:pt x="1483" y="556"/>
                </a:moveTo>
                <a:cubicBezTo>
                  <a:pt x="1483" y="554"/>
                  <a:pt x="1479" y="552"/>
                  <a:pt x="1477" y="551"/>
                </a:cubicBezTo>
                <a:cubicBezTo>
                  <a:pt x="1474" y="549"/>
                  <a:pt x="1471" y="548"/>
                  <a:pt x="1468" y="546"/>
                </a:cubicBezTo>
                <a:cubicBezTo>
                  <a:pt x="1465" y="544"/>
                  <a:pt x="1462" y="542"/>
                  <a:pt x="1459" y="540"/>
                </a:cubicBezTo>
                <a:cubicBezTo>
                  <a:pt x="1457" y="539"/>
                  <a:pt x="1456" y="538"/>
                  <a:pt x="1454" y="537"/>
                </a:cubicBezTo>
                <a:cubicBezTo>
                  <a:pt x="1453" y="536"/>
                  <a:pt x="1451" y="535"/>
                  <a:pt x="1450" y="535"/>
                </a:cubicBezTo>
                <a:cubicBezTo>
                  <a:pt x="1449" y="534"/>
                  <a:pt x="1448" y="532"/>
                  <a:pt x="1446" y="533"/>
                </a:cubicBezTo>
                <a:cubicBezTo>
                  <a:pt x="1445" y="533"/>
                  <a:pt x="1443" y="535"/>
                  <a:pt x="1442" y="536"/>
                </a:cubicBezTo>
                <a:cubicBezTo>
                  <a:pt x="1441" y="537"/>
                  <a:pt x="1440" y="538"/>
                  <a:pt x="1439" y="540"/>
                </a:cubicBezTo>
                <a:cubicBezTo>
                  <a:pt x="1439" y="540"/>
                  <a:pt x="1439" y="541"/>
                  <a:pt x="1439" y="542"/>
                </a:cubicBezTo>
                <a:cubicBezTo>
                  <a:pt x="1437" y="544"/>
                  <a:pt x="1436" y="543"/>
                  <a:pt x="1435" y="543"/>
                </a:cubicBezTo>
                <a:cubicBezTo>
                  <a:pt x="1434" y="544"/>
                  <a:pt x="1433" y="544"/>
                  <a:pt x="1434" y="545"/>
                </a:cubicBezTo>
                <a:cubicBezTo>
                  <a:pt x="1434" y="546"/>
                  <a:pt x="1434" y="546"/>
                  <a:pt x="1433" y="547"/>
                </a:cubicBezTo>
                <a:cubicBezTo>
                  <a:pt x="1433" y="548"/>
                  <a:pt x="1433" y="548"/>
                  <a:pt x="1434" y="549"/>
                </a:cubicBezTo>
                <a:cubicBezTo>
                  <a:pt x="1434" y="550"/>
                  <a:pt x="1434" y="550"/>
                  <a:pt x="1435" y="551"/>
                </a:cubicBezTo>
                <a:cubicBezTo>
                  <a:pt x="1435" y="552"/>
                  <a:pt x="1436" y="552"/>
                  <a:pt x="1437" y="552"/>
                </a:cubicBezTo>
                <a:cubicBezTo>
                  <a:pt x="1437" y="553"/>
                  <a:pt x="1438" y="553"/>
                  <a:pt x="1437" y="554"/>
                </a:cubicBezTo>
                <a:cubicBezTo>
                  <a:pt x="1436" y="555"/>
                  <a:pt x="1434" y="554"/>
                  <a:pt x="1433" y="554"/>
                </a:cubicBezTo>
                <a:cubicBezTo>
                  <a:pt x="1431" y="554"/>
                  <a:pt x="1432" y="557"/>
                  <a:pt x="1431" y="558"/>
                </a:cubicBezTo>
                <a:cubicBezTo>
                  <a:pt x="1430" y="559"/>
                  <a:pt x="1429" y="559"/>
                  <a:pt x="1427" y="560"/>
                </a:cubicBezTo>
                <a:cubicBezTo>
                  <a:pt x="1426" y="560"/>
                  <a:pt x="1424" y="560"/>
                  <a:pt x="1423" y="560"/>
                </a:cubicBezTo>
                <a:cubicBezTo>
                  <a:pt x="1420" y="560"/>
                  <a:pt x="1417" y="559"/>
                  <a:pt x="1414" y="561"/>
                </a:cubicBezTo>
                <a:cubicBezTo>
                  <a:pt x="1413" y="562"/>
                  <a:pt x="1413" y="563"/>
                  <a:pt x="1413" y="564"/>
                </a:cubicBezTo>
                <a:cubicBezTo>
                  <a:pt x="1414" y="565"/>
                  <a:pt x="1414" y="566"/>
                  <a:pt x="1415" y="567"/>
                </a:cubicBezTo>
                <a:cubicBezTo>
                  <a:pt x="1416" y="568"/>
                  <a:pt x="1418" y="568"/>
                  <a:pt x="1418" y="569"/>
                </a:cubicBezTo>
                <a:cubicBezTo>
                  <a:pt x="1419" y="570"/>
                  <a:pt x="1419" y="573"/>
                  <a:pt x="1421" y="572"/>
                </a:cubicBezTo>
                <a:cubicBezTo>
                  <a:pt x="1423" y="571"/>
                  <a:pt x="1422" y="570"/>
                  <a:pt x="1422" y="569"/>
                </a:cubicBezTo>
                <a:cubicBezTo>
                  <a:pt x="1423" y="568"/>
                  <a:pt x="1425" y="567"/>
                  <a:pt x="1426" y="568"/>
                </a:cubicBezTo>
                <a:cubicBezTo>
                  <a:pt x="1427" y="568"/>
                  <a:pt x="1427" y="569"/>
                  <a:pt x="1427" y="570"/>
                </a:cubicBezTo>
                <a:cubicBezTo>
                  <a:pt x="1427" y="573"/>
                  <a:pt x="1430" y="571"/>
                  <a:pt x="1432" y="572"/>
                </a:cubicBezTo>
                <a:cubicBezTo>
                  <a:pt x="1433" y="572"/>
                  <a:pt x="1433" y="573"/>
                  <a:pt x="1433" y="573"/>
                </a:cubicBezTo>
                <a:cubicBezTo>
                  <a:pt x="1435" y="575"/>
                  <a:pt x="1436" y="573"/>
                  <a:pt x="1436" y="572"/>
                </a:cubicBezTo>
                <a:cubicBezTo>
                  <a:pt x="1437" y="571"/>
                  <a:pt x="1437" y="570"/>
                  <a:pt x="1438" y="571"/>
                </a:cubicBezTo>
                <a:cubicBezTo>
                  <a:pt x="1439" y="571"/>
                  <a:pt x="1439" y="572"/>
                  <a:pt x="1440" y="573"/>
                </a:cubicBezTo>
                <a:cubicBezTo>
                  <a:pt x="1440" y="574"/>
                  <a:pt x="1441" y="576"/>
                  <a:pt x="1442" y="576"/>
                </a:cubicBezTo>
                <a:cubicBezTo>
                  <a:pt x="1444" y="578"/>
                  <a:pt x="1447" y="576"/>
                  <a:pt x="1449" y="577"/>
                </a:cubicBezTo>
                <a:cubicBezTo>
                  <a:pt x="1452" y="579"/>
                  <a:pt x="1454" y="581"/>
                  <a:pt x="1457" y="582"/>
                </a:cubicBezTo>
                <a:cubicBezTo>
                  <a:pt x="1459" y="582"/>
                  <a:pt x="1461" y="583"/>
                  <a:pt x="1462" y="582"/>
                </a:cubicBezTo>
                <a:cubicBezTo>
                  <a:pt x="1464" y="582"/>
                  <a:pt x="1465" y="580"/>
                  <a:pt x="1466" y="581"/>
                </a:cubicBezTo>
                <a:cubicBezTo>
                  <a:pt x="1469" y="582"/>
                  <a:pt x="1471" y="584"/>
                  <a:pt x="1474" y="585"/>
                </a:cubicBezTo>
                <a:cubicBezTo>
                  <a:pt x="1476" y="585"/>
                  <a:pt x="1478" y="585"/>
                  <a:pt x="1479" y="584"/>
                </a:cubicBezTo>
                <a:cubicBezTo>
                  <a:pt x="1481" y="584"/>
                  <a:pt x="1482" y="583"/>
                  <a:pt x="1484" y="583"/>
                </a:cubicBezTo>
                <a:cubicBezTo>
                  <a:pt x="1485" y="583"/>
                  <a:pt x="1486" y="584"/>
                  <a:pt x="1488" y="584"/>
                </a:cubicBezTo>
                <a:cubicBezTo>
                  <a:pt x="1489" y="584"/>
                  <a:pt x="1491" y="584"/>
                  <a:pt x="1492" y="583"/>
                </a:cubicBezTo>
                <a:cubicBezTo>
                  <a:pt x="1494" y="583"/>
                  <a:pt x="1495" y="582"/>
                  <a:pt x="1496" y="581"/>
                </a:cubicBezTo>
                <a:cubicBezTo>
                  <a:pt x="1497" y="579"/>
                  <a:pt x="1498" y="578"/>
                  <a:pt x="1499" y="576"/>
                </a:cubicBezTo>
                <a:cubicBezTo>
                  <a:pt x="1499" y="574"/>
                  <a:pt x="1500" y="572"/>
                  <a:pt x="1502" y="571"/>
                </a:cubicBezTo>
                <a:cubicBezTo>
                  <a:pt x="1502" y="571"/>
                  <a:pt x="1503" y="571"/>
                  <a:pt x="1503" y="570"/>
                </a:cubicBezTo>
                <a:cubicBezTo>
                  <a:pt x="1503" y="569"/>
                  <a:pt x="1502" y="569"/>
                  <a:pt x="1501" y="569"/>
                </a:cubicBezTo>
                <a:cubicBezTo>
                  <a:pt x="1499" y="569"/>
                  <a:pt x="1499" y="568"/>
                  <a:pt x="1499" y="566"/>
                </a:cubicBezTo>
                <a:cubicBezTo>
                  <a:pt x="1498" y="565"/>
                  <a:pt x="1498" y="563"/>
                  <a:pt x="1497" y="562"/>
                </a:cubicBezTo>
                <a:cubicBezTo>
                  <a:pt x="1496" y="561"/>
                  <a:pt x="1494" y="560"/>
                  <a:pt x="1493" y="559"/>
                </a:cubicBezTo>
                <a:cubicBezTo>
                  <a:pt x="1492" y="559"/>
                  <a:pt x="1491" y="559"/>
                  <a:pt x="1490" y="559"/>
                </a:cubicBezTo>
                <a:cubicBezTo>
                  <a:pt x="1489" y="559"/>
                  <a:pt x="1488" y="559"/>
                  <a:pt x="1487" y="558"/>
                </a:cubicBezTo>
                <a:cubicBezTo>
                  <a:pt x="1487" y="558"/>
                  <a:pt x="1487" y="557"/>
                  <a:pt x="1486" y="557"/>
                </a:cubicBezTo>
                <a:cubicBezTo>
                  <a:pt x="1485" y="557"/>
                  <a:pt x="1485" y="558"/>
                  <a:pt x="1485" y="558"/>
                </a:cubicBezTo>
                <a:cubicBezTo>
                  <a:pt x="1484" y="559"/>
                  <a:pt x="1482" y="559"/>
                  <a:pt x="1482" y="558"/>
                </a:cubicBezTo>
                <a:cubicBezTo>
                  <a:pt x="1482" y="557"/>
                  <a:pt x="1483" y="557"/>
                  <a:pt x="1483" y="556"/>
                </a:cubicBezTo>
                <a:close/>
                <a:moveTo>
                  <a:pt x="1926" y="604"/>
                </a:moveTo>
                <a:cubicBezTo>
                  <a:pt x="1926" y="605"/>
                  <a:pt x="1927" y="605"/>
                  <a:pt x="1928" y="606"/>
                </a:cubicBezTo>
                <a:cubicBezTo>
                  <a:pt x="1929" y="606"/>
                  <a:pt x="1929" y="607"/>
                  <a:pt x="1929" y="608"/>
                </a:cubicBezTo>
                <a:cubicBezTo>
                  <a:pt x="1930" y="609"/>
                  <a:pt x="1932" y="609"/>
                  <a:pt x="1933" y="609"/>
                </a:cubicBezTo>
                <a:cubicBezTo>
                  <a:pt x="1935" y="609"/>
                  <a:pt x="1936" y="609"/>
                  <a:pt x="1938" y="609"/>
                </a:cubicBezTo>
                <a:cubicBezTo>
                  <a:pt x="1939" y="609"/>
                  <a:pt x="1939" y="609"/>
                  <a:pt x="1940" y="609"/>
                </a:cubicBezTo>
                <a:cubicBezTo>
                  <a:pt x="1943" y="609"/>
                  <a:pt x="1943" y="609"/>
                  <a:pt x="1943" y="609"/>
                </a:cubicBezTo>
                <a:cubicBezTo>
                  <a:pt x="1944" y="609"/>
                  <a:pt x="1946" y="609"/>
                  <a:pt x="1947" y="610"/>
                </a:cubicBezTo>
                <a:cubicBezTo>
                  <a:pt x="1949" y="610"/>
                  <a:pt x="1952" y="610"/>
                  <a:pt x="1953" y="609"/>
                </a:cubicBezTo>
                <a:cubicBezTo>
                  <a:pt x="1955" y="608"/>
                  <a:pt x="1954" y="606"/>
                  <a:pt x="1954" y="605"/>
                </a:cubicBezTo>
                <a:cubicBezTo>
                  <a:pt x="1954" y="604"/>
                  <a:pt x="1954" y="603"/>
                  <a:pt x="1953" y="602"/>
                </a:cubicBezTo>
                <a:cubicBezTo>
                  <a:pt x="1952" y="601"/>
                  <a:pt x="1950" y="601"/>
                  <a:pt x="1949" y="601"/>
                </a:cubicBezTo>
                <a:cubicBezTo>
                  <a:pt x="1947" y="600"/>
                  <a:pt x="1945" y="599"/>
                  <a:pt x="1943" y="597"/>
                </a:cubicBezTo>
                <a:cubicBezTo>
                  <a:pt x="1942" y="597"/>
                  <a:pt x="1940" y="597"/>
                  <a:pt x="1939" y="596"/>
                </a:cubicBezTo>
                <a:cubicBezTo>
                  <a:pt x="1937" y="596"/>
                  <a:pt x="1936" y="595"/>
                  <a:pt x="1935" y="595"/>
                </a:cubicBezTo>
                <a:cubicBezTo>
                  <a:pt x="1933" y="595"/>
                  <a:pt x="1933" y="597"/>
                  <a:pt x="1932" y="598"/>
                </a:cubicBezTo>
                <a:cubicBezTo>
                  <a:pt x="1931" y="599"/>
                  <a:pt x="1929" y="599"/>
                  <a:pt x="1928" y="600"/>
                </a:cubicBezTo>
                <a:cubicBezTo>
                  <a:pt x="1927" y="600"/>
                  <a:pt x="1926" y="600"/>
                  <a:pt x="1926" y="601"/>
                </a:cubicBezTo>
                <a:cubicBezTo>
                  <a:pt x="1925" y="602"/>
                  <a:pt x="1926" y="603"/>
                  <a:pt x="1926" y="604"/>
                </a:cubicBezTo>
                <a:close/>
                <a:moveTo>
                  <a:pt x="1925" y="583"/>
                </a:moveTo>
                <a:cubicBezTo>
                  <a:pt x="1924" y="582"/>
                  <a:pt x="1922" y="582"/>
                  <a:pt x="1921" y="581"/>
                </a:cubicBezTo>
                <a:cubicBezTo>
                  <a:pt x="1921" y="579"/>
                  <a:pt x="1922" y="578"/>
                  <a:pt x="1920" y="577"/>
                </a:cubicBezTo>
                <a:cubicBezTo>
                  <a:pt x="1919" y="577"/>
                  <a:pt x="1918" y="577"/>
                  <a:pt x="1918" y="576"/>
                </a:cubicBezTo>
                <a:cubicBezTo>
                  <a:pt x="1917" y="576"/>
                  <a:pt x="1917" y="576"/>
                  <a:pt x="1916" y="575"/>
                </a:cubicBezTo>
                <a:cubicBezTo>
                  <a:pt x="1915" y="575"/>
                  <a:pt x="1914" y="576"/>
                  <a:pt x="1914" y="577"/>
                </a:cubicBezTo>
                <a:cubicBezTo>
                  <a:pt x="1912" y="579"/>
                  <a:pt x="1915" y="583"/>
                  <a:pt x="1917" y="585"/>
                </a:cubicBezTo>
                <a:cubicBezTo>
                  <a:pt x="1918" y="586"/>
                  <a:pt x="1919" y="587"/>
                  <a:pt x="1920" y="588"/>
                </a:cubicBezTo>
                <a:cubicBezTo>
                  <a:pt x="1921" y="589"/>
                  <a:pt x="1921" y="590"/>
                  <a:pt x="1923" y="590"/>
                </a:cubicBezTo>
                <a:cubicBezTo>
                  <a:pt x="1925" y="590"/>
                  <a:pt x="1924" y="588"/>
                  <a:pt x="1925" y="587"/>
                </a:cubicBezTo>
                <a:cubicBezTo>
                  <a:pt x="1925" y="586"/>
                  <a:pt x="1926" y="586"/>
                  <a:pt x="1926" y="585"/>
                </a:cubicBezTo>
                <a:cubicBezTo>
                  <a:pt x="1926" y="584"/>
                  <a:pt x="1925" y="584"/>
                  <a:pt x="1925" y="583"/>
                </a:cubicBezTo>
                <a:close/>
                <a:moveTo>
                  <a:pt x="1908" y="590"/>
                </a:moveTo>
                <a:cubicBezTo>
                  <a:pt x="1906" y="589"/>
                  <a:pt x="1905" y="590"/>
                  <a:pt x="1903" y="590"/>
                </a:cubicBezTo>
                <a:cubicBezTo>
                  <a:pt x="1903" y="590"/>
                  <a:pt x="1902" y="590"/>
                  <a:pt x="1901" y="590"/>
                </a:cubicBezTo>
                <a:cubicBezTo>
                  <a:pt x="1900" y="590"/>
                  <a:pt x="1900" y="591"/>
                  <a:pt x="1899" y="591"/>
                </a:cubicBezTo>
                <a:cubicBezTo>
                  <a:pt x="1897" y="591"/>
                  <a:pt x="1896" y="589"/>
                  <a:pt x="1895" y="589"/>
                </a:cubicBezTo>
                <a:cubicBezTo>
                  <a:pt x="1893" y="589"/>
                  <a:pt x="1892" y="590"/>
                  <a:pt x="1891" y="591"/>
                </a:cubicBezTo>
                <a:cubicBezTo>
                  <a:pt x="1889" y="591"/>
                  <a:pt x="1888" y="591"/>
                  <a:pt x="1886" y="592"/>
                </a:cubicBezTo>
                <a:cubicBezTo>
                  <a:pt x="1885" y="593"/>
                  <a:pt x="1884" y="594"/>
                  <a:pt x="1883" y="595"/>
                </a:cubicBezTo>
                <a:cubicBezTo>
                  <a:pt x="1882" y="597"/>
                  <a:pt x="1881" y="598"/>
                  <a:pt x="1880" y="599"/>
                </a:cubicBezTo>
                <a:cubicBezTo>
                  <a:pt x="1879" y="600"/>
                  <a:pt x="1878" y="601"/>
                  <a:pt x="1877" y="602"/>
                </a:cubicBezTo>
                <a:cubicBezTo>
                  <a:pt x="1876" y="604"/>
                  <a:pt x="1875" y="605"/>
                  <a:pt x="1874" y="607"/>
                </a:cubicBezTo>
                <a:cubicBezTo>
                  <a:pt x="1873" y="609"/>
                  <a:pt x="1872" y="610"/>
                  <a:pt x="1873" y="613"/>
                </a:cubicBezTo>
                <a:cubicBezTo>
                  <a:pt x="1874" y="614"/>
                  <a:pt x="1874" y="615"/>
                  <a:pt x="1874" y="617"/>
                </a:cubicBezTo>
                <a:cubicBezTo>
                  <a:pt x="1875" y="620"/>
                  <a:pt x="1876" y="622"/>
                  <a:pt x="1879" y="624"/>
                </a:cubicBezTo>
                <a:cubicBezTo>
                  <a:pt x="1880" y="625"/>
                  <a:pt x="1882" y="626"/>
                  <a:pt x="1883" y="627"/>
                </a:cubicBezTo>
                <a:cubicBezTo>
                  <a:pt x="1885" y="628"/>
                  <a:pt x="1886" y="628"/>
                  <a:pt x="1888" y="628"/>
                </a:cubicBezTo>
                <a:cubicBezTo>
                  <a:pt x="1891" y="628"/>
                  <a:pt x="1895" y="628"/>
                  <a:pt x="1898" y="628"/>
                </a:cubicBezTo>
                <a:cubicBezTo>
                  <a:pt x="1900" y="628"/>
                  <a:pt x="1902" y="627"/>
                  <a:pt x="1904" y="627"/>
                </a:cubicBezTo>
                <a:cubicBezTo>
                  <a:pt x="1906" y="626"/>
                  <a:pt x="1909" y="626"/>
                  <a:pt x="1910" y="625"/>
                </a:cubicBezTo>
                <a:cubicBezTo>
                  <a:pt x="1912" y="624"/>
                  <a:pt x="1914" y="622"/>
                  <a:pt x="1915" y="621"/>
                </a:cubicBezTo>
                <a:cubicBezTo>
                  <a:pt x="1917" y="620"/>
                  <a:pt x="1919" y="618"/>
                  <a:pt x="1920" y="616"/>
                </a:cubicBezTo>
                <a:cubicBezTo>
                  <a:pt x="1920" y="615"/>
                  <a:pt x="1920" y="614"/>
                  <a:pt x="1919" y="613"/>
                </a:cubicBezTo>
                <a:cubicBezTo>
                  <a:pt x="1919" y="611"/>
                  <a:pt x="1919" y="608"/>
                  <a:pt x="1919" y="606"/>
                </a:cubicBezTo>
                <a:cubicBezTo>
                  <a:pt x="1918" y="605"/>
                  <a:pt x="1918" y="603"/>
                  <a:pt x="1918" y="601"/>
                </a:cubicBezTo>
                <a:cubicBezTo>
                  <a:pt x="1919" y="600"/>
                  <a:pt x="1920" y="599"/>
                  <a:pt x="1920" y="597"/>
                </a:cubicBezTo>
                <a:cubicBezTo>
                  <a:pt x="1920" y="596"/>
                  <a:pt x="1920" y="594"/>
                  <a:pt x="1919" y="593"/>
                </a:cubicBezTo>
                <a:cubicBezTo>
                  <a:pt x="1918" y="592"/>
                  <a:pt x="1916" y="592"/>
                  <a:pt x="1915" y="592"/>
                </a:cubicBezTo>
                <a:cubicBezTo>
                  <a:pt x="1914" y="592"/>
                  <a:pt x="1913" y="592"/>
                  <a:pt x="1911" y="591"/>
                </a:cubicBezTo>
                <a:cubicBezTo>
                  <a:pt x="1910" y="591"/>
                  <a:pt x="1909" y="590"/>
                  <a:pt x="1908" y="590"/>
                </a:cubicBezTo>
                <a:close/>
                <a:moveTo>
                  <a:pt x="1373" y="265"/>
                </a:moveTo>
                <a:cubicBezTo>
                  <a:pt x="1373" y="265"/>
                  <a:pt x="1371" y="265"/>
                  <a:pt x="1371" y="266"/>
                </a:cubicBezTo>
                <a:cubicBezTo>
                  <a:pt x="1371" y="267"/>
                  <a:pt x="1372" y="266"/>
                  <a:pt x="1372" y="266"/>
                </a:cubicBezTo>
                <a:cubicBezTo>
                  <a:pt x="1374" y="266"/>
                  <a:pt x="1376" y="265"/>
                  <a:pt x="1379" y="265"/>
                </a:cubicBezTo>
                <a:cubicBezTo>
                  <a:pt x="1380" y="265"/>
                  <a:pt x="1382" y="265"/>
                  <a:pt x="1384" y="264"/>
                </a:cubicBezTo>
                <a:cubicBezTo>
                  <a:pt x="1386" y="264"/>
                  <a:pt x="1387" y="263"/>
                  <a:pt x="1389" y="263"/>
                </a:cubicBezTo>
                <a:cubicBezTo>
                  <a:pt x="1390" y="262"/>
                  <a:pt x="1392" y="262"/>
                  <a:pt x="1393" y="262"/>
                </a:cubicBezTo>
                <a:cubicBezTo>
                  <a:pt x="1395" y="262"/>
                  <a:pt x="1396" y="262"/>
                  <a:pt x="1398" y="261"/>
                </a:cubicBezTo>
                <a:cubicBezTo>
                  <a:pt x="1400" y="260"/>
                  <a:pt x="1396" y="260"/>
                  <a:pt x="1395" y="260"/>
                </a:cubicBezTo>
                <a:cubicBezTo>
                  <a:pt x="1394" y="259"/>
                  <a:pt x="1393" y="259"/>
                  <a:pt x="1391" y="259"/>
                </a:cubicBezTo>
                <a:cubicBezTo>
                  <a:pt x="1389" y="258"/>
                  <a:pt x="1388" y="259"/>
                  <a:pt x="1386" y="260"/>
                </a:cubicBezTo>
                <a:cubicBezTo>
                  <a:pt x="1383" y="261"/>
                  <a:pt x="1381" y="263"/>
                  <a:pt x="1378" y="264"/>
                </a:cubicBezTo>
                <a:cubicBezTo>
                  <a:pt x="1376" y="264"/>
                  <a:pt x="1375" y="264"/>
                  <a:pt x="1373" y="265"/>
                </a:cubicBezTo>
                <a:close/>
                <a:moveTo>
                  <a:pt x="1675" y="603"/>
                </a:moveTo>
                <a:cubicBezTo>
                  <a:pt x="1674" y="604"/>
                  <a:pt x="1674" y="604"/>
                  <a:pt x="1674" y="605"/>
                </a:cubicBezTo>
                <a:cubicBezTo>
                  <a:pt x="1674" y="607"/>
                  <a:pt x="1675" y="608"/>
                  <a:pt x="1676" y="609"/>
                </a:cubicBezTo>
                <a:cubicBezTo>
                  <a:pt x="1677" y="609"/>
                  <a:pt x="1678" y="609"/>
                  <a:pt x="1678" y="609"/>
                </a:cubicBezTo>
                <a:cubicBezTo>
                  <a:pt x="1679" y="610"/>
                  <a:pt x="1679" y="611"/>
                  <a:pt x="1679" y="611"/>
                </a:cubicBezTo>
                <a:cubicBezTo>
                  <a:pt x="1680" y="612"/>
                  <a:pt x="1682" y="611"/>
                  <a:pt x="1683" y="610"/>
                </a:cubicBezTo>
                <a:cubicBezTo>
                  <a:pt x="1683" y="609"/>
                  <a:pt x="1685" y="608"/>
                  <a:pt x="1685" y="607"/>
                </a:cubicBezTo>
                <a:cubicBezTo>
                  <a:pt x="1686" y="606"/>
                  <a:pt x="1685" y="604"/>
                  <a:pt x="1685" y="603"/>
                </a:cubicBezTo>
                <a:cubicBezTo>
                  <a:pt x="1685" y="601"/>
                  <a:pt x="1685" y="600"/>
                  <a:pt x="1685" y="598"/>
                </a:cubicBezTo>
                <a:cubicBezTo>
                  <a:pt x="1685" y="596"/>
                  <a:pt x="1684" y="596"/>
                  <a:pt x="1683" y="594"/>
                </a:cubicBezTo>
                <a:cubicBezTo>
                  <a:pt x="1683" y="593"/>
                  <a:pt x="1683" y="593"/>
                  <a:pt x="1683" y="592"/>
                </a:cubicBezTo>
                <a:cubicBezTo>
                  <a:pt x="1683" y="591"/>
                  <a:pt x="1682" y="591"/>
                  <a:pt x="1681" y="590"/>
                </a:cubicBezTo>
                <a:cubicBezTo>
                  <a:pt x="1679" y="589"/>
                  <a:pt x="1678" y="591"/>
                  <a:pt x="1677" y="593"/>
                </a:cubicBezTo>
                <a:cubicBezTo>
                  <a:pt x="1677" y="593"/>
                  <a:pt x="1676" y="594"/>
                  <a:pt x="1676" y="595"/>
                </a:cubicBezTo>
                <a:cubicBezTo>
                  <a:pt x="1675" y="595"/>
                  <a:pt x="1674" y="595"/>
                  <a:pt x="1673" y="597"/>
                </a:cubicBezTo>
                <a:cubicBezTo>
                  <a:pt x="1673" y="597"/>
                  <a:pt x="1673" y="598"/>
                  <a:pt x="1673" y="598"/>
                </a:cubicBezTo>
                <a:cubicBezTo>
                  <a:pt x="1674" y="599"/>
                  <a:pt x="1674" y="600"/>
                  <a:pt x="1674" y="600"/>
                </a:cubicBezTo>
                <a:cubicBezTo>
                  <a:pt x="1675" y="601"/>
                  <a:pt x="1675" y="601"/>
                  <a:pt x="1676" y="602"/>
                </a:cubicBezTo>
                <a:cubicBezTo>
                  <a:pt x="1676" y="602"/>
                  <a:pt x="1675" y="603"/>
                  <a:pt x="1675" y="603"/>
                </a:cubicBezTo>
                <a:close/>
                <a:moveTo>
                  <a:pt x="1886" y="554"/>
                </a:moveTo>
                <a:cubicBezTo>
                  <a:pt x="1887" y="552"/>
                  <a:pt x="1885" y="552"/>
                  <a:pt x="1884" y="552"/>
                </a:cubicBezTo>
                <a:cubicBezTo>
                  <a:pt x="1883" y="552"/>
                  <a:pt x="1883" y="551"/>
                  <a:pt x="1882" y="551"/>
                </a:cubicBezTo>
                <a:cubicBezTo>
                  <a:pt x="1881" y="550"/>
                  <a:pt x="1881" y="550"/>
                  <a:pt x="1880" y="550"/>
                </a:cubicBezTo>
                <a:cubicBezTo>
                  <a:pt x="1879" y="550"/>
                  <a:pt x="1877" y="549"/>
                  <a:pt x="1876" y="549"/>
                </a:cubicBezTo>
                <a:cubicBezTo>
                  <a:pt x="1872" y="549"/>
                  <a:pt x="1872" y="553"/>
                  <a:pt x="1872" y="556"/>
                </a:cubicBezTo>
                <a:cubicBezTo>
                  <a:pt x="1873" y="557"/>
                  <a:pt x="1873" y="559"/>
                  <a:pt x="1874" y="560"/>
                </a:cubicBezTo>
                <a:cubicBezTo>
                  <a:pt x="1875" y="561"/>
                  <a:pt x="1876" y="561"/>
                  <a:pt x="1878" y="561"/>
                </a:cubicBezTo>
                <a:cubicBezTo>
                  <a:pt x="1879" y="561"/>
                  <a:pt x="1881" y="562"/>
                  <a:pt x="1882" y="561"/>
                </a:cubicBezTo>
                <a:cubicBezTo>
                  <a:pt x="1882" y="560"/>
                  <a:pt x="1882" y="560"/>
                  <a:pt x="1882" y="559"/>
                </a:cubicBezTo>
                <a:cubicBezTo>
                  <a:pt x="1882" y="558"/>
                  <a:pt x="1883" y="557"/>
                  <a:pt x="1883" y="557"/>
                </a:cubicBezTo>
                <a:cubicBezTo>
                  <a:pt x="1883" y="556"/>
                  <a:pt x="1884" y="556"/>
                  <a:pt x="1884" y="555"/>
                </a:cubicBezTo>
                <a:cubicBezTo>
                  <a:pt x="1885" y="555"/>
                  <a:pt x="1886" y="555"/>
                  <a:pt x="1886" y="554"/>
                </a:cubicBezTo>
                <a:close/>
                <a:moveTo>
                  <a:pt x="1197" y="434"/>
                </a:moveTo>
                <a:cubicBezTo>
                  <a:pt x="1197" y="433"/>
                  <a:pt x="1196" y="432"/>
                  <a:pt x="1195" y="432"/>
                </a:cubicBezTo>
                <a:cubicBezTo>
                  <a:pt x="1195" y="432"/>
                  <a:pt x="1195" y="433"/>
                  <a:pt x="1196" y="433"/>
                </a:cubicBezTo>
                <a:cubicBezTo>
                  <a:pt x="1196" y="434"/>
                  <a:pt x="1196" y="434"/>
                  <a:pt x="1196" y="434"/>
                </a:cubicBezTo>
                <a:cubicBezTo>
                  <a:pt x="1197" y="434"/>
                  <a:pt x="1197" y="434"/>
                  <a:pt x="1197" y="434"/>
                </a:cubicBezTo>
                <a:close/>
                <a:moveTo>
                  <a:pt x="1194" y="432"/>
                </a:moveTo>
                <a:cubicBezTo>
                  <a:pt x="1194" y="430"/>
                  <a:pt x="1191" y="432"/>
                  <a:pt x="1193" y="432"/>
                </a:cubicBezTo>
                <a:cubicBezTo>
                  <a:pt x="1193" y="432"/>
                  <a:pt x="1194" y="432"/>
                  <a:pt x="1194" y="432"/>
                </a:cubicBezTo>
                <a:close/>
                <a:moveTo>
                  <a:pt x="1239" y="391"/>
                </a:moveTo>
                <a:cubicBezTo>
                  <a:pt x="1240" y="391"/>
                  <a:pt x="1241" y="391"/>
                  <a:pt x="1241" y="391"/>
                </a:cubicBezTo>
                <a:cubicBezTo>
                  <a:pt x="1242" y="391"/>
                  <a:pt x="1243" y="391"/>
                  <a:pt x="1243" y="391"/>
                </a:cubicBezTo>
                <a:cubicBezTo>
                  <a:pt x="1244" y="391"/>
                  <a:pt x="1245" y="392"/>
                  <a:pt x="1245" y="392"/>
                </a:cubicBezTo>
                <a:cubicBezTo>
                  <a:pt x="1246" y="392"/>
                  <a:pt x="1246" y="391"/>
                  <a:pt x="1246" y="391"/>
                </a:cubicBezTo>
                <a:cubicBezTo>
                  <a:pt x="1245" y="390"/>
                  <a:pt x="1245" y="390"/>
                  <a:pt x="1244" y="390"/>
                </a:cubicBezTo>
                <a:cubicBezTo>
                  <a:pt x="1243" y="389"/>
                  <a:pt x="1241" y="389"/>
                  <a:pt x="1240" y="389"/>
                </a:cubicBezTo>
                <a:cubicBezTo>
                  <a:pt x="1239" y="389"/>
                  <a:pt x="1238" y="389"/>
                  <a:pt x="1238" y="390"/>
                </a:cubicBezTo>
                <a:cubicBezTo>
                  <a:pt x="1238" y="391"/>
                  <a:pt x="1238" y="391"/>
                  <a:pt x="1239" y="391"/>
                </a:cubicBezTo>
                <a:close/>
                <a:moveTo>
                  <a:pt x="1383" y="215"/>
                </a:moveTo>
                <a:cubicBezTo>
                  <a:pt x="1382" y="214"/>
                  <a:pt x="1382" y="214"/>
                  <a:pt x="1381" y="213"/>
                </a:cubicBezTo>
                <a:cubicBezTo>
                  <a:pt x="1379" y="212"/>
                  <a:pt x="1378" y="211"/>
                  <a:pt x="1376" y="211"/>
                </a:cubicBezTo>
                <a:cubicBezTo>
                  <a:pt x="1375" y="211"/>
                  <a:pt x="1374" y="211"/>
                  <a:pt x="1374" y="211"/>
                </a:cubicBezTo>
                <a:cubicBezTo>
                  <a:pt x="1373" y="211"/>
                  <a:pt x="1372" y="211"/>
                  <a:pt x="1371" y="210"/>
                </a:cubicBezTo>
                <a:cubicBezTo>
                  <a:pt x="1370" y="210"/>
                  <a:pt x="1368" y="210"/>
                  <a:pt x="1367" y="210"/>
                </a:cubicBezTo>
                <a:cubicBezTo>
                  <a:pt x="1365" y="210"/>
                  <a:pt x="1364" y="210"/>
                  <a:pt x="1362" y="211"/>
                </a:cubicBezTo>
                <a:cubicBezTo>
                  <a:pt x="1359" y="211"/>
                  <a:pt x="1355" y="210"/>
                  <a:pt x="1353" y="213"/>
                </a:cubicBezTo>
                <a:cubicBezTo>
                  <a:pt x="1351" y="216"/>
                  <a:pt x="1355" y="216"/>
                  <a:pt x="1356" y="216"/>
                </a:cubicBezTo>
                <a:cubicBezTo>
                  <a:pt x="1358" y="217"/>
                  <a:pt x="1358" y="219"/>
                  <a:pt x="1360" y="219"/>
                </a:cubicBezTo>
                <a:cubicBezTo>
                  <a:pt x="1362" y="220"/>
                  <a:pt x="1363" y="219"/>
                  <a:pt x="1365" y="219"/>
                </a:cubicBezTo>
                <a:cubicBezTo>
                  <a:pt x="1367" y="220"/>
                  <a:pt x="1369" y="219"/>
                  <a:pt x="1370" y="219"/>
                </a:cubicBezTo>
                <a:cubicBezTo>
                  <a:pt x="1372" y="218"/>
                  <a:pt x="1374" y="217"/>
                  <a:pt x="1375" y="217"/>
                </a:cubicBezTo>
                <a:cubicBezTo>
                  <a:pt x="1376" y="216"/>
                  <a:pt x="1378" y="216"/>
                  <a:pt x="1379" y="216"/>
                </a:cubicBezTo>
                <a:cubicBezTo>
                  <a:pt x="1380" y="216"/>
                  <a:pt x="1381" y="216"/>
                  <a:pt x="1382" y="216"/>
                </a:cubicBezTo>
                <a:cubicBezTo>
                  <a:pt x="1382" y="217"/>
                  <a:pt x="1383" y="217"/>
                  <a:pt x="1384" y="217"/>
                </a:cubicBezTo>
                <a:cubicBezTo>
                  <a:pt x="1385" y="217"/>
                  <a:pt x="1386" y="217"/>
                  <a:pt x="1385" y="216"/>
                </a:cubicBezTo>
                <a:cubicBezTo>
                  <a:pt x="1384" y="215"/>
                  <a:pt x="1383" y="215"/>
                  <a:pt x="1383" y="215"/>
                </a:cubicBezTo>
                <a:close/>
                <a:moveTo>
                  <a:pt x="1398" y="511"/>
                </a:moveTo>
                <a:cubicBezTo>
                  <a:pt x="1398" y="512"/>
                  <a:pt x="1398" y="512"/>
                  <a:pt x="1399" y="512"/>
                </a:cubicBezTo>
                <a:cubicBezTo>
                  <a:pt x="1401" y="511"/>
                  <a:pt x="1400" y="509"/>
                  <a:pt x="1400" y="508"/>
                </a:cubicBezTo>
                <a:cubicBezTo>
                  <a:pt x="1399" y="506"/>
                  <a:pt x="1396" y="505"/>
                  <a:pt x="1394" y="505"/>
                </a:cubicBezTo>
                <a:cubicBezTo>
                  <a:pt x="1393" y="504"/>
                  <a:pt x="1390" y="502"/>
                  <a:pt x="1390" y="504"/>
                </a:cubicBezTo>
                <a:cubicBezTo>
                  <a:pt x="1390" y="505"/>
                  <a:pt x="1390" y="507"/>
                  <a:pt x="1390" y="508"/>
                </a:cubicBezTo>
                <a:cubicBezTo>
                  <a:pt x="1391" y="510"/>
                  <a:pt x="1394" y="509"/>
                  <a:pt x="1396" y="510"/>
                </a:cubicBezTo>
                <a:cubicBezTo>
                  <a:pt x="1397" y="510"/>
                  <a:pt x="1397" y="510"/>
                  <a:pt x="1398" y="511"/>
                </a:cubicBezTo>
                <a:close/>
                <a:moveTo>
                  <a:pt x="1177" y="583"/>
                </a:moveTo>
                <a:cubicBezTo>
                  <a:pt x="1177" y="584"/>
                  <a:pt x="1179" y="584"/>
                  <a:pt x="1179" y="584"/>
                </a:cubicBezTo>
                <a:cubicBezTo>
                  <a:pt x="1180" y="584"/>
                  <a:pt x="1182" y="584"/>
                  <a:pt x="1182" y="584"/>
                </a:cubicBezTo>
                <a:cubicBezTo>
                  <a:pt x="1183" y="583"/>
                  <a:pt x="1180" y="582"/>
                  <a:pt x="1180" y="582"/>
                </a:cubicBezTo>
                <a:cubicBezTo>
                  <a:pt x="1179" y="582"/>
                  <a:pt x="1176" y="582"/>
                  <a:pt x="1177" y="583"/>
                </a:cubicBezTo>
                <a:close/>
                <a:moveTo>
                  <a:pt x="1374" y="536"/>
                </a:moveTo>
                <a:cubicBezTo>
                  <a:pt x="1374" y="537"/>
                  <a:pt x="1375" y="538"/>
                  <a:pt x="1375" y="538"/>
                </a:cubicBezTo>
                <a:cubicBezTo>
                  <a:pt x="1376" y="539"/>
                  <a:pt x="1376" y="539"/>
                  <a:pt x="1377" y="540"/>
                </a:cubicBezTo>
                <a:cubicBezTo>
                  <a:pt x="1378" y="540"/>
                  <a:pt x="1379" y="540"/>
                  <a:pt x="1380" y="541"/>
                </a:cubicBezTo>
                <a:cubicBezTo>
                  <a:pt x="1381" y="541"/>
                  <a:pt x="1382" y="541"/>
                  <a:pt x="1383" y="541"/>
                </a:cubicBezTo>
                <a:cubicBezTo>
                  <a:pt x="1383" y="541"/>
                  <a:pt x="1384" y="541"/>
                  <a:pt x="1385" y="540"/>
                </a:cubicBezTo>
                <a:cubicBezTo>
                  <a:pt x="1386" y="540"/>
                  <a:pt x="1386" y="539"/>
                  <a:pt x="1386" y="538"/>
                </a:cubicBezTo>
                <a:cubicBezTo>
                  <a:pt x="1387" y="537"/>
                  <a:pt x="1386" y="536"/>
                  <a:pt x="1386" y="535"/>
                </a:cubicBezTo>
                <a:cubicBezTo>
                  <a:pt x="1386" y="534"/>
                  <a:pt x="1386" y="533"/>
                  <a:pt x="1386" y="532"/>
                </a:cubicBezTo>
                <a:cubicBezTo>
                  <a:pt x="1386" y="530"/>
                  <a:pt x="1385" y="529"/>
                  <a:pt x="1385" y="528"/>
                </a:cubicBezTo>
                <a:cubicBezTo>
                  <a:pt x="1384" y="526"/>
                  <a:pt x="1385" y="525"/>
                  <a:pt x="1385" y="523"/>
                </a:cubicBezTo>
                <a:cubicBezTo>
                  <a:pt x="1385" y="521"/>
                  <a:pt x="1383" y="521"/>
                  <a:pt x="1382" y="522"/>
                </a:cubicBezTo>
                <a:cubicBezTo>
                  <a:pt x="1381" y="523"/>
                  <a:pt x="1380" y="524"/>
                  <a:pt x="1379" y="524"/>
                </a:cubicBezTo>
                <a:cubicBezTo>
                  <a:pt x="1378" y="523"/>
                  <a:pt x="1377" y="522"/>
                  <a:pt x="1376" y="523"/>
                </a:cubicBezTo>
                <a:cubicBezTo>
                  <a:pt x="1376" y="523"/>
                  <a:pt x="1376" y="524"/>
                  <a:pt x="1375" y="524"/>
                </a:cubicBezTo>
                <a:cubicBezTo>
                  <a:pt x="1375" y="524"/>
                  <a:pt x="1374" y="524"/>
                  <a:pt x="1374" y="524"/>
                </a:cubicBezTo>
                <a:cubicBezTo>
                  <a:pt x="1372" y="524"/>
                  <a:pt x="1371" y="523"/>
                  <a:pt x="1371" y="522"/>
                </a:cubicBezTo>
                <a:cubicBezTo>
                  <a:pt x="1371" y="520"/>
                  <a:pt x="1371" y="518"/>
                  <a:pt x="1370" y="517"/>
                </a:cubicBezTo>
                <a:cubicBezTo>
                  <a:pt x="1370" y="517"/>
                  <a:pt x="1369" y="517"/>
                  <a:pt x="1368" y="518"/>
                </a:cubicBezTo>
                <a:cubicBezTo>
                  <a:pt x="1367" y="518"/>
                  <a:pt x="1367" y="519"/>
                  <a:pt x="1366" y="519"/>
                </a:cubicBezTo>
                <a:cubicBezTo>
                  <a:pt x="1365" y="519"/>
                  <a:pt x="1364" y="519"/>
                  <a:pt x="1364" y="518"/>
                </a:cubicBezTo>
                <a:cubicBezTo>
                  <a:pt x="1363" y="518"/>
                  <a:pt x="1363" y="517"/>
                  <a:pt x="1363" y="517"/>
                </a:cubicBezTo>
                <a:cubicBezTo>
                  <a:pt x="1361" y="516"/>
                  <a:pt x="1360" y="517"/>
                  <a:pt x="1359" y="516"/>
                </a:cubicBezTo>
                <a:cubicBezTo>
                  <a:pt x="1358" y="515"/>
                  <a:pt x="1357" y="514"/>
                  <a:pt x="1356" y="513"/>
                </a:cubicBezTo>
                <a:cubicBezTo>
                  <a:pt x="1354" y="513"/>
                  <a:pt x="1353" y="512"/>
                  <a:pt x="1352" y="511"/>
                </a:cubicBezTo>
                <a:cubicBezTo>
                  <a:pt x="1351" y="511"/>
                  <a:pt x="1349" y="511"/>
                  <a:pt x="1348" y="511"/>
                </a:cubicBezTo>
                <a:cubicBezTo>
                  <a:pt x="1347" y="511"/>
                  <a:pt x="1347" y="511"/>
                  <a:pt x="1346" y="510"/>
                </a:cubicBezTo>
                <a:cubicBezTo>
                  <a:pt x="1345" y="508"/>
                  <a:pt x="1346" y="507"/>
                  <a:pt x="1344" y="506"/>
                </a:cubicBezTo>
                <a:cubicBezTo>
                  <a:pt x="1344" y="506"/>
                  <a:pt x="1343" y="506"/>
                  <a:pt x="1342" y="505"/>
                </a:cubicBezTo>
                <a:cubicBezTo>
                  <a:pt x="1342" y="505"/>
                  <a:pt x="1341" y="504"/>
                  <a:pt x="1341" y="504"/>
                </a:cubicBezTo>
                <a:cubicBezTo>
                  <a:pt x="1339" y="503"/>
                  <a:pt x="1339" y="506"/>
                  <a:pt x="1340" y="507"/>
                </a:cubicBezTo>
                <a:cubicBezTo>
                  <a:pt x="1341" y="508"/>
                  <a:pt x="1343" y="508"/>
                  <a:pt x="1343" y="509"/>
                </a:cubicBezTo>
                <a:cubicBezTo>
                  <a:pt x="1344" y="512"/>
                  <a:pt x="1341" y="510"/>
                  <a:pt x="1341" y="510"/>
                </a:cubicBezTo>
                <a:cubicBezTo>
                  <a:pt x="1339" y="509"/>
                  <a:pt x="1339" y="508"/>
                  <a:pt x="1337" y="508"/>
                </a:cubicBezTo>
                <a:cubicBezTo>
                  <a:pt x="1336" y="508"/>
                  <a:pt x="1334" y="508"/>
                  <a:pt x="1333" y="507"/>
                </a:cubicBezTo>
                <a:cubicBezTo>
                  <a:pt x="1331" y="506"/>
                  <a:pt x="1330" y="505"/>
                  <a:pt x="1329" y="504"/>
                </a:cubicBezTo>
                <a:cubicBezTo>
                  <a:pt x="1328" y="503"/>
                  <a:pt x="1328" y="503"/>
                  <a:pt x="1327" y="503"/>
                </a:cubicBezTo>
                <a:cubicBezTo>
                  <a:pt x="1326" y="502"/>
                  <a:pt x="1325" y="501"/>
                  <a:pt x="1324" y="501"/>
                </a:cubicBezTo>
                <a:cubicBezTo>
                  <a:pt x="1323" y="501"/>
                  <a:pt x="1323" y="501"/>
                  <a:pt x="1322" y="500"/>
                </a:cubicBezTo>
                <a:cubicBezTo>
                  <a:pt x="1321" y="499"/>
                  <a:pt x="1321" y="498"/>
                  <a:pt x="1321" y="497"/>
                </a:cubicBezTo>
                <a:cubicBezTo>
                  <a:pt x="1321" y="496"/>
                  <a:pt x="1320" y="495"/>
                  <a:pt x="1319" y="494"/>
                </a:cubicBezTo>
                <a:cubicBezTo>
                  <a:pt x="1318" y="493"/>
                  <a:pt x="1317" y="493"/>
                  <a:pt x="1315" y="492"/>
                </a:cubicBezTo>
                <a:cubicBezTo>
                  <a:pt x="1314" y="491"/>
                  <a:pt x="1313" y="491"/>
                  <a:pt x="1312" y="490"/>
                </a:cubicBezTo>
                <a:cubicBezTo>
                  <a:pt x="1310" y="490"/>
                  <a:pt x="1309" y="489"/>
                  <a:pt x="1310" y="488"/>
                </a:cubicBezTo>
                <a:cubicBezTo>
                  <a:pt x="1311" y="486"/>
                  <a:pt x="1311" y="485"/>
                  <a:pt x="1312" y="484"/>
                </a:cubicBezTo>
                <a:cubicBezTo>
                  <a:pt x="1313" y="483"/>
                  <a:pt x="1314" y="482"/>
                  <a:pt x="1315" y="481"/>
                </a:cubicBezTo>
                <a:cubicBezTo>
                  <a:pt x="1317" y="476"/>
                  <a:pt x="1315" y="470"/>
                  <a:pt x="1312" y="466"/>
                </a:cubicBezTo>
                <a:cubicBezTo>
                  <a:pt x="1311" y="464"/>
                  <a:pt x="1309" y="462"/>
                  <a:pt x="1308" y="461"/>
                </a:cubicBezTo>
                <a:cubicBezTo>
                  <a:pt x="1306" y="458"/>
                  <a:pt x="1304" y="455"/>
                  <a:pt x="1303" y="452"/>
                </a:cubicBezTo>
                <a:cubicBezTo>
                  <a:pt x="1302" y="451"/>
                  <a:pt x="1302" y="449"/>
                  <a:pt x="1302" y="448"/>
                </a:cubicBezTo>
                <a:cubicBezTo>
                  <a:pt x="1301" y="446"/>
                  <a:pt x="1300" y="445"/>
                  <a:pt x="1299" y="443"/>
                </a:cubicBezTo>
                <a:cubicBezTo>
                  <a:pt x="1298" y="441"/>
                  <a:pt x="1297" y="437"/>
                  <a:pt x="1296" y="434"/>
                </a:cubicBezTo>
                <a:cubicBezTo>
                  <a:pt x="1296" y="433"/>
                  <a:pt x="1296" y="431"/>
                  <a:pt x="1295" y="430"/>
                </a:cubicBezTo>
                <a:cubicBezTo>
                  <a:pt x="1295" y="428"/>
                  <a:pt x="1294" y="428"/>
                  <a:pt x="1294" y="427"/>
                </a:cubicBezTo>
                <a:cubicBezTo>
                  <a:pt x="1293" y="426"/>
                  <a:pt x="1293" y="426"/>
                  <a:pt x="1293" y="425"/>
                </a:cubicBezTo>
                <a:cubicBezTo>
                  <a:pt x="1292" y="425"/>
                  <a:pt x="1292" y="424"/>
                  <a:pt x="1291" y="424"/>
                </a:cubicBezTo>
                <a:cubicBezTo>
                  <a:pt x="1290" y="422"/>
                  <a:pt x="1293" y="424"/>
                  <a:pt x="1293" y="424"/>
                </a:cubicBezTo>
                <a:cubicBezTo>
                  <a:pt x="1294" y="425"/>
                  <a:pt x="1294" y="423"/>
                  <a:pt x="1293" y="422"/>
                </a:cubicBezTo>
                <a:cubicBezTo>
                  <a:pt x="1293" y="421"/>
                  <a:pt x="1292" y="421"/>
                  <a:pt x="1291" y="420"/>
                </a:cubicBezTo>
                <a:cubicBezTo>
                  <a:pt x="1290" y="419"/>
                  <a:pt x="1290" y="418"/>
                  <a:pt x="1289" y="417"/>
                </a:cubicBezTo>
                <a:cubicBezTo>
                  <a:pt x="1288" y="415"/>
                  <a:pt x="1286" y="416"/>
                  <a:pt x="1285" y="415"/>
                </a:cubicBezTo>
                <a:cubicBezTo>
                  <a:pt x="1285" y="414"/>
                  <a:pt x="1285" y="413"/>
                  <a:pt x="1284" y="413"/>
                </a:cubicBezTo>
                <a:cubicBezTo>
                  <a:pt x="1284" y="412"/>
                  <a:pt x="1283" y="412"/>
                  <a:pt x="1282" y="412"/>
                </a:cubicBezTo>
                <a:cubicBezTo>
                  <a:pt x="1280" y="412"/>
                  <a:pt x="1279" y="412"/>
                  <a:pt x="1277" y="412"/>
                </a:cubicBezTo>
                <a:cubicBezTo>
                  <a:pt x="1276" y="411"/>
                  <a:pt x="1275" y="411"/>
                  <a:pt x="1274" y="410"/>
                </a:cubicBezTo>
                <a:cubicBezTo>
                  <a:pt x="1273" y="409"/>
                  <a:pt x="1272" y="408"/>
                  <a:pt x="1271" y="407"/>
                </a:cubicBezTo>
                <a:cubicBezTo>
                  <a:pt x="1271" y="406"/>
                  <a:pt x="1270" y="405"/>
                  <a:pt x="1270" y="405"/>
                </a:cubicBezTo>
                <a:cubicBezTo>
                  <a:pt x="1269" y="405"/>
                  <a:pt x="1268" y="405"/>
                  <a:pt x="1268" y="405"/>
                </a:cubicBezTo>
                <a:cubicBezTo>
                  <a:pt x="1266" y="405"/>
                  <a:pt x="1266" y="403"/>
                  <a:pt x="1265" y="403"/>
                </a:cubicBezTo>
                <a:cubicBezTo>
                  <a:pt x="1264" y="402"/>
                  <a:pt x="1262" y="402"/>
                  <a:pt x="1261" y="402"/>
                </a:cubicBezTo>
                <a:cubicBezTo>
                  <a:pt x="1260" y="403"/>
                  <a:pt x="1259" y="403"/>
                  <a:pt x="1259" y="404"/>
                </a:cubicBezTo>
                <a:cubicBezTo>
                  <a:pt x="1258" y="404"/>
                  <a:pt x="1258" y="405"/>
                  <a:pt x="1258" y="406"/>
                </a:cubicBezTo>
                <a:cubicBezTo>
                  <a:pt x="1258" y="407"/>
                  <a:pt x="1258" y="407"/>
                  <a:pt x="1257" y="407"/>
                </a:cubicBezTo>
                <a:cubicBezTo>
                  <a:pt x="1256" y="406"/>
                  <a:pt x="1254" y="406"/>
                  <a:pt x="1253" y="405"/>
                </a:cubicBezTo>
                <a:cubicBezTo>
                  <a:pt x="1252" y="404"/>
                  <a:pt x="1251" y="403"/>
                  <a:pt x="1250" y="402"/>
                </a:cubicBezTo>
                <a:cubicBezTo>
                  <a:pt x="1248" y="402"/>
                  <a:pt x="1246" y="402"/>
                  <a:pt x="1245" y="401"/>
                </a:cubicBezTo>
                <a:cubicBezTo>
                  <a:pt x="1243" y="401"/>
                  <a:pt x="1237" y="400"/>
                  <a:pt x="1237" y="402"/>
                </a:cubicBezTo>
                <a:cubicBezTo>
                  <a:pt x="1237" y="403"/>
                  <a:pt x="1237" y="404"/>
                  <a:pt x="1237" y="405"/>
                </a:cubicBezTo>
                <a:cubicBezTo>
                  <a:pt x="1238" y="405"/>
                  <a:pt x="1238" y="405"/>
                  <a:pt x="1239" y="405"/>
                </a:cubicBezTo>
                <a:cubicBezTo>
                  <a:pt x="1241" y="406"/>
                  <a:pt x="1237" y="407"/>
                  <a:pt x="1236" y="407"/>
                </a:cubicBezTo>
                <a:cubicBezTo>
                  <a:pt x="1232" y="407"/>
                  <a:pt x="1234" y="411"/>
                  <a:pt x="1235" y="413"/>
                </a:cubicBezTo>
                <a:cubicBezTo>
                  <a:pt x="1237" y="415"/>
                  <a:pt x="1236" y="416"/>
                  <a:pt x="1236" y="418"/>
                </a:cubicBezTo>
                <a:cubicBezTo>
                  <a:pt x="1236" y="419"/>
                  <a:pt x="1237" y="420"/>
                  <a:pt x="1238" y="422"/>
                </a:cubicBezTo>
                <a:cubicBezTo>
                  <a:pt x="1239" y="423"/>
                  <a:pt x="1238" y="425"/>
                  <a:pt x="1238" y="426"/>
                </a:cubicBezTo>
                <a:cubicBezTo>
                  <a:pt x="1238" y="427"/>
                  <a:pt x="1240" y="428"/>
                  <a:pt x="1240" y="430"/>
                </a:cubicBezTo>
                <a:cubicBezTo>
                  <a:pt x="1240" y="431"/>
                  <a:pt x="1239" y="433"/>
                  <a:pt x="1240" y="434"/>
                </a:cubicBezTo>
                <a:cubicBezTo>
                  <a:pt x="1240" y="435"/>
                  <a:pt x="1241" y="435"/>
                  <a:pt x="1241" y="436"/>
                </a:cubicBezTo>
                <a:cubicBezTo>
                  <a:pt x="1242" y="437"/>
                  <a:pt x="1241" y="438"/>
                  <a:pt x="1242" y="438"/>
                </a:cubicBezTo>
                <a:cubicBezTo>
                  <a:pt x="1242" y="439"/>
                  <a:pt x="1243" y="439"/>
                  <a:pt x="1243" y="440"/>
                </a:cubicBezTo>
                <a:cubicBezTo>
                  <a:pt x="1244" y="442"/>
                  <a:pt x="1242" y="441"/>
                  <a:pt x="1243" y="443"/>
                </a:cubicBezTo>
                <a:cubicBezTo>
                  <a:pt x="1244" y="444"/>
                  <a:pt x="1243" y="444"/>
                  <a:pt x="1243" y="445"/>
                </a:cubicBezTo>
                <a:cubicBezTo>
                  <a:pt x="1243" y="447"/>
                  <a:pt x="1244" y="447"/>
                  <a:pt x="1245" y="448"/>
                </a:cubicBezTo>
                <a:cubicBezTo>
                  <a:pt x="1247" y="449"/>
                  <a:pt x="1247" y="450"/>
                  <a:pt x="1247" y="452"/>
                </a:cubicBezTo>
                <a:cubicBezTo>
                  <a:pt x="1247" y="453"/>
                  <a:pt x="1247" y="453"/>
                  <a:pt x="1248" y="453"/>
                </a:cubicBezTo>
                <a:cubicBezTo>
                  <a:pt x="1249" y="453"/>
                  <a:pt x="1250" y="453"/>
                  <a:pt x="1250" y="453"/>
                </a:cubicBezTo>
                <a:cubicBezTo>
                  <a:pt x="1251" y="454"/>
                  <a:pt x="1251" y="455"/>
                  <a:pt x="1251" y="456"/>
                </a:cubicBezTo>
                <a:cubicBezTo>
                  <a:pt x="1252" y="456"/>
                  <a:pt x="1253" y="456"/>
                  <a:pt x="1254" y="457"/>
                </a:cubicBezTo>
                <a:cubicBezTo>
                  <a:pt x="1254" y="458"/>
                  <a:pt x="1252" y="458"/>
                  <a:pt x="1252" y="459"/>
                </a:cubicBezTo>
                <a:cubicBezTo>
                  <a:pt x="1252" y="459"/>
                  <a:pt x="1253" y="460"/>
                  <a:pt x="1253" y="460"/>
                </a:cubicBezTo>
                <a:cubicBezTo>
                  <a:pt x="1252" y="461"/>
                  <a:pt x="1252" y="461"/>
                  <a:pt x="1251" y="461"/>
                </a:cubicBezTo>
                <a:cubicBezTo>
                  <a:pt x="1251" y="461"/>
                  <a:pt x="1250" y="461"/>
                  <a:pt x="1250" y="461"/>
                </a:cubicBezTo>
                <a:cubicBezTo>
                  <a:pt x="1249" y="462"/>
                  <a:pt x="1248" y="463"/>
                  <a:pt x="1248" y="463"/>
                </a:cubicBezTo>
                <a:cubicBezTo>
                  <a:pt x="1247" y="464"/>
                  <a:pt x="1246" y="465"/>
                  <a:pt x="1245" y="464"/>
                </a:cubicBezTo>
                <a:cubicBezTo>
                  <a:pt x="1244" y="464"/>
                  <a:pt x="1243" y="464"/>
                  <a:pt x="1243" y="465"/>
                </a:cubicBezTo>
                <a:cubicBezTo>
                  <a:pt x="1243" y="465"/>
                  <a:pt x="1243" y="467"/>
                  <a:pt x="1243" y="467"/>
                </a:cubicBezTo>
                <a:cubicBezTo>
                  <a:pt x="1243" y="468"/>
                  <a:pt x="1244" y="468"/>
                  <a:pt x="1244" y="468"/>
                </a:cubicBezTo>
                <a:cubicBezTo>
                  <a:pt x="1243" y="470"/>
                  <a:pt x="1241" y="468"/>
                  <a:pt x="1241" y="467"/>
                </a:cubicBezTo>
                <a:cubicBezTo>
                  <a:pt x="1240" y="466"/>
                  <a:pt x="1239" y="465"/>
                  <a:pt x="1238" y="465"/>
                </a:cubicBezTo>
                <a:cubicBezTo>
                  <a:pt x="1236" y="464"/>
                  <a:pt x="1236" y="462"/>
                  <a:pt x="1236" y="461"/>
                </a:cubicBezTo>
                <a:cubicBezTo>
                  <a:pt x="1236" y="459"/>
                  <a:pt x="1236" y="457"/>
                  <a:pt x="1235" y="456"/>
                </a:cubicBezTo>
                <a:cubicBezTo>
                  <a:pt x="1234" y="455"/>
                  <a:pt x="1234" y="455"/>
                  <a:pt x="1233" y="454"/>
                </a:cubicBezTo>
                <a:cubicBezTo>
                  <a:pt x="1233" y="454"/>
                  <a:pt x="1233" y="453"/>
                  <a:pt x="1233" y="453"/>
                </a:cubicBezTo>
                <a:cubicBezTo>
                  <a:pt x="1232" y="452"/>
                  <a:pt x="1231" y="452"/>
                  <a:pt x="1231" y="451"/>
                </a:cubicBezTo>
                <a:cubicBezTo>
                  <a:pt x="1231" y="451"/>
                  <a:pt x="1231" y="450"/>
                  <a:pt x="1231" y="449"/>
                </a:cubicBezTo>
                <a:cubicBezTo>
                  <a:pt x="1231" y="448"/>
                  <a:pt x="1231" y="448"/>
                  <a:pt x="1231" y="447"/>
                </a:cubicBezTo>
                <a:cubicBezTo>
                  <a:pt x="1230" y="447"/>
                  <a:pt x="1229" y="447"/>
                  <a:pt x="1229" y="446"/>
                </a:cubicBezTo>
                <a:cubicBezTo>
                  <a:pt x="1228" y="445"/>
                  <a:pt x="1228" y="444"/>
                  <a:pt x="1228" y="443"/>
                </a:cubicBezTo>
                <a:cubicBezTo>
                  <a:pt x="1227" y="440"/>
                  <a:pt x="1227" y="438"/>
                  <a:pt x="1227" y="435"/>
                </a:cubicBezTo>
                <a:cubicBezTo>
                  <a:pt x="1227" y="433"/>
                  <a:pt x="1226" y="431"/>
                  <a:pt x="1224" y="431"/>
                </a:cubicBezTo>
                <a:cubicBezTo>
                  <a:pt x="1223" y="431"/>
                  <a:pt x="1221" y="431"/>
                  <a:pt x="1220" y="430"/>
                </a:cubicBezTo>
                <a:cubicBezTo>
                  <a:pt x="1219" y="429"/>
                  <a:pt x="1220" y="427"/>
                  <a:pt x="1219" y="426"/>
                </a:cubicBezTo>
                <a:cubicBezTo>
                  <a:pt x="1218" y="426"/>
                  <a:pt x="1217" y="426"/>
                  <a:pt x="1217" y="425"/>
                </a:cubicBezTo>
                <a:cubicBezTo>
                  <a:pt x="1216" y="425"/>
                  <a:pt x="1216" y="424"/>
                  <a:pt x="1215" y="424"/>
                </a:cubicBezTo>
                <a:cubicBezTo>
                  <a:pt x="1214" y="424"/>
                  <a:pt x="1213" y="424"/>
                  <a:pt x="1211" y="423"/>
                </a:cubicBezTo>
                <a:cubicBezTo>
                  <a:pt x="1210" y="422"/>
                  <a:pt x="1209" y="422"/>
                  <a:pt x="1208" y="421"/>
                </a:cubicBezTo>
                <a:cubicBezTo>
                  <a:pt x="1206" y="421"/>
                  <a:pt x="1203" y="420"/>
                  <a:pt x="1205" y="418"/>
                </a:cubicBezTo>
                <a:cubicBezTo>
                  <a:pt x="1207" y="417"/>
                  <a:pt x="1204" y="417"/>
                  <a:pt x="1203" y="417"/>
                </a:cubicBezTo>
                <a:cubicBezTo>
                  <a:pt x="1202" y="418"/>
                  <a:pt x="1202" y="418"/>
                  <a:pt x="1201" y="417"/>
                </a:cubicBezTo>
                <a:cubicBezTo>
                  <a:pt x="1200" y="417"/>
                  <a:pt x="1200" y="416"/>
                  <a:pt x="1200" y="415"/>
                </a:cubicBezTo>
                <a:cubicBezTo>
                  <a:pt x="1199" y="415"/>
                  <a:pt x="1197" y="415"/>
                  <a:pt x="1196" y="415"/>
                </a:cubicBezTo>
                <a:cubicBezTo>
                  <a:pt x="1194" y="415"/>
                  <a:pt x="1193" y="415"/>
                  <a:pt x="1191" y="415"/>
                </a:cubicBezTo>
                <a:cubicBezTo>
                  <a:pt x="1189" y="415"/>
                  <a:pt x="1187" y="415"/>
                  <a:pt x="1184" y="415"/>
                </a:cubicBezTo>
                <a:cubicBezTo>
                  <a:pt x="1183" y="415"/>
                  <a:pt x="1182" y="415"/>
                  <a:pt x="1182" y="417"/>
                </a:cubicBezTo>
                <a:cubicBezTo>
                  <a:pt x="1183" y="417"/>
                  <a:pt x="1183" y="418"/>
                  <a:pt x="1184" y="418"/>
                </a:cubicBezTo>
                <a:cubicBezTo>
                  <a:pt x="1184" y="419"/>
                  <a:pt x="1185" y="419"/>
                  <a:pt x="1185" y="420"/>
                </a:cubicBezTo>
                <a:cubicBezTo>
                  <a:pt x="1186" y="420"/>
                  <a:pt x="1187" y="420"/>
                  <a:pt x="1188" y="420"/>
                </a:cubicBezTo>
                <a:cubicBezTo>
                  <a:pt x="1188" y="420"/>
                  <a:pt x="1189" y="421"/>
                  <a:pt x="1189" y="421"/>
                </a:cubicBezTo>
                <a:cubicBezTo>
                  <a:pt x="1190" y="422"/>
                  <a:pt x="1190" y="422"/>
                  <a:pt x="1191" y="422"/>
                </a:cubicBezTo>
                <a:cubicBezTo>
                  <a:pt x="1193" y="423"/>
                  <a:pt x="1191" y="424"/>
                  <a:pt x="1193" y="425"/>
                </a:cubicBezTo>
                <a:cubicBezTo>
                  <a:pt x="1196" y="425"/>
                  <a:pt x="1198" y="424"/>
                  <a:pt x="1200" y="424"/>
                </a:cubicBezTo>
                <a:cubicBezTo>
                  <a:pt x="1201" y="424"/>
                  <a:pt x="1203" y="426"/>
                  <a:pt x="1202" y="427"/>
                </a:cubicBezTo>
                <a:cubicBezTo>
                  <a:pt x="1201" y="427"/>
                  <a:pt x="1199" y="427"/>
                  <a:pt x="1198" y="427"/>
                </a:cubicBezTo>
                <a:cubicBezTo>
                  <a:pt x="1197" y="427"/>
                  <a:pt x="1196" y="427"/>
                  <a:pt x="1195" y="427"/>
                </a:cubicBezTo>
                <a:cubicBezTo>
                  <a:pt x="1194" y="427"/>
                  <a:pt x="1193" y="426"/>
                  <a:pt x="1193" y="427"/>
                </a:cubicBezTo>
                <a:cubicBezTo>
                  <a:pt x="1191" y="428"/>
                  <a:pt x="1194" y="428"/>
                  <a:pt x="1194" y="428"/>
                </a:cubicBezTo>
                <a:cubicBezTo>
                  <a:pt x="1195" y="428"/>
                  <a:pt x="1197" y="429"/>
                  <a:pt x="1198" y="429"/>
                </a:cubicBezTo>
                <a:cubicBezTo>
                  <a:pt x="1199" y="430"/>
                  <a:pt x="1199" y="430"/>
                  <a:pt x="1199" y="431"/>
                </a:cubicBezTo>
                <a:cubicBezTo>
                  <a:pt x="1200" y="432"/>
                  <a:pt x="1200" y="432"/>
                  <a:pt x="1201" y="432"/>
                </a:cubicBezTo>
                <a:cubicBezTo>
                  <a:pt x="1203" y="434"/>
                  <a:pt x="1201" y="434"/>
                  <a:pt x="1200" y="435"/>
                </a:cubicBezTo>
                <a:cubicBezTo>
                  <a:pt x="1198" y="435"/>
                  <a:pt x="1198" y="435"/>
                  <a:pt x="1196" y="434"/>
                </a:cubicBezTo>
                <a:cubicBezTo>
                  <a:pt x="1195" y="434"/>
                  <a:pt x="1194" y="434"/>
                  <a:pt x="1194" y="434"/>
                </a:cubicBezTo>
                <a:cubicBezTo>
                  <a:pt x="1193" y="434"/>
                  <a:pt x="1193" y="433"/>
                  <a:pt x="1192" y="433"/>
                </a:cubicBezTo>
                <a:cubicBezTo>
                  <a:pt x="1191" y="433"/>
                  <a:pt x="1190" y="433"/>
                  <a:pt x="1189" y="433"/>
                </a:cubicBezTo>
                <a:cubicBezTo>
                  <a:pt x="1188" y="433"/>
                  <a:pt x="1187" y="432"/>
                  <a:pt x="1186" y="431"/>
                </a:cubicBezTo>
                <a:cubicBezTo>
                  <a:pt x="1185" y="431"/>
                  <a:pt x="1185" y="431"/>
                  <a:pt x="1184" y="431"/>
                </a:cubicBezTo>
                <a:cubicBezTo>
                  <a:pt x="1183" y="431"/>
                  <a:pt x="1182" y="432"/>
                  <a:pt x="1181" y="432"/>
                </a:cubicBezTo>
                <a:cubicBezTo>
                  <a:pt x="1180" y="433"/>
                  <a:pt x="1180" y="434"/>
                  <a:pt x="1178" y="435"/>
                </a:cubicBezTo>
                <a:cubicBezTo>
                  <a:pt x="1178" y="435"/>
                  <a:pt x="1177" y="435"/>
                  <a:pt x="1177" y="436"/>
                </a:cubicBezTo>
                <a:cubicBezTo>
                  <a:pt x="1176" y="436"/>
                  <a:pt x="1176" y="438"/>
                  <a:pt x="1176" y="438"/>
                </a:cubicBezTo>
                <a:cubicBezTo>
                  <a:pt x="1175" y="439"/>
                  <a:pt x="1176" y="439"/>
                  <a:pt x="1175" y="440"/>
                </a:cubicBezTo>
                <a:cubicBezTo>
                  <a:pt x="1175" y="440"/>
                  <a:pt x="1175" y="441"/>
                  <a:pt x="1174" y="441"/>
                </a:cubicBezTo>
                <a:cubicBezTo>
                  <a:pt x="1173" y="441"/>
                  <a:pt x="1173" y="440"/>
                  <a:pt x="1173" y="440"/>
                </a:cubicBezTo>
                <a:cubicBezTo>
                  <a:pt x="1173" y="440"/>
                  <a:pt x="1172" y="440"/>
                  <a:pt x="1172" y="440"/>
                </a:cubicBezTo>
                <a:cubicBezTo>
                  <a:pt x="1171" y="440"/>
                  <a:pt x="1170" y="439"/>
                  <a:pt x="1170" y="439"/>
                </a:cubicBezTo>
                <a:cubicBezTo>
                  <a:pt x="1169" y="438"/>
                  <a:pt x="1170" y="438"/>
                  <a:pt x="1170" y="437"/>
                </a:cubicBezTo>
                <a:cubicBezTo>
                  <a:pt x="1171" y="436"/>
                  <a:pt x="1171" y="435"/>
                  <a:pt x="1170" y="435"/>
                </a:cubicBezTo>
                <a:cubicBezTo>
                  <a:pt x="1170" y="435"/>
                  <a:pt x="1169" y="436"/>
                  <a:pt x="1169" y="436"/>
                </a:cubicBezTo>
                <a:cubicBezTo>
                  <a:pt x="1167" y="437"/>
                  <a:pt x="1166" y="437"/>
                  <a:pt x="1166" y="439"/>
                </a:cubicBezTo>
                <a:cubicBezTo>
                  <a:pt x="1166" y="440"/>
                  <a:pt x="1166" y="442"/>
                  <a:pt x="1165" y="443"/>
                </a:cubicBezTo>
                <a:cubicBezTo>
                  <a:pt x="1165" y="443"/>
                  <a:pt x="1164" y="443"/>
                  <a:pt x="1164" y="443"/>
                </a:cubicBezTo>
                <a:cubicBezTo>
                  <a:pt x="1164" y="443"/>
                  <a:pt x="1163" y="443"/>
                  <a:pt x="1163" y="444"/>
                </a:cubicBezTo>
                <a:cubicBezTo>
                  <a:pt x="1163" y="444"/>
                  <a:pt x="1162" y="445"/>
                  <a:pt x="1162" y="445"/>
                </a:cubicBezTo>
                <a:cubicBezTo>
                  <a:pt x="1162" y="444"/>
                  <a:pt x="1163" y="443"/>
                  <a:pt x="1162" y="441"/>
                </a:cubicBezTo>
                <a:cubicBezTo>
                  <a:pt x="1161" y="440"/>
                  <a:pt x="1160" y="440"/>
                  <a:pt x="1159" y="440"/>
                </a:cubicBezTo>
                <a:cubicBezTo>
                  <a:pt x="1159" y="438"/>
                  <a:pt x="1161" y="438"/>
                  <a:pt x="1162" y="438"/>
                </a:cubicBezTo>
                <a:cubicBezTo>
                  <a:pt x="1163" y="437"/>
                  <a:pt x="1165" y="437"/>
                  <a:pt x="1165" y="436"/>
                </a:cubicBezTo>
                <a:cubicBezTo>
                  <a:pt x="1166" y="435"/>
                  <a:pt x="1166" y="434"/>
                  <a:pt x="1168" y="433"/>
                </a:cubicBezTo>
                <a:cubicBezTo>
                  <a:pt x="1168" y="432"/>
                  <a:pt x="1169" y="432"/>
                  <a:pt x="1170" y="432"/>
                </a:cubicBezTo>
                <a:cubicBezTo>
                  <a:pt x="1170" y="432"/>
                  <a:pt x="1171" y="432"/>
                  <a:pt x="1171" y="431"/>
                </a:cubicBezTo>
                <a:cubicBezTo>
                  <a:pt x="1172" y="430"/>
                  <a:pt x="1166" y="427"/>
                  <a:pt x="1165" y="427"/>
                </a:cubicBezTo>
                <a:cubicBezTo>
                  <a:pt x="1162" y="425"/>
                  <a:pt x="1159" y="424"/>
                  <a:pt x="1156" y="423"/>
                </a:cubicBezTo>
                <a:cubicBezTo>
                  <a:pt x="1154" y="422"/>
                  <a:pt x="1153" y="422"/>
                  <a:pt x="1151" y="421"/>
                </a:cubicBezTo>
                <a:cubicBezTo>
                  <a:pt x="1150" y="420"/>
                  <a:pt x="1148" y="420"/>
                  <a:pt x="1147" y="419"/>
                </a:cubicBezTo>
                <a:cubicBezTo>
                  <a:pt x="1145" y="418"/>
                  <a:pt x="1143" y="418"/>
                  <a:pt x="1142" y="417"/>
                </a:cubicBezTo>
                <a:cubicBezTo>
                  <a:pt x="1140" y="416"/>
                  <a:pt x="1139" y="414"/>
                  <a:pt x="1137" y="414"/>
                </a:cubicBezTo>
                <a:cubicBezTo>
                  <a:pt x="1135" y="414"/>
                  <a:pt x="1133" y="415"/>
                  <a:pt x="1132" y="415"/>
                </a:cubicBezTo>
                <a:cubicBezTo>
                  <a:pt x="1130" y="416"/>
                  <a:pt x="1130" y="417"/>
                  <a:pt x="1129" y="418"/>
                </a:cubicBezTo>
                <a:cubicBezTo>
                  <a:pt x="1128" y="419"/>
                  <a:pt x="1127" y="420"/>
                  <a:pt x="1126" y="420"/>
                </a:cubicBezTo>
                <a:cubicBezTo>
                  <a:pt x="1125" y="421"/>
                  <a:pt x="1122" y="422"/>
                  <a:pt x="1123" y="424"/>
                </a:cubicBezTo>
                <a:cubicBezTo>
                  <a:pt x="1124" y="425"/>
                  <a:pt x="1126" y="423"/>
                  <a:pt x="1127" y="424"/>
                </a:cubicBezTo>
                <a:cubicBezTo>
                  <a:pt x="1127" y="425"/>
                  <a:pt x="1127" y="427"/>
                  <a:pt x="1126" y="427"/>
                </a:cubicBezTo>
                <a:cubicBezTo>
                  <a:pt x="1125" y="428"/>
                  <a:pt x="1125" y="427"/>
                  <a:pt x="1124" y="427"/>
                </a:cubicBezTo>
                <a:cubicBezTo>
                  <a:pt x="1124" y="427"/>
                  <a:pt x="1123" y="427"/>
                  <a:pt x="1122" y="427"/>
                </a:cubicBezTo>
                <a:cubicBezTo>
                  <a:pt x="1119" y="427"/>
                  <a:pt x="1116" y="427"/>
                  <a:pt x="1113" y="429"/>
                </a:cubicBezTo>
                <a:cubicBezTo>
                  <a:pt x="1112" y="429"/>
                  <a:pt x="1110" y="430"/>
                  <a:pt x="1109" y="430"/>
                </a:cubicBezTo>
                <a:cubicBezTo>
                  <a:pt x="1108" y="431"/>
                  <a:pt x="1105" y="431"/>
                  <a:pt x="1105" y="430"/>
                </a:cubicBezTo>
                <a:cubicBezTo>
                  <a:pt x="1104" y="429"/>
                  <a:pt x="1108" y="429"/>
                  <a:pt x="1108" y="429"/>
                </a:cubicBezTo>
                <a:cubicBezTo>
                  <a:pt x="1109" y="428"/>
                  <a:pt x="1108" y="426"/>
                  <a:pt x="1109" y="425"/>
                </a:cubicBezTo>
                <a:cubicBezTo>
                  <a:pt x="1109" y="424"/>
                  <a:pt x="1111" y="423"/>
                  <a:pt x="1112" y="423"/>
                </a:cubicBezTo>
                <a:cubicBezTo>
                  <a:pt x="1113" y="422"/>
                  <a:pt x="1115" y="423"/>
                  <a:pt x="1116" y="422"/>
                </a:cubicBezTo>
                <a:cubicBezTo>
                  <a:pt x="1116" y="421"/>
                  <a:pt x="1116" y="421"/>
                  <a:pt x="1115" y="421"/>
                </a:cubicBezTo>
                <a:cubicBezTo>
                  <a:pt x="1114" y="420"/>
                  <a:pt x="1114" y="420"/>
                  <a:pt x="1114" y="419"/>
                </a:cubicBezTo>
                <a:cubicBezTo>
                  <a:pt x="1114" y="418"/>
                  <a:pt x="1115" y="417"/>
                  <a:pt x="1115" y="417"/>
                </a:cubicBezTo>
                <a:cubicBezTo>
                  <a:pt x="1115" y="416"/>
                  <a:pt x="1115" y="415"/>
                  <a:pt x="1115" y="414"/>
                </a:cubicBezTo>
                <a:cubicBezTo>
                  <a:pt x="1115" y="413"/>
                  <a:pt x="1116" y="412"/>
                  <a:pt x="1116" y="410"/>
                </a:cubicBezTo>
                <a:cubicBezTo>
                  <a:pt x="1116" y="409"/>
                  <a:pt x="1116" y="408"/>
                  <a:pt x="1114" y="407"/>
                </a:cubicBezTo>
                <a:cubicBezTo>
                  <a:pt x="1113" y="406"/>
                  <a:pt x="1112" y="405"/>
                  <a:pt x="1111" y="404"/>
                </a:cubicBezTo>
                <a:cubicBezTo>
                  <a:pt x="1109" y="403"/>
                  <a:pt x="1108" y="403"/>
                  <a:pt x="1107" y="402"/>
                </a:cubicBezTo>
                <a:cubicBezTo>
                  <a:pt x="1106" y="401"/>
                  <a:pt x="1104" y="399"/>
                  <a:pt x="1102" y="399"/>
                </a:cubicBezTo>
                <a:cubicBezTo>
                  <a:pt x="1100" y="400"/>
                  <a:pt x="1098" y="401"/>
                  <a:pt x="1096" y="401"/>
                </a:cubicBezTo>
                <a:cubicBezTo>
                  <a:pt x="1092" y="403"/>
                  <a:pt x="1088" y="404"/>
                  <a:pt x="1084" y="406"/>
                </a:cubicBezTo>
                <a:cubicBezTo>
                  <a:pt x="1081" y="406"/>
                  <a:pt x="1079" y="407"/>
                  <a:pt x="1077" y="408"/>
                </a:cubicBezTo>
                <a:cubicBezTo>
                  <a:pt x="1075" y="408"/>
                  <a:pt x="1073" y="408"/>
                  <a:pt x="1071" y="408"/>
                </a:cubicBezTo>
                <a:cubicBezTo>
                  <a:pt x="1069" y="409"/>
                  <a:pt x="1068" y="410"/>
                  <a:pt x="1066" y="410"/>
                </a:cubicBezTo>
                <a:cubicBezTo>
                  <a:pt x="1065" y="411"/>
                  <a:pt x="1064" y="411"/>
                  <a:pt x="1063" y="412"/>
                </a:cubicBezTo>
                <a:cubicBezTo>
                  <a:pt x="1062" y="412"/>
                  <a:pt x="1061" y="412"/>
                  <a:pt x="1061" y="413"/>
                </a:cubicBezTo>
                <a:cubicBezTo>
                  <a:pt x="1059" y="414"/>
                  <a:pt x="1057" y="415"/>
                  <a:pt x="1055" y="416"/>
                </a:cubicBezTo>
                <a:cubicBezTo>
                  <a:pt x="1053" y="416"/>
                  <a:pt x="1051" y="416"/>
                  <a:pt x="1050" y="417"/>
                </a:cubicBezTo>
                <a:cubicBezTo>
                  <a:pt x="1046" y="418"/>
                  <a:pt x="1044" y="420"/>
                  <a:pt x="1041" y="422"/>
                </a:cubicBezTo>
                <a:cubicBezTo>
                  <a:pt x="1040" y="423"/>
                  <a:pt x="1038" y="424"/>
                  <a:pt x="1037" y="424"/>
                </a:cubicBezTo>
                <a:cubicBezTo>
                  <a:pt x="1035" y="425"/>
                  <a:pt x="1034" y="426"/>
                  <a:pt x="1032" y="427"/>
                </a:cubicBezTo>
                <a:cubicBezTo>
                  <a:pt x="1030" y="428"/>
                  <a:pt x="1029" y="429"/>
                  <a:pt x="1027" y="430"/>
                </a:cubicBezTo>
                <a:cubicBezTo>
                  <a:pt x="1025" y="431"/>
                  <a:pt x="1023" y="432"/>
                  <a:pt x="1022" y="434"/>
                </a:cubicBezTo>
                <a:cubicBezTo>
                  <a:pt x="1021" y="435"/>
                  <a:pt x="1020" y="436"/>
                  <a:pt x="1021" y="438"/>
                </a:cubicBezTo>
                <a:cubicBezTo>
                  <a:pt x="1021" y="439"/>
                  <a:pt x="1024" y="440"/>
                  <a:pt x="1025" y="440"/>
                </a:cubicBezTo>
                <a:cubicBezTo>
                  <a:pt x="1026" y="440"/>
                  <a:pt x="1027" y="440"/>
                  <a:pt x="1028" y="440"/>
                </a:cubicBezTo>
                <a:cubicBezTo>
                  <a:pt x="1031" y="441"/>
                  <a:pt x="1028" y="442"/>
                  <a:pt x="1027" y="443"/>
                </a:cubicBezTo>
                <a:cubicBezTo>
                  <a:pt x="1026" y="444"/>
                  <a:pt x="1024" y="444"/>
                  <a:pt x="1023" y="445"/>
                </a:cubicBezTo>
                <a:cubicBezTo>
                  <a:pt x="1022" y="446"/>
                  <a:pt x="1020" y="446"/>
                  <a:pt x="1019" y="447"/>
                </a:cubicBezTo>
                <a:cubicBezTo>
                  <a:pt x="1018" y="448"/>
                  <a:pt x="1018" y="450"/>
                  <a:pt x="1016" y="451"/>
                </a:cubicBezTo>
                <a:cubicBezTo>
                  <a:pt x="1014" y="453"/>
                  <a:pt x="1013" y="454"/>
                  <a:pt x="1011" y="456"/>
                </a:cubicBezTo>
                <a:cubicBezTo>
                  <a:pt x="1011" y="457"/>
                  <a:pt x="1010" y="459"/>
                  <a:pt x="1009" y="460"/>
                </a:cubicBezTo>
                <a:cubicBezTo>
                  <a:pt x="1009" y="462"/>
                  <a:pt x="1010" y="463"/>
                  <a:pt x="1010" y="465"/>
                </a:cubicBezTo>
                <a:cubicBezTo>
                  <a:pt x="1010" y="466"/>
                  <a:pt x="1009" y="466"/>
                  <a:pt x="1010" y="467"/>
                </a:cubicBezTo>
                <a:cubicBezTo>
                  <a:pt x="1010" y="467"/>
                  <a:pt x="1012" y="467"/>
                  <a:pt x="1012" y="467"/>
                </a:cubicBezTo>
                <a:cubicBezTo>
                  <a:pt x="1013" y="468"/>
                  <a:pt x="1014" y="468"/>
                  <a:pt x="1014" y="467"/>
                </a:cubicBezTo>
                <a:cubicBezTo>
                  <a:pt x="1015" y="467"/>
                  <a:pt x="1015" y="467"/>
                  <a:pt x="1015" y="466"/>
                </a:cubicBezTo>
                <a:cubicBezTo>
                  <a:pt x="1015" y="466"/>
                  <a:pt x="1017" y="466"/>
                  <a:pt x="1018" y="466"/>
                </a:cubicBezTo>
                <a:cubicBezTo>
                  <a:pt x="1018" y="466"/>
                  <a:pt x="1019" y="466"/>
                  <a:pt x="1020" y="466"/>
                </a:cubicBezTo>
                <a:cubicBezTo>
                  <a:pt x="1021" y="466"/>
                  <a:pt x="1021" y="467"/>
                  <a:pt x="1022" y="467"/>
                </a:cubicBezTo>
                <a:cubicBezTo>
                  <a:pt x="1023" y="467"/>
                  <a:pt x="1024" y="467"/>
                  <a:pt x="1024" y="468"/>
                </a:cubicBezTo>
                <a:cubicBezTo>
                  <a:pt x="1024" y="469"/>
                  <a:pt x="1023" y="469"/>
                  <a:pt x="1024" y="470"/>
                </a:cubicBezTo>
                <a:cubicBezTo>
                  <a:pt x="1025" y="470"/>
                  <a:pt x="1025" y="470"/>
                  <a:pt x="1026" y="469"/>
                </a:cubicBezTo>
                <a:cubicBezTo>
                  <a:pt x="1028" y="468"/>
                  <a:pt x="1031" y="465"/>
                  <a:pt x="1034" y="466"/>
                </a:cubicBezTo>
                <a:cubicBezTo>
                  <a:pt x="1034" y="469"/>
                  <a:pt x="1029" y="471"/>
                  <a:pt x="1028" y="472"/>
                </a:cubicBezTo>
                <a:cubicBezTo>
                  <a:pt x="1026" y="473"/>
                  <a:pt x="1025" y="475"/>
                  <a:pt x="1027" y="476"/>
                </a:cubicBezTo>
                <a:cubicBezTo>
                  <a:pt x="1027" y="476"/>
                  <a:pt x="1027" y="476"/>
                  <a:pt x="1027" y="476"/>
                </a:cubicBezTo>
                <a:cubicBezTo>
                  <a:pt x="1028" y="477"/>
                  <a:pt x="1027" y="477"/>
                  <a:pt x="1028" y="477"/>
                </a:cubicBezTo>
                <a:cubicBezTo>
                  <a:pt x="1028" y="478"/>
                  <a:pt x="1030" y="477"/>
                  <a:pt x="1031" y="477"/>
                </a:cubicBezTo>
                <a:cubicBezTo>
                  <a:pt x="1032" y="477"/>
                  <a:pt x="1033" y="477"/>
                  <a:pt x="1035" y="477"/>
                </a:cubicBezTo>
                <a:cubicBezTo>
                  <a:pt x="1036" y="477"/>
                  <a:pt x="1038" y="477"/>
                  <a:pt x="1039" y="477"/>
                </a:cubicBezTo>
                <a:cubicBezTo>
                  <a:pt x="1041" y="478"/>
                  <a:pt x="1042" y="478"/>
                  <a:pt x="1043" y="476"/>
                </a:cubicBezTo>
                <a:cubicBezTo>
                  <a:pt x="1044" y="475"/>
                  <a:pt x="1044" y="474"/>
                  <a:pt x="1043" y="473"/>
                </a:cubicBezTo>
                <a:cubicBezTo>
                  <a:pt x="1043" y="473"/>
                  <a:pt x="1045" y="473"/>
                  <a:pt x="1045" y="474"/>
                </a:cubicBezTo>
                <a:cubicBezTo>
                  <a:pt x="1045" y="475"/>
                  <a:pt x="1044" y="476"/>
                  <a:pt x="1045" y="476"/>
                </a:cubicBezTo>
                <a:cubicBezTo>
                  <a:pt x="1046" y="476"/>
                  <a:pt x="1047" y="476"/>
                  <a:pt x="1048" y="476"/>
                </a:cubicBezTo>
                <a:cubicBezTo>
                  <a:pt x="1049" y="476"/>
                  <a:pt x="1050" y="475"/>
                  <a:pt x="1051" y="475"/>
                </a:cubicBezTo>
                <a:cubicBezTo>
                  <a:pt x="1054" y="474"/>
                  <a:pt x="1057" y="474"/>
                  <a:pt x="1060" y="474"/>
                </a:cubicBezTo>
                <a:cubicBezTo>
                  <a:pt x="1062" y="474"/>
                  <a:pt x="1063" y="473"/>
                  <a:pt x="1065" y="473"/>
                </a:cubicBezTo>
                <a:cubicBezTo>
                  <a:pt x="1066" y="473"/>
                  <a:pt x="1067" y="473"/>
                  <a:pt x="1069" y="473"/>
                </a:cubicBezTo>
                <a:cubicBezTo>
                  <a:pt x="1069" y="473"/>
                  <a:pt x="1071" y="472"/>
                  <a:pt x="1071" y="472"/>
                </a:cubicBezTo>
                <a:cubicBezTo>
                  <a:pt x="1071" y="473"/>
                  <a:pt x="1071" y="473"/>
                  <a:pt x="1070" y="473"/>
                </a:cubicBezTo>
                <a:cubicBezTo>
                  <a:pt x="1069" y="474"/>
                  <a:pt x="1068" y="475"/>
                  <a:pt x="1066" y="475"/>
                </a:cubicBezTo>
                <a:cubicBezTo>
                  <a:pt x="1065" y="476"/>
                  <a:pt x="1063" y="476"/>
                  <a:pt x="1061" y="477"/>
                </a:cubicBezTo>
                <a:cubicBezTo>
                  <a:pt x="1059" y="477"/>
                  <a:pt x="1057" y="478"/>
                  <a:pt x="1056" y="479"/>
                </a:cubicBezTo>
                <a:cubicBezTo>
                  <a:pt x="1054" y="480"/>
                  <a:pt x="1053" y="480"/>
                  <a:pt x="1052" y="480"/>
                </a:cubicBezTo>
                <a:cubicBezTo>
                  <a:pt x="1049" y="482"/>
                  <a:pt x="1045" y="483"/>
                  <a:pt x="1042" y="484"/>
                </a:cubicBezTo>
                <a:cubicBezTo>
                  <a:pt x="1038" y="486"/>
                  <a:pt x="1035" y="487"/>
                  <a:pt x="1032" y="488"/>
                </a:cubicBezTo>
                <a:cubicBezTo>
                  <a:pt x="1029" y="489"/>
                  <a:pt x="1027" y="490"/>
                  <a:pt x="1025" y="490"/>
                </a:cubicBezTo>
                <a:cubicBezTo>
                  <a:pt x="1023" y="491"/>
                  <a:pt x="1024" y="492"/>
                  <a:pt x="1025" y="494"/>
                </a:cubicBezTo>
                <a:cubicBezTo>
                  <a:pt x="1026" y="495"/>
                  <a:pt x="1027" y="496"/>
                  <a:pt x="1028" y="497"/>
                </a:cubicBezTo>
                <a:cubicBezTo>
                  <a:pt x="1029" y="498"/>
                  <a:pt x="1030" y="498"/>
                  <a:pt x="1032" y="499"/>
                </a:cubicBezTo>
                <a:cubicBezTo>
                  <a:pt x="1033" y="500"/>
                  <a:pt x="1035" y="500"/>
                  <a:pt x="1036" y="500"/>
                </a:cubicBezTo>
                <a:cubicBezTo>
                  <a:pt x="1037" y="501"/>
                  <a:pt x="1037" y="501"/>
                  <a:pt x="1038" y="502"/>
                </a:cubicBezTo>
                <a:cubicBezTo>
                  <a:pt x="1038" y="502"/>
                  <a:pt x="1038" y="503"/>
                  <a:pt x="1039" y="504"/>
                </a:cubicBezTo>
                <a:cubicBezTo>
                  <a:pt x="1040" y="507"/>
                  <a:pt x="1043" y="505"/>
                  <a:pt x="1046" y="505"/>
                </a:cubicBezTo>
                <a:cubicBezTo>
                  <a:pt x="1048" y="505"/>
                  <a:pt x="1050" y="505"/>
                  <a:pt x="1051" y="505"/>
                </a:cubicBezTo>
                <a:cubicBezTo>
                  <a:pt x="1053" y="506"/>
                  <a:pt x="1054" y="507"/>
                  <a:pt x="1056" y="506"/>
                </a:cubicBezTo>
                <a:cubicBezTo>
                  <a:pt x="1058" y="506"/>
                  <a:pt x="1060" y="506"/>
                  <a:pt x="1062" y="505"/>
                </a:cubicBezTo>
                <a:cubicBezTo>
                  <a:pt x="1064" y="505"/>
                  <a:pt x="1066" y="505"/>
                  <a:pt x="1068" y="505"/>
                </a:cubicBezTo>
                <a:cubicBezTo>
                  <a:pt x="1070" y="506"/>
                  <a:pt x="1071" y="507"/>
                  <a:pt x="1073" y="507"/>
                </a:cubicBezTo>
                <a:cubicBezTo>
                  <a:pt x="1074" y="508"/>
                  <a:pt x="1076" y="507"/>
                  <a:pt x="1078" y="507"/>
                </a:cubicBezTo>
                <a:cubicBezTo>
                  <a:pt x="1079" y="507"/>
                  <a:pt x="1081" y="507"/>
                  <a:pt x="1083" y="507"/>
                </a:cubicBezTo>
                <a:cubicBezTo>
                  <a:pt x="1084" y="507"/>
                  <a:pt x="1086" y="506"/>
                  <a:pt x="1087" y="506"/>
                </a:cubicBezTo>
                <a:cubicBezTo>
                  <a:pt x="1089" y="506"/>
                  <a:pt x="1091" y="506"/>
                  <a:pt x="1093" y="506"/>
                </a:cubicBezTo>
                <a:cubicBezTo>
                  <a:pt x="1095" y="506"/>
                  <a:pt x="1097" y="506"/>
                  <a:pt x="1099" y="506"/>
                </a:cubicBezTo>
                <a:cubicBezTo>
                  <a:pt x="1101" y="506"/>
                  <a:pt x="1103" y="505"/>
                  <a:pt x="1104" y="504"/>
                </a:cubicBezTo>
                <a:cubicBezTo>
                  <a:pt x="1106" y="504"/>
                  <a:pt x="1107" y="504"/>
                  <a:pt x="1109" y="504"/>
                </a:cubicBezTo>
                <a:cubicBezTo>
                  <a:pt x="1111" y="504"/>
                  <a:pt x="1112" y="504"/>
                  <a:pt x="1113" y="503"/>
                </a:cubicBezTo>
                <a:cubicBezTo>
                  <a:pt x="1115" y="502"/>
                  <a:pt x="1116" y="502"/>
                  <a:pt x="1118" y="502"/>
                </a:cubicBezTo>
                <a:cubicBezTo>
                  <a:pt x="1119" y="503"/>
                  <a:pt x="1120" y="504"/>
                  <a:pt x="1122" y="504"/>
                </a:cubicBezTo>
                <a:cubicBezTo>
                  <a:pt x="1123" y="505"/>
                  <a:pt x="1124" y="504"/>
                  <a:pt x="1126" y="504"/>
                </a:cubicBezTo>
                <a:cubicBezTo>
                  <a:pt x="1127" y="504"/>
                  <a:pt x="1129" y="504"/>
                  <a:pt x="1130" y="505"/>
                </a:cubicBezTo>
                <a:cubicBezTo>
                  <a:pt x="1132" y="505"/>
                  <a:pt x="1133" y="506"/>
                  <a:pt x="1135" y="506"/>
                </a:cubicBezTo>
                <a:cubicBezTo>
                  <a:pt x="1136" y="507"/>
                  <a:pt x="1137" y="508"/>
                  <a:pt x="1138" y="508"/>
                </a:cubicBezTo>
                <a:cubicBezTo>
                  <a:pt x="1139" y="508"/>
                  <a:pt x="1139" y="507"/>
                  <a:pt x="1140" y="507"/>
                </a:cubicBezTo>
                <a:cubicBezTo>
                  <a:pt x="1141" y="508"/>
                  <a:pt x="1142" y="508"/>
                  <a:pt x="1142" y="508"/>
                </a:cubicBezTo>
                <a:cubicBezTo>
                  <a:pt x="1144" y="509"/>
                  <a:pt x="1145" y="509"/>
                  <a:pt x="1147" y="509"/>
                </a:cubicBezTo>
                <a:cubicBezTo>
                  <a:pt x="1150" y="510"/>
                  <a:pt x="1153" y="509"/>
                  <a:pt x="1155" y="512"/>
                </a:cubicBezTo>
                <a:cubicBezTo>
                  <a:pt x="1155" y="514"/>
                  <a:pt x="1156" y="515"/>
                  <a:pt x="1157" y="515"/>
                </a:cubicBezTo>
                <a:cubicBezTo>
                  <a:pt x="1158" y="515"/>
                  <a:pt x="1159" y="515"/>
                  <a:pt x="1160" y="515"/>
                </a:cubicBezTo>
                <a:cubicBezTo>
                  <a:pt x="1161" y="516"/>
                  <a:pt x="1162" y="516"/>
                  <a:pt x="1163" y="516"/>
                </a:cubicBezTo>
                <a:cubicBezTo>
                  <a:pt x="1163" y="516"/>
                  <a:pt x="1164" y="516"/>
                  <a:pt x="1164" y="516"/>
                </a:cubicBezTo>
                <a:cubicBezTo>
                  <a:pt x="1165" y="516"/>
                  <a:pt x="1165" y="517"/>
                  <a:pt x="1165" y="517"/>
                </a:cubicBezTo>
                <a:cubicBezTo>
                  <a:pt x="1165" y="517"/>
                  <a:pt x="1166" y="518"/>
                  <a:pt x="1166" y="518"/>
                </a:cubicBezTo>
                <a:cubicBezTo>
                  <a:pt x="1167" y="519"/>
                  <a:pt x="1157" y="519"/>
                  <a:pt x="1157" y="518"/>
                </a:cubicBezTo>
                <a:cubicBezTo>
                  <a:pt x="1155" y="518"/>
                  <a:pt x="1155" y="518"/>
                  <a:pt x="1153" y="518"/>
                </a:cubicBezTo>
                <a:cubicBezTo>
                  <a:pt x="1152" y="518"/>
                  <a:pt x="1151" y="519"/>
                  <a:pt x="1149" y="520"/>
                </a:cubicBezTo>
                <a:cubicBezTo>
                  <a:pt x="1147" y="521"/>
                  <a:pt x="1144" y="521"/>
                  <a:pt x="1142" y="520"/>
                </a:cubicBezTo>
                <a:cubicBezTo>
                  <a:pt x="1141" y="520"/>
                  <a:pt x="1141" y="520"/>
                  <a:pt x="1140" y="520"/>
                </a:cubicBezTo>
                <a:cubicBezTo>
                  <a:pt x="1139" y="520"/>
                  <a:pt x="1138" y="520"/>
                  <a:pt x="1137" y="520"/>
                </a:cubicBezTo>
                <a:cubicBezTo>
                  <a:pt x="1136" y="520"/>
                  <a:pt x="1134" y="520"/>
                  <a:pt x="1132" y="519"/>
                </a:cubicBezTo>
                <a:cubicBezTo>
                  <a:pt x="1131" y="519"/>
                  <a:pt x="1130" y="519"/>
                  <a:pt x="1128" y="518"/>
                </a:cubicBezTo>
                <a:cubicBezTo>
                  <a:pt x="1125" y="518"/>
                  <a:pt x="1122" y="519"/>
                  <a:pt x="1119" y="518"/>
                </a:cubicBezTo>
                <a:cubicBezTo>
                  <a:pt x="1116" y="518"/>
                  <a:pt x="1113" y="517"/>
                  <a:pt x="1110" y="517"/>
                </a:cubicBezTo>
                <a:cubicBezTo>
                  <a:pt x="1105" y="517"/>
                  <a:pt x="1105" y="517"/>
                  <a:pt x="1105" y="517"/>
                </a:cubicBezTo>
                <a:cubicBezTo>
                  <a:pt x="1104" y="517"/>
                  <a:pt x="1102" y="517"/>
                  <a:pt x="1100" y="517"/>
                </a:cubicBezTo>
                <a:cubicBezTo>
                  <a:pt x="1098" y="518"/>
                  <a:pt x="1097" y="518"/>
                  <a:pt x="1095" y="518"/>
                </a:cubicBezTo>
                <a:cubicBezTo>
                  <a:pt x="1092" y="518"/>
                  <a:pt x="1088" y="518"/>
                  <a:pt x="1085" y="518"/>
                </a:cubicBezTo>
                <a:cubicBezTo>
                  <a:pt x="1081" y="519"/>
                  <a:pt x="1078" y="519"/>
                  <a:pt x="1074" y="520"/>
                </a:cubicBezTo>
                <a:cubicBezTo>
                  <a:pt x="1071" y="520"/>
                  <a:pt x="1067" y="522"/>
                  <a:pt x="1064" y="522"/>
                </a:cubicBezTo>
                <a:cubicBezTo>
                  <a:pt x="1060" y="523"/>
                  <a:pt x="1057" y="524"/>
                  <a:pt x="1054" y="525"/>
                </a:cubicBezTo>
                <a:cubicBezTo>
                  <a:pt x="1052" y="526"/>
                  <a:pt x="1051" y="527"/>
                  <a:pt x="1049" y="527"/>
                </a:cubicBezTo>
                <a:cubicBezTo>
                  <a:pt x="1047" y="528"/>
                  <a:pt x="1046" y="528"/>
                  <a:pt x="1045" y="529"/>
                </a:cubicBezTo>
                <a:cubicBezTo>
                  <a:pt x="1044" y="530"/>
                  <a:pt x="1045" y="531"/>
                  <a:pt x="1046" y="532"/>
                </a:cubicBezTo>
                <a:cubicBezTo>
                  <a:pt x="1046" y="533"/>
                  <a:pt x="1046" y="535"/>
                  <a:pt x="1047" y="536"/>
                </a:cubicBezTo>
                <a:cubicBezTo>
                  <a:pt x="1048" y="538"/>
                  <a:pt x="1050" y="540"/>
                  <a:pt x="1053" y="540"/>
                </a:cubicBezTo>
                <a:cubicBezTo>
                  <a:pt x="1055" y="541"/>
                  <a:pt x="1055" y="541"/>
                  <a:pt x="1055" y="542"/>
                </a:cubicBezTo>
                <a:cubicBezTo>
                  <a:pt x="1056" y="544"/>
                  <a:pt x="1057" y="545"/>
                  <a:pt x="1058" y="545"/>
                </a:cubicBezTo>
                <a:cubicBezTo>
                  <a:pt x="1060" y="547"/>
                  <a:pt x="1063" y="548"/>
                  <a:pt x="1065" y="549"/>
                </a:cubicBezTo>
                <a:cubicBezTo>
                  <a:pt x="1068" y="551"/>
                  <a:pt x="1070" y="553"/>
                  <a:pt x="1073" y="554"/>
                </a:cubicBezTo>
                <a:cubicBezTo>
                  <a:pt x="1076" y="555"/>
                  <a:pt x="1079" y="555"/>
                  <a:pt x="1082" y="555"/>
                </a:cubicBezTo>
                <a:cubicBezTo>
                  <a:pt x="1087" y="556"/>
                  <a:pt x="1091" y="556"/>
                  <a:pt x="1095" y="556"/>
                </a:cubicBezTo>
                <a:cubicBezTo>
                  <a:pt x="1097" y="556"/>
                  <a:pt x="1099" y="556"/>
                  <a:pt x="1100" y="556"/>
                </a:cubicBezTo>
                <a:cubicBezTo>
                  <a:pt x="1103" y="557"/>
                  <a:pt x="1106" y="557"/>
                  <a:pt x="1109" y="557"/>
                </a:cubicBezTo>
                <a:cubicBezTo>
                  <a:pt x="1110" y="557"/>
                  <a:pt x="1111" y="557"/>
                  <a:pt x="1113" y="557"/>
                </a:cubicBezTo>
                <a:cubicBezTo>
                  <a:pt x="1115" y="557"/>
                  <a:pt x="1118" y="557"/>
                  <a:pt x="1121" y="557"/>
                </a:cubicBezTo>
                <a:cubicBezTo>
                  <a:pt x="1123" y="558"/>
                  <a:pt x="1122" y="559"/>
                  <a:pt x="1122" y="560"/>
                </a:cubicBezTo>
                <a:cubicBezTo>
                  <a:pt x="1122" y="562"/>
                  <a:pt x="1123" y="563"/>
                  <a:pt x="1124" y="564"/>
                </a:cubicBezTo>
                <a:cubicBezTo>
                  <a:pt x="1125" y="566"/>
                  <a:pt x="1123" y="567"/>
                  <a:pt x="1123" y="568"/>
                </a:cubicBezTo>
                <a:cubicBezTo>
                  <a:pt x="1122" y="570"/>
                  <a:pt x="1123" y="571"/>
                  <a:pt x="1124" y="573"/>
                </a:cubicBezTo>
                <a:cubicBezTo>
                  <a:pt x="1125" y="575"/>
                  <a:pt x="1127" y="577"/>
                  <a:pt x="1129" y="579"/>
                </a:cubicBezTo>
                <a:cubicBezTo>
                  <a:pt x="1130" y="580"/>
                  <a:pt x="1131" y="581"/>
                  <a:pt x="1132" y="582"/>
                </a:cubicBezTo>
                <a:cubicBezTo>
                  <a:pt x="1133" y="584"/>
                  <a:pt x="1134" y="584"/>
                  <a:pt x="1135" y="584"/>
                </a:cubicBezTo>
                <a:cubicBezTo>
                  <a:pt x="1137" y="584"/>
                  <a:pt x="1138" y="583"/>
                  <a:pt x="1140" y="583"/>
                </a:cubicBezTo>
                <a:cubicBezTo>
                  <a:pt x="1141" y="583"/>
                  <a:pt x="1143" y="583"/>
                  <a:pt x="1145" y="582"/>
                </a:cubicBezTo>
                <a:cubicBezTo>
                  <a:pt x="1146" y="582"/>
                  <a:pt x="1148" y="583"/>
                  <a:pt x="1150" y="583"/>
                </a:cubicBezTo>
                <a:cubicBezTo>
                  <a:pt x="1151" y="582"/>
                  <a:pt x="1152" y="583"/>
                  <a:pt x="1153" y="582"/>
                </a:cubicBezTo>
                <a:cubicBezTo>
                  <a:pt x="1154" y="582"/>
                  <a:pt x="1155" y="582"/>
                  <a:pt x="1156" y="582"/>
                </a:cubicBezTo>
                <a:cubicBezTo>
                  <a:pt x="1157" y="582"/>
                  <a:pt x="1159" y="582"/>
                  <a:pt x="1160" y="581"/>
                </a:cubicBezTo>
                <a:cubicBezTo>
                  <a:pt x="1162" y="581"/>
                  <a:pt x="1164" y="581"/>
                  <a:pt x="1166" y="581"/>
                </a:cubicBezTo>
                <a:cubicBezTo>
                  <a:pt x="1168" y="581"/>
                  <a:pt x="1169" y="581"/>
                  <a:pt x="1171" y="581"/>
                </a:cubicBezTo>
                <a:cubicBezTo>
                  <a:pt x="1173" y="581"/>
                  <a:pt x="1176" y="580"/>
                  <a:pt x="1179" y="580"/>
                </a:cubicBezTo>
                <a:cubicBezTo>
                  <a:pt x="1182" y="580"/>
                  <a:pt x="1184" y="580"/>
                  <a:pt x="1187" y="580"/>
                </a:cubicBezTo>
                <a:cubicBezTo>
                  <a:pt x="1188" y="580"/>
                  <a:pt x="1189" y="580"/>
                  <a:pt x="1190" y="580"/>
                </a:cubicBezTo>
                <a:cubicBezTo>
                  <a:pt x="1192" y="579"/>
                  <a:pt x="1193" y="579"/>
                  <a:pt x="1194" y="579"/>
                </a:cubicBezTo>
                <a:cubicBezTo>
                  <a:pt x="1196" y="579"/>
                  <a:pt x="1197" y="579"/>
                  <a:pt x="1199" y="579"/>
                </a:cubicBezTo>
                <a:cubicBezTo>
                  <a:pt x="1201" y="578"/>
                  <a:pt x="1204" y="578"/>
                  <a:pt x="1206" y="578"/>
                </a:cubicBezTo>
                <a:cubicBezTo>
                  <a:pt x="1209" y="577"/>
                  <a:pt x="1213" y="577"/>
                  <a:pt x="1216" y="576"/>
                </a:cubicBezTo>
                <a:cubicBezTo>
                  <a:pt x="1218" y="576"/>
                  <a:pt x="1219" y="575"/>
                  <a:pt x="1221" y="575"/>
                </a:cubicBezTo>
                <a:cubicBezTo>
                  <a:pt x="1222" y="574"/>
                  <a:pt x="1223" y="573"/>
                  <a:pt x="1224" y="571"/>
                </a:cubicBezTo>
                <a:cubicBezTo>
                  <a:pt x="1226" y="569"/>
                  <a:pt x="1229" y="567"/>
                  <a:pt x="1231" y="567"/>
                </a:cubicBezTo>
                <a:cubicBezTo>
                  <a:pt x="1233" y="566"/>
                  <a:pt x="1235" y="566"/>
                  <a:pt x="1236" y="566"/>
                </a:cubicBezTo>
                <a:cubicBezTo>
                  <a:pt x="1238" y="566"/>
                  <a:pt x="1240" y="566"/>
                  <a:pt x="1241" y="566"/>
                </a:cubicBezTo>
                <a:cubicBezTo>
                  <a:pt x="1245" y="566"/>
                  <a:pt x="1248" y="566"/>
                  <a:pt x="1251" y="565"/>
                </a:cubicBezTo>
                <a:cubicBezTo>
                  <a:pt x="1253" y="565"/>
                  <a:pt x="1254" y="564"/>
                  <a:pt x="1256" y="562"/>
                </a:cubicBezTo>
                <a:cubicBezTo>
                  <a:pt x="1256" y="562"/>
                  <a:pt x="1257" y="561"/>
                  <a:pt x="1258" y="561"/>
                </a:cubicBezTo>
                <a:cubicBezTo>
                  <a:pt x="1258" y="560"/>
                  <a:pt x="1259" y="560"/>
                  <a:pt x="1259" y="559"/>
                </a:cubicBezTo>
                <a:cubicBezTo>
                  <a:pt x="1260" y="559"/>
                  <a:pt x="1261" y="558"/>
                  <a:pt x="1261" y="558"/>
                </a:cubicBezTo>
                <a:cubicBezTo>
                  <a:pt x="1262" y="557"/>
                  <a:pt x="1261" y="557"/>
                  <a:pt x="1261" y="556"/>
                </a:cubicBezTo>
                <a:cubicBezTo>
                  <a:pt x="1261" y="554"/>
                  <a:pt x="1262" y="553"/>
                  <a:pt x="1263" y="552"/>
                </a:cubicBezTo>
                <a:cubicBezTo>
                  <a:pt x="1264" y="551"/>
                  <a:pt x="1265" y="549"/>
                  <a:pt x="1266" y="549"/>
                </a:cubicBezTo>
                <a:cubicBezTo>
                  <a:pt x="1268" y="547"/>
                  <a:pt x="1269" y="547"/>
                  <a:pt x="1271" y="548"/>
                </a:cubicBezTo>
                <a:cubicBezTo>
                  <a:pt x="1272" y="549"/>
                  <a:pt x="1273" y="550"/>
                  <a:pt x="1274" y="551"/>
                </a:cubicBezTo>
                <a:cubicBezTo>
                  <a:pt x="1275" y="552"/>
                  <a:pt x="1275" y="554"/>
                  <a:pt x="1274" y="555"/>
                </a:cubicBezTo>
                <a:cubicBezTo>
                  <a:pt x="1274" y="557"/>
                  <a:pt x="1272" y="557"/>
                  <a:pt x="1273" y="558"/>
                </a:cubicBezTo>
                <a:cubicBezTo>
                  <a:pt x="1273" y="558"/>
                  <a:pt x="1274" y="558"/>
                  <a:pt x="1274" y="559"/>
                </a:cubicBezTo>
                <a:cubicBezTo>
                  <a:pt x="1274" y="560"/>
                  <a:pt x="1277" y="559"/>
                  <a:pt x="1278" y="559"/>
                </a:cubicBezTo>
                <a:cubicBezTo>
                  <a:pt x="1281" y="559"/>
                  <a:pt x="1283" y="559"/>
                  <a:pt x="1286" y="559"/>
                </a:cubicBezTo>
                <a:cubicBezTo>
                  <a:pt x="1287" y="559"/>
                  <a:pt x="1289" y="560"/>
                  <a:pt x="1290" y="560"/>
                </a:cubicBezTo>
                <a:cubicBezTo>
                  <a:pt x="1290" y="561"/>
                  <a:pt x="1291" y="562"/>
                  <a:pt x="1292" y="562"/>
                </a:cubicBezTo>
                <a:cubicBezTo>
                  <a:pt x="1292" y="562"/>
                  <a:pt x="1293" y="562"/>
                  <a:pt x="1294" y="562"/>
                </a:cubicBezTo>
                <a:cubicBezTo>
                  <a:pt x="1296" y="562"/>
                  <a:pt x="1298" y="562"/>
                  <a:pt x="1300" y="562"/>
                </a:cubicBezTo>
                <a:cubicBezTo>
                  <a:pt x="1300" y="562"/>
                  <a:pt x="1301" y="562"/>
                  <a:pt x="1302" y="562"/>
                </a:cubicBezTo>
                <a:cubicBezTo>
                  <a:pt x="1303" y="562"/>
                  <a:pt x="1303" y="563"/>
                  <a:pt x="1302" y="564"/>
                </a:cubicBezTo>
                <a:cubicBezTo>
                  <a:pt x="1301" y="565"/>
                  <a:pt x="1299" y="566"/>
                  <a:pt x="1298" y="566"/>
                </a:cubicBezTo>
                <a:cubicBezTo>
                  <a:pt x="1297" y="566"/>
                  <a:pt x="1295" y="567"/>
                  <a:pt x="1296" y="567"/>
                </a:cubicBezTo>
                <a:cubicBezTo>
                  <a:pt x="1297" y="568"/>
                  <a:pt x="1298" y="568"/>
                  <a:pt x="1299" y="568"/>
                </a:cubicBezTo>
                <a:cubicBezTo>
                  <a:pt x="1300" y="568"/>
                  <a:pt x="1302" y="568"/>
                  <a:pt x="1303" y="568"/>
                </a:cubicBezTo>
                <a:cubicBezTo>
                  <a:pt x="1307" y="567"/>
                  <a:pt x="1310" y="567"/>
                  <a:pt x="1313" y="567"/>
                </a:cubicBezTo>
                <a:cubicBezTo>
                  <a:pt x="1315" y="567"/>
                  <a:pt x="1316" y="567"/>
                  <a:pt x="1317" y="568"/>
                </a:cubicBezTo>
                <a:cubicBezTo>
                  <a:pt x="1318" y="568"/>
                  <a:pt x="1318" y="569"/>
                  <a:pt x="1319" y="569"/>
                </a:cubicBezTo>
                <a:cubicBezTo>
                  <a:pt x="1319" y="570"/>
                  <a:pt x="1320" y="570"/>
                  <a:pt x="1321" y="570"/>
                </a:cubicBezTo>
                <a:cubicBezTo>
                  <a:pt x="1323" y="570"/>
                  <a:pt x="1325" y="570"/>
                  <a:pt x="1328" y="570"/>
                </a:cubicBezTo>
                <a:cubicBezTo>
                  <a:pt x="1329" y="570"/>
                  <a:pt x="1331" y="571"/>
                  <a:pt x="1332" y="571"/>
                </a:cubicBezTo>
                <a:cubicBezTo>
                  <a:pt x="1335" y="572"/>
                  <a:pt x="1338" y="572"/>
                  <a:pt x="1340" y="572"/>
                </a:cubicBezTo>
                <a:cubicBezTo>
                  <a:pt x="1343" y="572"/>
                  <a:pt x="1345" y="572"/>
                  <a:pt x="1347" y="572"/>
                </a:cubicBezTo>
                <a:cubicBezTo>
                  <a:pt x="1349" y="572"/>
                  <a:pt x="1350" y="571"/>
                  <a:pt x="1352" y="570"/>
                </a:cubicBezTo>
                <a:cubicBezTo>
                  <a:pt x="1353" y="570"/>
                  <a:pt x="1354" y="569"/>
                  <a:pt x="1356" y="569"/>
                </a:cubicBezTo>
                <a:cubicBezTo>
                  <a:pt x="1358" y="568"/>
                  <a:pt x="1359" y="567"/>
                  <a:pt x="1361" y="566"/>
                </a:cubicBezTo>
                <a:cubicBezTo>
                  <a:pt x="1363" y="566"/>
                  <a:pt x="1364" y="567"/>
                  <a:pt x="1365" y="567"/>
                </a:cubicBezTo>
                <a:cubicBezTo>
                  <a:pt x="1367" y="566"/>
                  <a:pt x="1367" y="565"/>
                  <a:pt x="1367" y="563"/>
                </a:cubicBezTo>
                <a:cubicBezTo>
                  <a:pt x="1367" y="563"/>
                  <a:pt x="1367" y="562"/>
                  <a:pt x="1367" y="562"/>
                </a:cubicBezTo>
                <a:cubicBezTo>
                  <a:pt x="1367" y="561"/>
                  <a:pt x="1368" y="561"/>
                  <a:pt x="1368" y="561"/>
                </a:cubicBezTo>
                <a:cubicBezTo>
                  <a:pt x="1368" y="560"/>
                  <a:pt x="1369" y="560"/>
                  <a:pt x="1369" y="559"/>
                </a:cubicBezTo>
                <a:cubicBezTo>
                  <a:pt x="1368" y="559"/>
                  <a:pt x="1368" y="559"/>
                  <a:pt x="1368" y="559"/>
                </a:cubicBezTo>
                <a:cubicBezTo>
                  <a:pt x="1367" y="559"/>
                  <a:pt x="1366" y="558"/>
                  <a:pt x="1366" y="558"/>
                </a:cubicBezTo>
                <a:cubicBezTo>
                  <a:pt x="1365" y="558"/>
                  <a:pt x="1365" y="558"/>
                  <a:pt x="1364" y="559"/>
                </a:cubicBezTo>
                <a:cubicBezTo>
                  <a:pt x="1363" y="559"/>
                  <a:pt x="1360" y="559"/>
                  <a:pt x="1360" y="558"/>
                </a:cubicBezTo>
                <a:cubicBezTo>
                  <a:pt x="1360" y="557"/>
                  <a:pt x="1363" y="556"/>
                  <a:pt x="1362" y="554"/>
                </a:cubicBezTo>
                <a:cubicBezTo>
                  <a:pt x="1362" y="554"/>
                  <a:pt x="1361" y="554"/>
                  <a:pt x="1361" y="553"/>
                </a:cubicBezTo>
                <a:cubicBezTo>
                  <a:pt x="1361" y="553"/>
                  <a:pt x="1362" y="552"/>
                  <a:pt x="1363" y="552"/>
                </a:cubicBezTo>
                <a:cubicBezTo>
                  <a:pt x="1364" y="551"/>
                  <a:pt x="1364" y="550"/>
                  <a:pt x="1363" y="549"/>
                </a:cubicBezTo>
                <a:cubicBezTo>
                  <a:pt x="1362" y="548"/>
                  <a:pt x="1360" y="548"/>
                  <a:pt x="1359" y="548"/>
                </a:cubicBezTo>
                <a:cubicBezTo>
                  <a:pt x="1357" y="548"/>
                  <a:pt x="1356" y="548"/>
                  <a:pt x="1354" y="548"/>
                </a:cubicBezTo>
                <a:cubicBezTo>
                  <a:pt x="1353" y="548"/>
                  <a:pt x="1352" y="550"/>
                  <a:pt x="1351" y="550"/>
                </a:cubicBezTo>
                <a:cubicBezTo>
                  <a:pt x="1350" y="551"/>
                  <a:pt x="1348" y="550"/>
                  <a:pt x="1347" y="551"/>
                </a:cubicBezTo>
                <a:cubicBezTo>
                  <a:pt x="1345" y="552"/>
                  <a:pt x="1345" y="553"/>
                  <a:pt x="1344" y="555"/>
                </a:cubicBezTo>
                <a:cubicBezTo>
                  <a:pt x="1344" y="556"/>
                  <a:pt x="1342" y="556"/>
                  <a:pt x="1341" y="557"/>
                </a:cubicBezTo>
                <a:cubicBezTo>
                  <a:pt x="1341" y="558"/>
                  <a:pt x="1340" y="560"/>
                  <a:pt x="1339" y="560"/>
                </a:cubicBezTo>
                <a:cubicBezTo>
                  <a:pt x="1339" y="559"/>
                  <a:pt x="1339" y="557"/>
                  <a:pt x="1340" y="556"/>
                </a:cubicBezTo>
                <a:cubicBezTo>
                  <a:pt x="1341" y="555"/>
                  <a:pt x="1342" y="555"/>
                  <a:pt x="1342" y="553"/>
                </a:cubicBezTo>
                <a:cubicBezTo>
                  <a:pt x="1343" y="552"/>
                  <a:pt x="1343" y="551"/>
                  <a:pt x="1342" y="550"/>
                </a:cubicBezTo>
                <a:cubicBezTo>
                  <a:pt x="1340" y="549"/>
                  <a:pt x="1341" y="547"/>
                  <a:pt x="1340" y="546"/>
                </a:cubicBezTo>
                <a:cubicBezTo>
                  <a:pt x="1339" y="545"/>
                  <a:pt x="1337" y="545"/>
                  <a:pt x="1336" y="544"/>
                </a:cubicBezTo>
                <a:cubicBezTo>
                  <a:pt x="1335" y="543"/>
                  <a:pt x="1336" y="543"/>
                  <a:pt x="1335" y="542"/>
                </a:cubicBezTo>
                <a:cubicBezTo>
                  <a:pt x="1335" y="541"/>
                  <a:pt x="1334" y="541"/>
                  <a:pt x="1334" y="541"/>
                </a:cubicBezTo>
                <a:cubicBezTo>
                  <a:pt x="1334" y="539"/>
                  <a:pt x="1337" y="541"/>
                  <a:pt x="1338" y="541"/>
                </a:cubicBezTo>
                <a:cubicBezTo>
                  <a:pt x="1339" y="542"/>
                  <a:pt x="1339" y="543"/>
                  <a:pt x="1341" y="543"/>
                </a:cubicBezTo>
                <a:cubicBezTo>
                  <a:pt x="1342" y="544"/>
                  <a:pt x="1342" y="544"/>
                  <a:pt x="1343" y="544"/>
                </a:cubicBezTo>
                <a:cubicBezTo>
                  <a:pt x="1343" y="545"/>
                  <a:pt x="1344" y="545"/>
                  <a:pt x="1345" y="545"/>
                </a:cubicBezTo>
                <a:cubicBezTo>
                  <a:pt x="1346" y="545"/>
                  <a:pt x="1347" y="545"/>
                  <a:pt x="1349" y="545"/>
                </a:cubicBezTo>
                <a:cubicBezTo>
                  <a:pt x="1350" y="545"/>
                  <a:pt x="1351" y="546"/>
                  <a:pt x="1352" y="545"/>
                </a:cubicBezTo>
                <a:cubicBezTo>
                  <a:pt x="1353" y="544"/>
                  <a:pt x="1353" y="542"/>
                  <a:pt x="1353" y="541"/>
                </a:cubicBezTo>
                <a:cubicBezTo>
                  <a:pt x="1352" y="540"/>
                  <a:pt x="1351" y="540"/>
                  <a:pt x="1352" y="539"/>
                </a:cubicBezTo>
                <a:cubicBezTo>
                  <a:pt x="1353" y="539"/>
                  <a:pt x="1354" y="539"/>
                  <a:pt x="1354" y="539"/>
                </a:cubicBezTo>
                <a:cubicBezTo>
                  <a:pt x="1355" y="539"/>
                  <a:pt x="1355" y="538"/>
                  <a:pt x="1356" y="538"/>
                </a:cubicBezTo>
                <a:cubicBezTo>
                  <a:pt x="1357" y="537"/>
                  <a:pt x="1358" y="536"/>
                  <a:pt x="1358" y="535"/>
                </a:cubicBezTo>
                <a:cubicBezTo>
                  <a:pt x="1358" y="534"/>
                  <a:pt x="1357" y="533"/>
                  <a:pt x="1358" y="533"/>
                </a:cubicBezTo>
                <a:cubicBezTo>
                  <a:pt x="1359" y="533"/>
                  <a:pt x="1359" y="534"/>
                  <a:pt x="1359" y="534"/>
                </a:cubicBezTo>
                <a:cubicBezTo>
                  <a:pt x="1360" y="535"/>
                  <a:pt x="1360" y="534"/>
                  <a:pt x="1361" y="534"/>
                </a:cubicBezTo>
                <a:cubicBezTo>
                  <a:pt x="1362" y="534"/>
                  <a:pt x="1363" y="535"/>
                  <a:pt x="1363" y="536"/>
                </a:cubicBezTo>
                <a:cubicBezTo>
                  <a:pt x="1363" y="537"/>
                  <a:pt x="1364" y="538"/>
                  <a:pt x="1365" y="538"/>
                </a:cubicBezTo>
                <a:cubicBezTo>
                  <a:pt x="1365" y="539"/>
                  <a:pt x="1367" y="538"/>
                  <a:pt x="1368" y="539"/>
                </a:cubicBezTo>
                <a:cubicBezTo>
                  <a:pt x="1368" y="540"/>
                  <a:pt x="1369" y="542"/>
                  <a:pt x="1369" y="542"/>
                </a:cubicBezTo>
                <a:cubicBezTo>
                  <a:pt x="1370" y="542"/>
                  <a:pt x="1371" y="540"/>
                  <a:pt x="1371" y="540"/>
                </a:cubicBezTo>
                <a:cubicBezTo>
                  <a:pt x="1372" y="539"/>
                  <a:pt x="1373" y="539"/>
                  <a:pt x="1373" y="538"/>
                </a:cubicBezTo>
                <a:cubicBezTo>
                  <a:pt x="1373" y="537"/>
                  <a:pt x="1373" y="533"/>
                  <a:pt x="1375" y="533"/>
                </a:cubicBezTo>
                <a:cubicBezTo>
                  <a:pt x="1375" y="533"/>
                  <a:pt x="1375" y="534"/>
                  <a:pt x="1374" y="534"/>
                </a:cubicBezTo>
                <a:cubicBezTo>
                  <a:pt x="1374" y="535"/>
                  <a:pt x="1374" y="536"/>
                  <a:pt x="1374" y="536"/>
                </a:cubicBezTo>
                <a:close/>
                <a:moveTo>
                  <a:pt x="1402" y="565"/>
                </a:moveTo>
                <a:cubicBezTo>
                  <a:pt x="1402" y="566"/>
                  <a:pt x="1403" y="568"/>
                  <a:pt x="1404" y="567"/>
                </a:cubicBezTo>
                <a:cubicBezTo>
                  <a:pt x="1404" y="566"/>
                  <a:pt x="1405" y="564"/>
                  <a:pt x="1404" y="563"/>
                </a:cubicBezTo>
                <a:cubicBezTo>
                  <a:pt x="1404" y="563"/>
                  <a:pt x="1403" y="562"/>
                  <a:pt x="1403" y="562"/>
                </a:cubicBezTo>
                <a:cubicBezTo>
                  <a:pt x="1403" y="561"/>
                  <a:pt x="1403" y="561"/>
                  <a:pt x="1403" y="560"/>
                </a:cubicBezTo>
                <a:cubicBezTo>
                  <a:pt x="1402" y="560"/>
                  <a:pt x="1401" y="560"/>
                  <a:pt x="1400" y="561"/>
                </a:cubicBezTo>
                <a:cubicBezTo>
                  <a:pt x="1399" y="562"/>
                  <a:pt x="1398" y="562"/>
                  <a:pt x="1399" y="563"/>
                </a:cubicBezTo>
                <a:cubicBezTo>
                  <a:pt x="1400" y="564"/>
                  <a:pt x="1401" y="564"/>
                  <a:pt x="1402" y="565"/>
                </a:cubicBezTo>
                <a:close/>
                <a:moveTo>
                  <a:pt x="1311" y="582"/>
                </a:moveTo>
                <a:cubicBezTo>
                  <a:pt x="1310" y="582"/>
                  <a:pt x="1309" y="581"/>
                  <a:pt x="1308" y="580"/>
                </a:cubicBezTo>
                <a:cubicBezTo>
                  <a:pt x="1307" y="580"/>
                  <a:pt x="1306" y="580"/>
                  <a:pt x="1304" y="580"/>
                </a:cubicBezTo>
                <a:cubicBezTo>
                  <a:pt x="1304" y="581"/>
                  <a:pt x="1303" y="580"/>
                  <a:pt x="1303" y="580"/>
                </a:cubicBezTo>
                <a:cubicBezTo>
                  <a:pt x="1303" y="580"/>
                  <a:pt x="1303" y="580"/>
                  <a:pt x="1303" y="580"/>
                </a:cubicBezTo>
                <a:cubicBezTo>
                  <a:pt x="1302" y="580"/>
                  <a:pt x="1299" y="581"/>
                  <a:pt x="1300" y="582"/>
                </a:cubicBezTo>
                <a:cubicBezTo>
                  <a:pt x="1301" y="584"/>
                  <a:pt x="1303" y="584"/>
                  <a:pt x="1304" y="585"/>
                </a:cubicBezTo>
                <a:cubicBezTo>
                  <a:pt x="1305" y="585"/>
                  <a:pt x="1306" y="586"/>
                  <a:pt x="1307" y="587"/>
                </a:cubicBezTo>
                <a:cubicBezTo>
                  <a:pt x="1309" y="588"/>
                  <a:pt x="1310" y="588"/>
                  <a:pt x="1312" y="588"/>
                </a:cubicBezTo>
                <a:cubicBezTo>
                  <a:pt x="1314" y="588"/>
                  <a:pt x="1313" y="587"/>
                  <a:pt x="1313" y="585"/>
                </a:cubicBezTo>
                <a:cubicBezTo>
                  <a:pt x="1313" y="584"/>
                  <a:pt x="1312" y="583"/>
                  <a:pt x="1311" y="582"/>
                </a:cubicBezTo>
                <a:close/>
                <a:moveTo>
                  <a:pt x="1366" y="573"/>
                </a:moveTo>
                <a:cubicBezTo>
                  <a:pt x="1366" y="572"/>
                  <a:pt x="1365" y="572"/>
                  <a:pt x="1365" y="572"/>
                </a:cubicBezTo>
                <a:cubicBezTo>
                  <a:pt x="1363" y="572"/>
                  <a:pt x="1362" y="572"/>
                  <a:pt x="1361" y="574"/>
                </a:cubicBezTo>
                <a:cubicBezTo>
                  <a:pt x="1360" y="575"/>
                  <a:pt x="1358" y="575"/>
                  <a:pt x="1357" y="577"/>
                </a:cubicBezTo>
                <a:cubicBezTo>
                  <a:pt x="1356" y="578"/>
                  <a:pt x="1359" y="578"/>
                  <a:pt x="1360" y="578"/>
                </a:cubicBezTo>
                <a:cubicBezTo>
                  <a:pt x="1361" y="579"/>
                  <a:pt x="1361" y="579"/>
                  <a:pt x="1362" y="580"/>
                </a:cubicBezTo>
                <a:cubicBezTo>
                  <a:pt x="1362" y="580"/>
                  <a:pt x="1363" y="580"/>
                  <a:pt x="1364" y="580"/>
                </a:cubicBezTo>
                <a:cubicBezTo>
                  <a:pt x="1365" y="580"/>
                  <a:pt x="1367" y="582"/>
                  <a:pt x="1367" y="580"/>
                </a:cubicBezTo>
                <a:cubicBezTo>
                  <a:pt x="1368" y="579"/>
                  <a:pt x="1367" y="577"/>
                  <a:pt x="1368" y="576"/>
                </a:cubicBezTo>
                <a:cubicBezTo>
                  <a:pt x="1369" y="575"/>
                  <a:pt x="1371" y="574"/>
                  <a:pt x="1369" y="573"/>
                </a:cubicBezTo>
                <a:cubicBezTo>
                  <a:pt x="1368" y="573"/>
                  <a:pt x="1367" y="573"/>
                  <a:pt x="1366" y="573"/>
                </a:cubicBezTo>
                <a:close/>
                <a:moveTo>
                  <a:pt x="1289" y="158"/>
                </a:moveTo>
                <a:cubicBezTo>
                  <a:pt x="1290" y="159"/>
                  <a:pt x="1292" y="159"/>
                  <a:pt x="1293" y="159"/>
                </a:cubicBezTo>
                <a:cubicBezTo>
                  <a:pt x="1296" y="159"/>
                  <a:pt x="1300" y="159"/>
                  <a:pt x="1303" y="158"/>
                </a:cubicBezTo>
                <a:cubicBezTo>
                  <a:pt x="1304" y="157"/>
                  <a:pt x="1306" y="157"/>
                  <a:pt x="1307" y="159"/>
                </a:cubicBezTo>
                <a:cubicBezTo>
                  <a:pt x="1308" y="160"/>
                  <a:pt x="1306" y="161"/>
                  <a:pt x="1305" y="162"/>
                </a:cubicBezTo>
                <a:cubicBezTo>
                  <a:pt x="1304" y="163"/>
                  <a:pt x="1304" y="165"/>
                  <a:pt x="1302" y="166"/>
                </a:cubicBezTo>
                <a:cubicBezTo>
                  <a:pt x="1302" y="166"/>
                  <a:pt x="1299" y="169"/>
                  <a:pt x="1301" y="169"/>
                </a:cubicBezTo>
                <a:cubicBezTo>
                  <a:pt x="1301" y="169"/>
                  <a:pt x="1303" y="169"/>
                  <a:pt x="1303" y="169"/>
                </a:cubicBezTo>
                <a:cubicBezTo>
                  <a:pt x="1304" y="169"/>
                  <a:pt x="1305" y="169"/>
                  <a:pt x="1306" y="168"/>
                </a:cubicBezTo>
                <a:cubicBezTo>
                  <a:pt x="1307" y="168"/>
                  <a:pt x="1307" y="167"/>
                  <a:pt x="1308" y="167"/>
                </a:cubicBezTo>
                <a:cubicBezTo>
                  <a:pt x="1309" y="166"/>
                  <a:pt x="1310" y="166"/>
                  <a:pt x="1310" y="166"/>
                </a:cubicBezTo>
                <a:cubicBezTo>
                  <a:pt x="1312" y="166"/>
                  <a:pt x="1312" y="164"/>
                  <a:pt x="1312" y="162"/>
                </a:cubicBezTo>
                <a:cubicBezTo>
                  <a:pt x="1314" y="161"/>
                  <a:pt x="1317" y="160"/>
                  <a:pt x="1319" y="161"/>
                </a:cubicBezTo>
                <a:cubicBezTo>
                  <a:pt x="1320" y="162"/>
                  <a:pt x="1321" y="162"/>
                  <a:pt x="1321" y="162"/>
                </a:cubicBezTo>
                <a:cubicBezTo>
                  <a:pt x="1322" y="163"/>
                  <a:pt x="1322" y="163"/>
                  <a:pt x="1323" y="163"/>
                </a:cubicBezTo>
                <a:cubicBezTo>
                  <a:pt x="1324" y="163"/>
                  <a:pt x="1325" y="163"/>
                  <a:pt x="1325" y="163"/>
                </a:cubicBezTo>
                <a:cubicBezTo>
                  <a:pt x="1326" y="164"/>
                  <a:pt x="1326" y="165"/>
                  <a:pt x="1325" y="165"/>
                </a:cubicBezTo>
                <a:cubicBezTo>
                  <a:pt x="1324" y="167"/>
                  <a:pt x="1322" y="166"/>
                  <a:pt x="1321" y="166"/>
                </a:cubicBezTo>
                <a:cubicBezTo>
                  <a:pt x="1320" y="167"/>
                  <a:pt x="1320" y="168"/>
                  <a:pt x="1319" y="168"/>
                </a:cubicBezTo>
                <a:cubicBezTo>
                  <a:pt x="1319" y="169"/>
                  <a:pt x="1318" y="169"/>
                  <a:pt x="1318" y="170"/>
                </a:cubicBezTo>
                <a:cubicBezTo>
                  <a:pt x="1318" y="171"/>
                  <a:pt x="1321" y="171"/>
                  <a:pt x="1322" y="171"/>
                </a:cubicBezTo>
                <a:cubicBezTo>
                  <a:pt x="1323" y="171"/>
                  <a:pt x="1325" y="172"/>
                  <a:pt x="1326" y="171"/>
                </a:cubicBezTo>
                <a:cubicBezTo>
                  <a:pt x="1328" y="171"/>
                  <a:pt x="1329" y="170"/>
                  <a:pt x="1331" y="170"/>
                </a:cubicBezTo>
                <a:cubicBezTo>
                  <a:pt x="1332" y="170"/>
                  <a:pt x="1334" y="170"/>
                  <a:pt x="1335" y="171"/>
                </a:cubicBezTo>
                <a:cubicBezTo>
                  <a:pt x="1336" y="172"/>
                  <a:pt x="1333" y="172"/>
                  <a:pt x="1332" y="172"/>
                </a:cubicBezTo>
                <a:cubicBezTo>
                  <a:pt x="1331" y="173"/>
                  <a:pt x="1332" y="175"/>
                  <a:pt x="1330" y="175"/>
                </a:cubicBezTo>
                <a:cubicBezTo>
                  <a:pt x="1329" y="175"/>
                  <a:pt x="1329" y="174"/>
                  <a:pt x="1328" y="174"/>
                </a:cubicBezTo>
                <a:cubicBezTo>
                  <a:pt x="1327" y="174"/>
                  <a:pt x="1327" y="175"/>
                  <a:pt x="1326" y="175"/>
                </a:cubicBezTo>
                <a:cubicBezTo>
                  <a:pt x="1325" y="175"/>
                  <a:pt x="1322" y="175"/>
                  <a:pt x="1322" y="176"/>
                </a:cubicBezTo>
                <a:cubicBezTo>
                  <a:pt x="1325" y="176"/>
                  <a:pt x="1329" y="176"/>
                  <a:pt x="1332" y="177"/>
                </a:cubicBezTo>
                <a:cubicBezTo>
                  <a:pt x="1333" y="177"/>
                  <a:pt x="1335" y="178"/>
                  <a:pt x="1333" y="179"/>
                </a:cubicBezTo>
                <a:cubicBezTo>
                  <a:pt x="1332" y="179"/>
                  <a:pt x="1332" y="179"/>
                  <a:pt x="1332" y="180"/>
                </a:cubicBezTo>
                <a:cubicBezTo>
                  <a:pt x="1332" y="180"/>
                  <a:pt x="1333" y="181"/>
                  <a:pt x="1332" y="182"/>
                </a:cubicBezTo>
                <a:cubicBezTo>
                  <a:pt x="1332" y="183"/>
                  <a:pt x="1329" y="182"/>
                  <a:pt x="1328" y="182"/>
                </a:cubicBezTo>
                <a:cubicBezTo>
                  <a:pt x="1327" y="182"/>
                  <a:pt x="1325" y="182"/>
                  <a:pt x="1323" y="181"/>
                </a:cubicBezTo>
                <a:cubicBezTo>
                  <a:pt x="1320" y="181"/>
                  <a:pt x="1317" y="179"/>
                  <a:pt x="1313" y="179"/>
                </a:cubicBezTo>
                <a:cubicBezTo>
                  <a:pt x="1311" y="179"/>
                  <a:pt x="1309" y="179"/>
                  <a:pt x="1308" y="179"/>
                </a:cubicBezTo>
                <a:cubicBezTo>
                  <a:pt x="1306" y="180"/>
                  <a:pt x="1305" y="180"/>
                  <a:pt x="1303" y="180"/>
                </a:cubicBezTo>
                <a:cubicBezTo>
                  <a:pt x="1302" y="180"/>
                  <a:pt x="1299" y="181"/>
                  <a:pt x="1300" y="182"/>
                </a:cubicBezTo>
                <a:cubicBezTo>
                  <a:pt x="1300" y="184"/>
                  <a:pt x="1301" y="186"/>
                  <a:pt x="1302" y="187"/>
                </a:cubicBezTo>
                <a:cubicBezTo>
                  <a:pt x="1303" y="188"/>
                  <a:pt x="1305" y="188"/>
                  <a:pt x="1306" y="189"/>
                </a:cubicBezTo>
                <a:cubicBezTo>
                  <a:pt x="1307" y="189"/>
                  <a:pt x="1307" y="190"/>
                  <a:pt x="1308" y="190"/>
                </a:cubicBezTo>
                <a:cubicBezTo>
                  <a:pt x="1308" y="191"/>
                  <a:pt x="1309" y="191"/>
                  <a:pt x="1310" y="191"/>
                </a:cubicBezTo>
                <a:cubicBezTo>
                  <a:pt x="1311" y="192"/>
                  <a:pt x="1312" y="194"/>
                  <a:pt x="1314" y="193"/>
                </a:cubicBezTo>
                <a:cubicBezTo>
                  <a:pt x="1315" y="193"/>
                  <a:pt x="1317" y="193"/>
                  <a:pt x="1319" y="193"/>
                </a:cubicBezTo>
                <a:cubicBezTo>
                  <a:pt x="1320" y="193"/>
                  <a:pt x="1321" y="195"/>
                  <a:pt x="1322" y="195"/>
                </a:cubicBezTo>
                <a:cubicBezTo>
                  <a:pt x="1324" y="194"/>
                  <a:pt x="1325" y="193"/>
                  <a:pt x="1326" y="192"/>
                </a:cubicBezTo>
                <a:cubicBezTo>
                  <a:pt x="1327" y="191"/>
                  <a:pt x="1329" y="191"/>
                  <a:pt x="1331" y="190"/>
                </a:cubicBezTo>
                <a:cubicBezTo>
                  <a:pt x="1332" y="190"/>
                  <a:pt x="1332" y="190"/>
                  <a:pt x="1333" y="190"/>
                </a:cubicBezTo>
                <a:cubicBezTo>
                  <a:pt x="1334" y="190"/>
                  <a:pt x="1335" y="190"/>
                  <a:pt x="1336" y="190"/>
                </a:cubicBezTo>
                <a:cubicBezTo>
                  <a:pt x="1337" y="190"/>
                  <a:pt x="1338" y="189"/>
                  <a:pt x="1339" y="189"/>
                </a:cubicBezTo>
                <a:cubicBezTo>
                  <a:pt x="1340" y="188"/>
                  <a:pt x="1342" y="188"/>
                  <a:pt x="1343" y="188"/>
                </a:cubicBezTo>
                <a:cubicBezTo>
                  <a:pt x="1345" y="188"/>
                  <a:pt x="1346" y="189"/>
                  <a:pt x="1347" y="190"/>
                </a:cubicBezTo>
                <a:cubicBezTo>
                  <a:pt x="1348" y="192"/>
                  <a:pt x="1348" y="193"/>
                  <a:pt x="1349" y="193"/>
                </a:cubicBezTo>
                <a:cubicBezTo>
                  <a:pt x="1351" y="194"/>
                  <a:pt x="1352" y="194"/>
                  <a:pt x="1354" y="193"/>
                </a:cubicBezTo>
                <a:cubicBezTo>
                  <a:pt x="1358" y="192"/>
                  <a:pt x="1361" y="192"/>
                  <a:pt x="1365" y="193"/>
                </a:cubicBezTo>
                <a:cubicBezTo>
                  <a:pt x="1367" y="194"/>
                  <a:pt x="1368" y="194"/>
                  <a:pt x="1370" y="194"/>
                </a:cubicBezTo>
                <a:cubicBezTo>
                  <a:pt x="1372" y="194"/>
                  <a:pt x="1374" y="195"/>
                  <a:pt x="1375" y="195"/>
                </a:cubicBezTo>
                <a:cubicBezTo>
                  <a:pt x="1377" y="196"/>
                  <a:pt x="1378" y="196"/>
                  <a:pt x="1380" y="196"/>
                </a:cubicBezTo>
                <a:cubicBezTo>
                  <a:pt x="1381" y="196"/>
                  <a:pt x="1382" y="197"/>
                  <a:pt x="1383" y="198"/>
                </a:cubicBezTo>
                <a:cubicBezTo>
                  <a:pt x="1384" y="200"/>
                  <a:pt x="1385" y="199"/>
                  <a:pt x="1387" y="200"/>
                </a:cubicBezTo>
                <a:cubicBezTo>
                  <a:pt x="1388" y="201"/>
                  <a:pt x="1387" y="203"/>
                  <a:pt x="1387" y="204"/>
                </a:cubicBezTo>
                <a:cubicBezTo>
                  <a:pt x="1388" y="206"/>
                  <a:pt x="1389" y="206"/>
                  <a:pt x="1390" y="207"/>
                </a:cubicBezTo>
                <a:cubicBezTo>
                  <a:pt x="1391" y="208"/>
                  <a:pt x="1391" y="210"/>
                  <a:pt x="1392" y="211"/>
                </a:cubicBezTo>
                <a:cubicBezTo>
                  <a:pt x="1393" y="212"/>
                  <a:pt x="1395" y="212"/>
                  <a:pt x="1396" y="213"/>
                </a:cubicBezTo>
                <a:cubicBezTo>
                  <a:pt x="1398" y="213"/>
                  <a:pt x="1399" y="213"/>
                  <a:pt x="1401" y="213"/>
                </a:cubicBezTo>
                <a:cubicBezTo>
                  <a:pt x="1402" y="213"/>
                  <a:pt x="1404" y="213"/>
                  <a:pt x="1406" y="213"/>
                </a:cubicBezTo>
                <a:cubicBezTo>
                  <a:pt x="1407" y="213"/>
                  <a:pt x="1408" y="214"/>
                  <a:pt x="1410" y="214"/>
                </a:cubicBezTo>
                <a:cubicBezTo>
                  <a:pt x="1412" y="214"/>
                  <a:pt x="1414" y="213"/>
                  <a:pt x="1415" y="212"/>
                </a:cubicBezTo>
                <a:cubicBezTo>
                  <a:pt x="1416" y="212"/>
                  <a:pt x="1418" y="212"/>
                  <a:pt x="1419" y="212"/>
                </a:cubicBezTo>
                <a:cubicBezTo>
                  <a:pt x="1419" y="212"/>
                  <a:pt x="1420" y="212"/>
                  <a:pt x="1421" y="212"/>
                </a:cubicBezTo>
                <a:cubicBezTo>
                  <a:pt x="1423" y="211"/>
                  <a:pt x="1424" y="209"/>
                  <a:pt x="1424" y="207"/>
                </a:cubicBezTo>
                <a:cubicBezTo>
                  <a:pt x="1424" y="206"/>
                  <a:pt x="1424" y="205"/>
                  <a:pt x="1425" y="204"/>
                </a:cubicBezTo>
                <a:cubicBezTo>
                  <a:pt x="1426" y="203"/>
                  <a:pt x="1426" y="202"/>
                  <a:pt x="1425" y="202"/>
                </a:cubicBezTo>
                <a:cubicBezTo>
                  <a:pt x="1424" y="201"/>
                  <a:pt x="1424" y="201"/>
                  <a:pt x="1423" y="200"/>
                </a:cubicBezTo>
                <a:cubicBezTo>
                  <a:pt x="1423" y="200"/>
                  <a:pt x="1422" y="199"/>
                  <a:pt x="1421" y="199"/>
                </a:cubicBezTo>
                <a:cubicBezTo>
                  <a:pt x="1420" y="198"/>
                  <a:pt x="1419" y="198"/>
                  <a:pt x="1418" y="196"/>
                </a:cubicBezTo>
                <a:cubicBezTo>
                  <a:pt x="1418" y="196"/>
                  <a:pt x="1417" y="195"/>
                  <a:pt x="1416" y="195"/>
                </a:cubicBezTo>
                <a:cubicBezTo>
                  <a:pt x="1416" y="194"/>
                  <a:pt x="1416" y="193"/>
                  <a:pt x="1415" y="193"/>
                </a:cubicBezTo>
                <a:cubicBezTo>
                  <a:pt x="1414" y="192"/>
                  <a:pt x="1414" y="192"/>
                  <a:pt x="1413" y="192"/>
                </a:cubicBezTo>
                <a:cubicBezTo>
                  <a:pt x="1411" y="191"/>
                  <a:pt x="1410" y="191"/>
                  <a:pt x="1410" y="189"/>
                </a:cubicBezTo>
                <a:cubicBezTo>
                  <a:pt x="1410" y="188"/>
                  <a:pt x="1410" y="187"/>
                  <a:pt x="1409" y="187"/>
                </a:cubicBezTo>
                <a:cubicBezTo>
                  <a:pt x="1409" y="186"/>
                  <a:pt x="1408" y="187"/>
                  <a:pt x="1408" y="186"/>
                </a:cubicBezTo>
                <a:cubicBezTo>
                  <a:pt x="1408" y="183"/>
                  <a:pt x="1412" y="181"/>
                  <a:pt x="1413" y="180"/>
                </a:cubicBezTo>
                <a:cubicBezTo>
                  <a:pt x="1414" y="180"/>
                  <a:pt x="1414" y="179"/>
                  <a:pt x="1414" y="178"/>
                </a:cubicBezTo>
                <a:cubicBezTo>
                  <a:pt x="1413" y="178"/>
                  <a:pt x="1412" y="178"/>
                  <a:pt x="1412" y="178"/>
                </a:cubicBezTo>
                <a:cubicBezTo>
                  <a:pt x="1411" y="178"/>
                  <a:pt x="1411" y="178"/>
                  <a:pt x="1410" y="177"/>
                </a:cubicBezTo>
                <a:cubicBezTo>
                  <a:pt x="1409" y="176"/>
                  <a:pt x="1409" y="176"/>
                  <a:pt x="1408" y="176"/>
                </a:cubicBezTo>
                <a:cubicBezTo>
                  <a:pt x="1407" y="176"/>
                  <a:pt x="1403" y="177"/>
                  <a:pt x="1404" y="175"/>
                </a:cubicBezTo>
                <a:cubicBezTo>
                  <a:pt x="1405" y="175"/>
                  <a:pt x="1406" y="175"/>
                  <a:pt x="1406" y="175"/>
                </a:cubicBezTo>
                <a:cubicBezTo>
                  <a:pt x="1407" y="174"/>
                  <a:pt x="1407" y="173"/>
                  <a:pt x="1406" y="172"/>
                </a:cubicBezTo>
                <a:cubicBezTo>
                  <a:pt x="1406" y="172"/>
                  <a:pt x="1403" y="171"/>
                  <a:pt x="1402" y="171"/>
                </a:cubicBezTo>
                <a:cubicBezTo>
                  <a:pt x="1401" y="171"/>
                  <a:pt x="1400" y="171"/>
                  <a:pt x="1398" y="169"/>
                </a:cubicBezTo>
                <a:cubicBezTo>
                  <a:pt x="1397" y="168"/>
                  <a:pt x="1396" y="168"/>
                  <a:pt x="1394" y="168"/>
                </a:cubicBezTo>
                <a:cubicBezTo>
                  <a:pt x="1393" y="168"/>
                  <a:pt x="1391" y="169"/>
                  <a:pt x="1390" y="169"/>
                </a:cubicBezTo>
                <a:cubicBezTo>
                  <a:pt x="1388" y="170"/>
                  <a:pt x="1386" y="171"/>
                  <a:pt x="1385" y="170"/>
                </a:cubicBezTo>
                <a:cubicBezTo>
                  <a:pt x="1384" y="170"/>
                  <a:pt x="1384" y="169"/>
                  <a:pt x="1384" y="169"/>
                </a:cubicBezTo>
                <a:cubicBezTo>
                  <a:pt x="1383" y="169"/>
                  <a:pt x="1382" y="169"/>
                  <a:pt x="1381" y="168"/>
                </a:cubicBezTo>
                <a:cubicBezTo>
                  <a:pt x="1380" y="168"/>
                  <a:pt x="1381" y="166"/>
                  <a:pt x="1382" y="165"/>
                </a:cubicBezTo>
                <a:cubicBezTo>
                  <a:pt x="1383" y="164"/>
                  <a:pt x="1383" y="162"/>
                  <a:pt x="1382" y="161"/>
                </a:cubicBezTo>
                <a:cubicBezTo>
                  <a:pt x="1381" y="161"/>
                  <a:pt x="1379" y="161"/>
                  <a:pt x="1378" y="161"/>
                </a:cubicBezTo>
                <a:cubicBezTo>
                  <a:pt x="1376" y="160"/>
                  <a:pt x="1375" y="159"/>
                  <a:pt x="1374" y="158"/>
                </a:cubicBezTo>
                <a:cubicBezTo>
                  <a:pt x="1372" y="157"/>
                  <a:pt x="1371" y="156"/>
                  <a:pt x="1369" y="156"/>
                </a:cubicBezTo>
                <a:cubicBezTo>
                  <a:pt x="1367" y="155"/>
                  <a:pt x="1365" y="155"/>
                  <a:pt x="1363" y="156"/>
                </a:cubicBezTo>
                <a:cubicBezTo>
                  <a:pt x="1363" y="156"/>
                  <a:pt x="1362" y="157"/>
                  <a:pt x="1362" y="157"/>
                </a:cubicBezTo>
                <a:cubicBezTo>
                  <a:pt x="1361" y="158"/>
                  <a:pt x="1360" y="158"/>
                  <a:pt x="1359" y="158"/>
                </a:cubicBezTo>
                <a:cubicBezTo>
                  <a:pt x="1359" y="158"/>
                  <a:pt x="1358" y="159"/>
                  <a:pt x="1358" y="159"/>
                </a:cubicBezTo>
                <a:cubicBezTo>
                  <a:pt x="1357" y="159"/>
                  <a:pt x="1355" y="158"/>
                  <a:pt x="1354" y="160"/>
                </a:cubicBezTo>
                <a:cubicBezTo>
                  <a:pt x="1354" y="161"/>
                  <a:pt x="1355" y="161"/>
                  <a:pt x="1355" y="161"/>
                </a:cubicBezTo>
                <a:cubicBezTo>
                  <a:pt x="1356" y="164"/>
                  <a:pt x="1350" y="164"/>
                  <a:pt x="1349" y="163"/>
                </a:cubicBezTo>
                <a:cubicBezTo>
                  <a:pt x="1349" y="162"/>
                  <a:pt x="1349" y="161"/>
                  <a:pt x="1349" y="161"/>
                </a:cubicBezTo>
                <a:cubicBezTo>
                  <a:pt x="1349" y="160"/>
                  <a:pt x="1350" y="160"/>
                  <a:pt x="1350" y="159"/>
                </a:cubicBezTo>
                <a:cubicBezTo>
                  <a:pt x="1349" y="157"/>
                  <a:pt x="1348" y="156"/>
                  <a:pt x="1348" y="155"/>
                </a:cubicBezTo>
                <a:cubicBezTo>
                  <a:pt x="1347" y="154"/>
                  <a:pt x="1346" y="153"/>
                  <a:pt x="1345" y="151"/>
                </a:cubicBezTo>
                <a:cubicBezTo>
                  <a:pt x="1344" y="150"/>
                  <a:pt x="1343" y="149"/>
                  <a:pt x="1342" y="148"/>
                </a:cubicBezTo>
                <a:cubicBezTo>
                  <a:pt x="1340" y="147"/>
                  <a:pt x="1339" y="147"/>
                  <a:pt x="1338" y="146"/>
                </a:cubicBezTo>
                <a:cubicBezTo>
                  <a:pt x="1336" y="146"/>
                  <a:pt x="1335" y="146"/>
                  <a:pt x="1333" y="145"/>
                </a:cubicBezTo>
                <a:cubicBezTo>
                  <a:pt x="1333" y="145"/>
                  <a:pt x="1332" y="145"/>
                  <a:pt x="1331" y="144"/>
                </a:cubicBezTo>
                <a:cubicBezTo>
                  <a:pt x="1331" y="144"/>
                  <a:pt x="1330" y="143"/>
                  <a:pt x="1329" y="143"/>
                </a:cubicBezTo>
                <a:cubicBezTo>
                  <a:pt x="1328" y="143"/>
                  <a:pt x="1325" y="143"/>
                  <a:pt x="1323" y="143"/>
                </a:cubicBezTo>
                <a:cubicBezTo>
                  <a:pt x="1321" y="143"/>
                  <a:pt x="1319" y="143"/>
                  <a:pt x="1317" y="144"/>
                </a:cubicBezTo>
                <a:cubicBezTo>
                  <a:pt x="1315" y="144"/>
                  <a:pt x="1313" y="144"/>
                  <a:pt x="1310" y="144"/>
                </a:cubicBezTo>
                <a:cubicBezTo>
                  <a:pt x="1308" y="144"/>
                  <a:pt x="1306" y="145"/>
                  <a:pt x="1305" y="145"/>
                </a:cubicBezTo>
                <a:cubicBezTo>
                  <a:pt x="1303" y="146"/>
                  <a:pt x="1302" y="146"/>
                  <a:pt x="1301" y="146"/>
                </a:cubicBezTo>
                <a:cubicBezTo>
                  <a:pt x="1300" y="146"/>
                  <a:pt x="1299" y="145"/>
                  <a:pt x="1298" y="145"/>
                </a:cubicBezTo>
                <a:cubicBezTo>
                  <a:pt x="1297" y="145"/>
                  <a:pt x="1296" y="145"/>
                  <a:pt x="1295" y="145"/>
                </a:cubicBezTo>
                <a:cubicBezTo>
                  <a:pt x="1295" y="145"/>
                  <a:pt x="1294" y="145"/>
                  <a:pt x="1294" y="145"/>
                </a:cubicBezTo>
                <a:cubicBezTo>
                  <a:pt x="1293" y="144"/>
                  <a:pt x="1292" y="144"/>
                  <a:pt x="1292" y="144"/>
                </a:cubicBezTo>
                <a:cubicBezTo>
                  <a:pt x="1292" y="145"/>
                  <a:pt x="1292" y="146"/>
                  <a:pt x="1292" y="146"/>
                </a:cubicBezTo>
                <a:cubicBezTo>
                  <a:pt x="1292" y="148"/>
                  <a:pt x="1290" y="149"/>
                  <a:pt x="1289" y="150"/>
                </a:cubicBezTo>
                <a:cubicBezTo>
                  <a:pt x="1288" y="151"/>
                  <a:pt x="1288" y="152"/>
                  <a:pt x="1289" y="154"/>
                </a:cubicBezTo>
                <a:cubicBezTo>
                  <a:pt x="1289" y="155"/>
                  <a:pt x="1289" y="157"/>
                  <a:pt x="1289" y="158"/>
                </a:cubicBezTo>
                <a:close/>
                <a:moveTo>
                  <a:pt x="175" y="1008"/>
                </a:moveTo>
                <a:cubicBezTo>
                  <a:pt x="174" y="1007"/>
                  <a:pt x="174" y="1010"/>
                  <a:pt x="173" y="1010"/>
                </a:cubicBezTo>
                <a:cubicBezTo>
                  <a:pt x="172" y="1010"/>
                  <a:pt x="172" y="1010"/>
                  <a:pt x="171" y="1011"/>
                </a:cubicBezTo>
                <a:cubicBezTo>
                  <a:pt x="171" y="1012"/>
                  <a:pt x="172" y="1013"/>
                  <a:pt x="173" y="1013"/>
                </a:cubicBezTo>
                <a:cubicBezTo>
                  <a:pt x="175" y="1014"/>
                  <a:pt x="175" y="1013"/>
                  <a:pt x="175" y="1011"/>
                </a:cubicBezTo>
                <a:cubicBezTo>
                  <a:pt x="175" y="1011"/>
                  <a:pt x="175" y="1010"/>
                  <a:pt x="175" y="1009"/>
                </a:cubicBezTo>
                <a:cubicBezTo>
                  <a:pt x="175" y="1009"/>
                  <a:pt x="176" y="1008"/>
                  <a:pt x="175" y="1008"/>
                </a:cubicBezTo>
                <a:close/>
                <a:moveTo>
                  <a:pt x="177" y="1815"/>
                </a:moveTo>
                <a:cubicBezTo>
                  <a:pt x="176" y="1814"/>
                  <a:pt x="176" y="1815"/>
                  <a:pt x="175" y="1815"/>
                </a:cubicBezTo>
                <a:cubicBezTo>
                  <a:pt x="174" y="1814"/>
                  <a:pt x="174" y="1815"/>
                  <a:pt x="174" y="1815"/>
                </a:cubicBezTo>
                <a:cubicBezTo>
                  <a:pt x="174" y="1815"/>
                  <a:pt x="174" y="1815"/>
                  <a:pt x="173" y="1815"/>
                </a:cubicBezTo>
                <a:cubicBezTo>
                  <a:pt x="173" y="1814"/>
                  <a:pt x="173" y="1815"/>
                  <a:pt x="172" y="1815"/>
                </a:cubicBezTo>
                <a:cubicBezTo>
                  <a:pt x="172" y="1815"/>
                  <a:pt x="171" y="1815"/>
                  <a:pt x="171" y="1816"/>
                </a:cubicBezTo>
                <a:cubicBezTo>
                  <a:pt x="171" y="1816"/>
                  <a:pt x="170" y="1816"/>
                  <a:pt x="170" y="1816"/>
                </a:cubicBezTo>
                <a:cubicBezTo>
                  <a:pt x="170" y="1816"/>
                  <a:pt x="169" y="1817"/>
                  <a:pt x="169" y="1817"/>
                </a:cubicBezTo>
                <a:cubicBezTo>
                  <a:pt x="169" y="1817"/>
                  <a:pt x="169" y="1817"/>
                  <a:pt x="169" y="1817"/>
                </a:cubicBezTo>
                <a:cubicBezTo>
                  <a:pt x="169" y="1818"/>
                  <a:pt x="169" y="1818"/>
                  <a:pt x="169" y="1818"/>
                </a:cubicBezTo>
                <a:cubicBezTo>
                  <a:pt x="168" y="1818"/>
                  <a:pt x="168" y="1818"/>
                  <a:pt x="168" y="1819"/>
                </a:cubicBezTo>
                <a:cubicBezTo>
                  <a:pt x="168" y="1819"/>
                  <a:pt x="168" y="1819"/>
                  <a:pt x="168" y="1819"/>
                </a:cubicBezTo>
                <a:cubicBezTo>
                  <a:pt x="168" y="1820"/>
                  <a:pt x="169" y="1820"/>
                  <a:pt x="169" y="1820"/>
                </a:cubicBezTo>
                <a:cubicBezTo>
                  <a:pt x="169" y="1821"/>
                  <a:pt x="170" y="1821"/>
                  <a:pt x="170" y="1821"/>
                </a:cubicBezTo>
                <a:cubicBezTo>
                  <a:pt x="171" y="1821"/>
                  <a:pt x="171" y="1821"/>
                  <a:pt x="172" y="1822"/>
                </a:cubicBezTo>
                <a:cubicBezTo>
                  <a:pt x="172" y="1822"/>
                  <a:pt x="172" y="1822"/>
                  <a:pt x="173" y="1822"/>
                </a:cubicBezTo>
                <a:cubicBezTo>
                  <a:pt x="173" y="1822"/>
                  <a:pt x="173" y="1822"/>
                  <a:pt x="174" y="1822"/>
                </a:cubicBezTo>
                <a:cubicBezTo>
                  <a:pt x="174" y="1822"/>
                  <a:pt x="175" y="1822"/>
                  <a:pt x="175" y="1823"/>
                </a:cubicBezTo>
                <a:cubicBezTo>
                  <a:pt x="175" y="1823"/>
                  <a:pt x="176" y="1822"/>
                  <a:pt x="177" y="1822"/>
                </a:cubicBezTo>
                <a:cubicBezTo>
                  <a:pt x="177" y="1821"/>
                  <a:pt x="178" y="1821"/>
                  <a:pt x="178" y="1820"/>
                </a:cubicBezTo>
                <a:cubicBezTo>
                  <a:pt x="178" y="1820"/>
                  <a:pt x="177" y="1819"/>
                  <a:pt x="178" y="1819"/>
                </a:cubicBezTo>
                <a:cubicBezTo>
                  <a:pt x="178" y="1818"/>
                  <a:pt x="178" y="1818"/>
                  <a:pt x="178" y="1817"/>
                </a:cubicBezTo>
                <a:cubicBezTo>
                  <a:pt x="179" y="1817"/>
                  <a:pt x="178" y="1817"/>
                  <a:pt x="178" y="1816"/>
                </a:cubicBezTo>
                <a:cubicBezTo>
                  <a:pt x="178" y="1816"/>
                  <a:pt x="178" y="1816"/>
                  <a:pt x="177" y="1815"/>
                </a:cubicBezTo>
                <a:close/>
                <a:moveTo>
                  <a:pt x="162" y="1819"/>
                </a:moveTo>
                <a:cubicBezTo>
                  <a:pt x="162" y="1819"/>
                  <a:pt x="162" y="1819"/>
                  <a:pt x="161" y="1820"/>
                </a:cubicBezTo>
                <a:cubicBezTo>
                  <a:pt x="161" y="1820"/>
                  <a:pt x="161" y="1821"/>
                  <a:pt x="160" y="1821"/>
                </a:cubicBezTo>
                <a:cubicBezTo>
                  <a:pt x="160" y="1821"/>
                  <a:pt x="159" y="1821"/>
                  <a:pt x="159" y="1822"/>
                </a:cubicBezTo>
                <a:cubicBezTo>
                  <a:pt x="159" y="1822"/>
                  <a:pt x="158" y="1822"/>
                  <a:pt x="158" y="1823"/>
                </a:cubicBezTo>
                <a:cubicBezTo>
                  <a:pt x="158" y="1823"/>
                  <a:pt x="159" y="1824"/>
                  <a:pt x="159" y="1824"/>
                </a:cubicBezTo>
                <a:cubicBezTo>
                  <a:pt x="159" y="1824"/>
                  <a:pt x="159" y="1824"/>
                  <a:pt x="159" y="1825"/>
                </a:cubicBezTo>
                <a:cubicBezTo>
                  <a:pt x="160" y="1825"/>
                  <a:pt x="160" y="1824"/>
                  <a:pt x="160" y="1824"/>
                </a:cubicBezTo>
                <a:cubicBezTo>
                  <a:pt x="160" y="1823"/>
                  <a:pt x="160" y="1823"/>
                  <a:pt x="160" y="1823"/>
                </a:cubicBezTo>
                <a:cubicBezTo>
                  <a:pt x="161" y="1822"/>
                  <a:pt x="161" y="1822"/>
                  <a:pt x="162" y="1822"/>
                </a:cubicBezTo>
                <a:cubicBezTo>
                  <a:pt x="162" y="1822"/>
                  <a:pt x="162" y="1822"/>
                  <a:pt x="162" y="1821"/>
                </a:cubicBezTo>
                <a:cubicBezTo>
                  <a:pt x="162" y="1821"/>
                  <a:pt x="162" y="1821"/>
                  <a:pt x="162" y="1821"/>
                </a:cubicBezTo>
                <a:cubicBezTo>
                  <a:pt x="162" y="1820"/>
                  <a:pt x="162" y="1820"/>
                  <a:pt x="163" y="1820"/>
                </a:cubicBezTo>
                <a:cubicBezTo>
                  <a:pt x="163" y="1820"/>
                  <a:pt x="162" y="1819"/>
                  <a:pt x="162" y="1819"/>
                </a:cubicBezTo>
                <a:close/>
                <a:moveTo>
                  <a:pt x="248" y="1847"/>
                </a:moveTo>
                <a:cubicBezTo>
                  <a:pt x="248" y="1847"/>
                  <a:pt x="248" y="1847"/>
                  <a:pt x="248" y="1847"/>
                </a:cubicBezTo>
                <a:cubicBezTo>
                  <a:pt x="248" y="1846"/>
                  <a:pt x="248" y="1846"/>
                  <a:pt x="248" y="1846"/>
                </a:cubicBezTo>
                <a:cubicBezTo>
                  <a:pt x="248" y="1846"/>
                  <a:pt x="247" y="1846"/>
                  <a:pt x="247" y="1846"/>
                </a:cubicBezTo>
                <a:cubicBezTo>
                  <a:pt x="247" y="1846"/>
                  <a:pt x="246" y="1846"/>
                  <a:pt x="246" y="1845"/>
                </a:cubicBezTo>
                <a:cubicBezTo>
                  <a:pt x="246" y="1845"/>
                  <a:pt x="246" y="1845"/>
                  <a:pt x="245" y="1845"/>
                </a:cubicBezTo>
                <a:cubicBezTo>
                  <a:pt x="245" y="1845"/>
                  <a:pt x="245" y="1845"/>
                  <a:pt x="245" y="1845"/>
                </a:cubicBezTo>
                <a:cubicBezTo>
                  <a:pt x="245" y="1845"/>
                  <a:pt x="244" y="1844"/>
                  <a:pt x="244" y="1844"/>
                </a:cubicBezTo>
                <a:cubicBezTo>
                  <a:pt x="244" y="1844"/>
                  <a:pt x="244" y="1844"/>
                  <a:pt x="244" y="1844"/>
                </a:cubicBezTo>
                <a:cubicBezTo>
                  <a:pt x="244" y="1844"/>
                  <a:pt x="243" y="1843"/>
                  <a:pt x="243" y="1843"/>
                </a:cubicBezTo>
                <a:cubicBezTo>
                  <a:pt x="243" y="1843"/>
                  <a:pt x="242" y="1843"/>
                  <a:pt x="242" y="1843"/>
                </a:cubicBezTo>
                <a:cubicBezTo>
                  <a:pt x="242" y="1843"/>
                  <a:pt x="241" y="1843"/>
                  <a:pt x="241" y="1843"/>
                </a:cubicBezTo>
                <a:cubicBezTo>
                  <a:pt x="241" y="1843"/>
                  <a:pt x="240" y="1843"/>
                  <a:pt x="240" y="1843"/>
                </a:cubicBezTo>
                <a:cubicBezTo>
                  <a:pt x="240" y="1843"/>
                  <a:pt x="239" y="1843"/>
                  <a:pt x="239" y="1843"/>
                </a:cubicBezTo>
                <a:cubicBezTo>
                  <a:pt x="239" y="1843"/>
                  <a:pt x="239" y="1844"/>
                  <a:pt x="239" y="1844"/>
                </a:cubicBezTo>
                <a:cubicBezTo>
                  <a:pt x="238" y="1844"/>
                  <a:pt x="238" y="1844"/>
                  <a:pt x="238" y="1844"/>
                </a:cubicBezTo>
                <a:cubicBezTo>
                  <a:pt x="238" y="1844"/>
                  <a:pt x="238" y="1844"/>
                  <a:pt x="238" y="1843"/>
                </a:cubicBezTo>
                <a:cubicBezTo>
                  <a:pt x="238" y="1843"/>
                  <a:pt x="237" y="1843"/>
                  <a:pt x="237" y="1843"/>
                </a:cubicBezTo>
                <a:cubicBezTo>
                  <a:pt x="237" y="1842"/>
                  <a:pt x="236" y="1842"/>
                  <a:pt x="236" y="1842"/>
                </a:cubicBezTo>
                <a:cubicBezTo>
                  <a:pt x="236" y="1841"/>
                  <a:pt x="236" y="1841"/>
                  <a:pt x="236" y="1841"/>
                </a:cubicBezTo>
                <a:cubicBezTo>
                  <a:pt x="236" y="1841"/>
                  <a:pt x="235" y="1841"/>
                  <a:pt x="235" y="1841"/>
                </a:cubicBezTo>
                <a:cubicBezTo>
                  <a:pt x="235" y="1841"/>
                  <a:pt x="234" y="1841"/>
                  <a:pt x="234" y="1841"/>
                </a:cubicBezTo>
                <a:cubicBezTo>
                  <a:pt x="234" y="1841"/>
                  <a:pt x="234" y="1842"/>
                  <a:pt x="234" y="1842"/>
                </a:cubicBezTo>
                <a:cubicBezTo>
                  <a:pt x="234" y="1842"/>
                  <a:pt x="234" y="1842"/>
                  <a:pt x="234" y="1842"/>
                </a:cubicBezTo>
                <a:cubicBezTo>
                  <a:pt x="234" y="1842"/>
                  <a:pt x="233" y="1843"/>
                  <a:pt x="233" y="1843"/>
                </a:cubicBezTo>
                <a:cubicBezTo>
                  <a:pt x="233" y="1843"/>
                  <a:pt x="233" y="1844"/>
                  <a:pt x="234" y="1844"/>
                </a:cubicBezTo>
                <a:cubicBezTo>
                  <a:pt x="234" y="1844"/>
                  <a:pt x="234" y="1845"/>
                  <a:pt x="234" y="1845"/>
                </a:cubicBezTo>
                <a:cubicBezTo>
                  <a:pt x="234" y="1845"/>
                  <a:pt x="235" y="1845"/>
                  <a:pt x="235" y="1845"/>
                </a:cubicBezTo>
                <a:cubicBezTo>
                  <a:pt x="235" y="1845"/>
                  <a:pt x="235" y="1846"/>
                  <a:pt x="235" y="1846"/>
                </a:cubicBezTo>
                <a:cubicBezTo>
                  <a:pt x="236" y="1846"/>
                  <a:pt x="236" y="1846"/>
                  <a:pt x="236" y="1846"/>
                </a:cubicBezTo>
                <a:cubicBezTo>
                  <a:pt x="236" y="1846"/>
                  <a:pt x="237" y="1846"/>
                  <a:pt x="237" y="1846"/>
                </a:cubicBezTo>
                <a:cubicBezTo>
                  <a:pt x="237" y="1846"/>
                  <a:pt x="237" y="1846"/>
                  <a:pt x="237" y="1846"/>
                </a:cubicBezTo>
                <a:cubicBezTo>
                  <a:pt x="237" y="1846"/>
                  <a:pt x="238" y="1846"/>
                  <a:pt x="238" y="1846"/>
                </a:cubicBezTo>
                <a:cubicBezTo>
                  <a:pt x="238" y="1846"/>
                  <a:pt x="238" y="1846"/>
                  <a:pt x="238" y="1846"/>
                </a:cubicBezTo>
                <a:cubicBezTo>
                  <a:pt x="238" y="1846"/>
                  <a:pt x="238" y="1847"/>
                  <a:pt x="238" y="1847"/>
                </a:cubicBezTo>
                <a:cubicBezTo>
                  <a:pt x="238" y="1847"/>
                  <a:pt x="238" y="1847"/>
                  <a:pt x="238" y="1848"/>
                </a:cubicBezTo>
                <a:cubicBezTo>
                  <a:pt x="239" y="1848"/>
                  <a:pt x="238" y="1849"/>
                  <a:pt x="238" y="1849"/>
                </a:cubicBezTo>
                <a:cubicBezTo>
                  <a:pt x="238" y="1849"/>
                  <a:pt x="238" y="1850"/>
                  <a:pt x="239" y="1850"/>
                </a:cubicBezTo>
                <a:cubicBezTo>
                  <a:pt x="239" y="1850"/>
                  <a:pt x="239" y="1850"/>
                  <a:pt x="239" y="1850"/>
                </a:cubicBezTo>
                <a:cubicBezTo>
                  <a:pt x="239" y="1850"/>
                  <a:pt x="240" y="1851"/>
                  <a:pt x="240" y="1851"/>
                </a:cubicBezTo>
                <a:cubicBezTo>
                  <a:pt x="240" y="1851"/>
                  <a:pt x="241" y="1851"/>
                  <a:pt x="241" y="1851"/>
                </a:cubicBezTo>
                <a:cubicBezTo>
                  <a:pt x="241" y="1851"/>
                  <a:pt x="242" y="1850"/>
                  <a:pt x="242" y="1850"/>
                </a:cubicBezTo>
                <a:cubicBezTo>
                  <a:pt x="242" y="1850"/>
                  <a:pt x="243" y="1850"/>
                  <a:pt x="243" y="1849"/>
                </a:cubicBezTo>
                <a:cubicBezTo>
                  <a:pt x="244" y="1849"/>
                  <a:pt x="244" y="1849"/>
                  <a:pt x="244" y="1850"/>
                </a:cubicBezTo>
                <a:cubicBezTo>
                  <a:pt x="244" y="1850"/>
                  <a:pt x="245" y="1849"/>
                  <a:pt x="245" y="1849"/>
                </a:cubicBezTo>
                <a:cubicBezTo>
                  <a:pt x="245" y="1849"/>
                  <a:pt x="246" y="1849"/>
                  <a:pt x="246" y="1849"/>
                </a:cubicBezTo>
                <a:cubicBezTo>
                  <a:pt x="247" y="1849"/>
                  <a:pt x="247" y="1848"/>
                  <a:pt x="247" y="1848"/>
                </a:cubicBezTo>
                <a:cubicBezTo>
                  <a:pt x="248" y="1848"/>
                  <a:pt x="248" y="1847"/>
                  <a:pt x="248" y="1847"/>
                </a:cubicBezTo>
                <a:close/>
                <a:moveTo>
                  <a:pt x="164" y="1008"/>
                </a:moveTo>
                <a:cubicBezTo>
                  <a:pt x="163" y="1009"/>
                  <a:pt x="162" y="1009"/>
                  <a:pt x="161" y="1010"/>
                </a:cubicBezTo>
                <a:cubicBezTo>
                  <a:pt x="161" y="1012"/>
                  <a:pt x="162" y="1012"/>
                  <a:pt x="162" y="1013"/>
                </a:cubicBezTo>
                <a:cubicBezTo>
                  <a:pt x="162" y="1014"/>
                  <a:pt x="161" y="1015"/>
                  <a:pt x="161" y="1016"/>
                </a:cubicBezTo>
                <a:cubicBezTo>
                  <a:pt x="160" y="1017"/>
                  <a:pt x="160" y="1018"/>
                  <a:pt x="160" y="1018"/>
                </a:cubicBezTo>
                <a:cubicBezTo>
                  <a:pt x="161" y="1019"/>
                  <a:pt x="161" y="1018"/>
                  <a:pt x="162" y="1017"/>
                </a:cubicBezTo>
                <a:cubicBezTo>
                  <a:pt x="163" y="1016"/>
                  <a:pt x="163" y="1015"/>
                  <a:pt x="164" y="1013"/>
                </a:cubicBezTo>
                <a:cubicBezTo>
                  <a:pt x="164" y="1013"/>
                  <a:pt x="165" y="1012"/>
                  <a:pt x="165" y="1011"/>
                </a:cubicBezTo>
                <a:cubicBezTo>
                  <a:pt x="166" y="1011"/>
                  <a:pt x="166" y="1011"/>
                  <a:pt x="167" y="1011"/>
                </a:cubicBezTo>
                <a:cubicBezTo>
                  <a:pt x="168" y="1010"/>
                  <a:pt x="168" y="1009"/>
                  <a:pt x="168" y="1008"/>
                </a:cubicBezTo>
                <a:cubicBezTo>
                  <a:pt x="168" y="1008"/>
                  <a:pt x="168" y="1007"/>
                  <a:pt x="167" y="1006"/>
                </a:cubicBezTo>
                <a:cubicBezTo>
                  <a:pt x="166" y="1006"/>
                  <a:pt x="166" y="1008"/>
                  <a:pt x="164" y="1008"/>
                </a:cubicBezTo>
                <a:close/>
                <a:moveTo>
                  <a:pt x="230" y="1845"/>
                </a:moveTo>
                <a:cubicBezTo>
                  <a:pt x="230" y="1844"/>
                  <a:pt x="229" y="1844"/>
                  <a:pt x="229" y="1844"/>
                </a:cubicBezTo>
                <a:cubicBezTo>
                  <a:pt x="228" y="1843"/>
                  <a:pt x="228" y="1843"/>
                  <a:pt x="228" y="1843"/>
                </a:cubicBezTo>
                <a:cubicBezTo>
                  <a:pt x="227" y="1843"/>
                  <a:pt x="227" y="1843"/>
                  <a:pt x="227" y="1843"/>
                </a:cubicBezTo>
                <a:cubicBezTo>
                  <a:pt x="226" y="1843"/>
                  <a:pt x="226" y="1843"/>
                  <a:pt x="226" y="1843"/>
                </a:cubicBezTo>
                <a:cubicBezTo>
                  <a:pt x="226" y="1843"/>
                  <a:pt x="226" y="1844"/>
                  <a:pt x="226" y="1844"/>
                </a:cubicBezTo>
                <a:cubicBezTo>
                  <a:pt x="226" y="1844"/>
                  <a:pt x="226" y="1844"/>
                  <a:pt x="226" y="1844"/>
                </a:cubicBezTo>
                <a:cubicBezTo>
                  <a:pt x="226" y="1844"/>
                  <a:pt x="227" y="1845"/>
                  <a:pt x="227" y="1845"/>
                </a:cubicBezTo>
                <a:cubicBezTo>
                  <a:pt x="227" y="1845"/>
                  <a:pt x="227" y="1845"/>
                  <a:pt x="227" y="1845"/>
                </a:cubicBezTo>
                <a:cubicBezTo>
                  <a:pt x="227" y="1846"/>
                  <a:pt x="227" y="1846"/>
                  <a:pt x="227" y="1846"/>
                </a:cubicBezTo>
                <a:cubicBezTo>
                  <a:pt x="227" y="1846"/>
                  <a:pt x="227" y="1847"/>
                  <a:pt x="227" y="1847"/>
                </a:cubicBezTo>
                <a:cubicBezTo>
                  <a:pt x="227" y="1847"/>
                  <a:pt x="227" y="1847"/>
                  <a:pt x="228" y="1847"/>
                </a:cubicBezTo>
                <a:cubicBezTo>
                  <a:pt x="228" y="1847"/>
                  <a:pt x="228" y="1847"/>
                  <a:pt x="229" y="1847"/>
                </a:cubicBezTo>
                <a:cubicBezTo>
                  <a:pt x="229" y="1847"/>
                  <a:pt x="229" y="1847"/>
                  <a:pt x="229" y="1847"/>
                </a:cubicBezTo>
                <a:cubicBezTo>
                  <a:pt x="230" y="1847"/>
                  <a:pt x="230" y="1847"/>
                  <a:pt x="230" y="1847"/>
                </a:cubicBezTo>
                <a:cubicBezTo>
                  <a:pt x="230" y="1846"/>
                  <a:pt x="230" y="1846"/>
                  <a:pt x="231" y="1846"/>
                </a:cubicBezTo>
                <a:cubicBezTo>
                  <a:pt x="231" y="1846"/>
                  <a:pt x="231" y="1845"/>
                  <a:pt x="231" y="1845"/>
                </a:cubicBezTo>
                <a:cubicBezTo>
                  <a:pt x="231" y="1845"/>
                  <a:pt x="230" y="1845"/>
                  <a:pt x="230" y="1845"/>
                </a:cubicBezTo>
                <a:close/>
                <a:moveTo>
                  <a:pt x="236" y="1852"/>
                </a:moveTo>
                <a:cubicBezTo>
                  <a:pt x="236" y="1851"/>
                  <a:pt x="236" y="1851"/>
                  <a:pt x="236" y="1851"/>
                </a:cubicBezTo>
                <a:cubicBezTo>
                  <a:pt x="237" y="1851"/>
                  <a:pt x="237" y="1851"/>
                  <a:pt x="237" y="1851"/>
                </a:cubicBezTo>
                <a:cubicBezTo>
                  <a:pt x="237" y="1850"/>
                  <a:pt x="236" y="1850"/>
                  <a:pt x="236" y="1850"/>
                </a:cubicBezTo>
                <a:cubicBezTo>
                  <a:pt x="236" y="1850"/>
                  <a:pt x="236" y="1850"/>
                  <a:pt x="236" y="1850"/>
                </a:cubicBezTo>
                <a:cubicBezTo>
                  <a:pt x="236" y="1850"/>
                  <a:pt x="236" y="1850"/>
                  <a:pt x="235" y="1850"/>
                </a:cubicBezTo>
                <a:cubicBezTo>
                  <a:pt x="235" y="1850"/>
                  <a:pt x="235" y="1851"/>
                  <a:pt x="235" y="1851"/>
                </a:cubicBezTo>
                <a:cubicBezTo>
                  <a:pt x="235" y="1851"/>
                  <a:pt x="234" y="1851"/>
                  <a:pt x="234" y="1851"/>
                </a:cubicBezTo>
                <a:cubicBezTo>
                  <a:pt x="234" y="1851"/>
                  <a:pt x="234" y="1851"/>
                  <a:pt x="234" y="1851"/>
                </a:cubicBezTo>
                <a:cubicBezTo>
                  <a:pt x="234" y="1851"/>
                  <a:pt x="233" y="1851"/>
                  <a:pt x="233" y="1852"/>
                </a:cubicBezTo>
                <a:cubicBezTo>
                  <a:pt x="233" y="1852"/>
                  <a:pt x="233" y="1852"/>
                  <a:pt x="233" y="1852"/>
                </a:cubicBezTo>
                <a:cubicBezTo>
                  <a:pt x="233" y="1852"/>
                  <a:pt x="234" y="1853"/>
                  <a:pt x="234" y="1852"/>
                </a:cubicBezTo>
                <a:cubicBezTo>
                  <a:pt x="234" y="1852"/>
                  <a:pt x="234" y="1852"/>
                  <a:pt x="235" y="1852"/>
                </a:cubicBezTo>
                <a:cubicBezTo>
                  <a:pt x="235" y="1852"/>
                  <a:pt x="235" y="1852"/>
                  <a:pt x="235" y="1852"/>
                </a:cubicBezTo>
                <a:cubicBezTo>
                  <a:pt x="235" y="1852"/>
                  <a:pt x="235" y="1852"/>
                  <a:pt x="235" y="1852"/>
                </a:cubicBezTo>
                <a:cubicBezTo>
                  <a:pt x="235" y="1852"/>
                  <a:pt x="236" y="1852"/>
                  <a:pt x="236" y="1852"/>
                </a:cubicBezTo>
                <a:cubicBezTo>
                  <a:pt x="236" y="1852"/>
                  <a:pt x="236" y="1852"/>
                  <a:pt x="236" y="1852"/>
                </a:cubicBezTo>
                <a:cubicBezTo>
                  <a:pt x="236" y="1852"/>
                  <a:pt x="236" y="1852"/>
                  <a:pt x="237" y="1852"/>
                </a:cubicBezTo>
                <a:cubicBezTo>
                  <a:pt x="237" y="1852"/>
                  <a:pt x="237" y="1852"/>
                  <a:pt x="237" y="1852"/>
                </a:cubicBezTo>
                <a:cubicBezTo>
                  <a:pt x="237" y="1852"/>
                  <a:pt x="236" y="1852"/>
                  <a:pt x="236" y="1852"/>
                </a:cubicBezTo>
                <a:close/>
                <a:moveTo>
                  <a:pt x="232" y="1838"/>
                </a:moveTo>
                <a:cubicBezTo>
                  <a:pt x="232" y="1838"/>
                  <a:pt x="232" y="1838"/>
                  <a:pt x="232" y="1838"/>
                </a:cubicBezTo>
                <a:cubicBezTo>
                  <a:pt x="232" y="1837"/>
                  <a:pt x="232" y="1838"/>
                  <a:pt x="231" y="1838"/>
                </a:cubicBezTo>
                <a:cubicBezTo>
                  <a:pt x="231" y="1838"/>
                  <a:pt x="231" y="1838"/>
                  <a:pt x="231" y="1838"/>
                </a:cubicBezTo>
                <a:cubicBezTo>
                  <a:pt x="230" y="1838"/>
                  <a:pt x="230" y="1838"/>
                  <a:pt x="229" y="1838"/>
                </a:cubicBezTo>
                <a:cubicBezTo>
                  <a:pt x="229" y="1838"/>
                  <a:pt x="229" y="1838"/>
                  <a:pt x="228" y="1838"/>
                </a:cubicBezTo>
                <a:cubicBezTo>
                  <a:pt x="228" y="1838"/>
                  <a:pt x="228" y="1837"/>
                  <a:pt x="228" y="1837"/>
                </a:cubicBezTo>
                <a:cubicBezTo>
                  <a:pt x="228" y="1837"/>
                  <a:pt x="227" y="1837"/>
                  <a:pt x="227" y="1837"/>
                </a:cubicBezTo>
                <a:cubicBezTo>
                  <a:pt x="227" y="1837"/>
                  <a:pt x="227" y="1837"/>
                  <a:pt x="227" y="1837"/>
                </a:cubicBezTo>
                <a:cubicBezTo>
                  <a:pt x="227" y="1837"/>
                  <a:pt x="226" y="1837"/>
                  <a:pt x="226" y="1837"/>
                </a:cubicBezTo>
                <a:cubicBezTo>
                  <a:pt x="225" y="1837"/>
                  <a:pt x="224" y="1837"/>
                  <a:pt x="224" y="1837"/>
                </a:cubicBezTo>
                <a:cubicBezTo>
                  <a:pt x="224" y="1837"/>
                  <a:pt x="223" y="1837"/>
                  <a:pt x="223" y="1837"/>
                </a:cubicBezTo>
                <a:cubicBezTo>
                  <a:pt x="223" y="1837"/>
                  <a:pt x="222" y="1837"/>
                  <a:pt x="222" y="1837"/>
                </a:cubicBezTo>
                <a:cubicBezTo>
                  <a:pt x="222" y="1837"/>
                  <a:pt x="222" y="1836"/>
                  <a:pt x="221" y="1836"/>
                </a:cubicBezTo>
                <a:cubicBezTo>
                  <a:pt x="221" y="1836"/>
                  <a:pt x="221" y="1837"/>
                  <a:pt x="222" y="1837"/>
                </a:cubicBezTo>
                <a:cubicBezTo>
                  <a:pt x="222" y="1837"/>
                  <a:pt x="221" y="1838"/>
                  <a:pt x="221" y="1838"/>
                </a:cubicBezTo>
                <a:cubicBezTo>
                  <a:pt x="221" y="1838"/>
                  <a:pt x="221" y="1839"/>
                  <a:pt x="221" y="1839"/>
                </a:cubicBezTo>
                <a:cubicBezTo>
                  <a:pt x="220" y="1839"/>
                  <a:pt x="220" y="1839"/>
                  <a:pt x="220" y="1839"/>
                </a:cubicBezTo>
                <a:cubicBezTo>
                  <a:pt x="220" y="1839"/>
                  <a:pt x="221" y="1839"/>
                  <a:pt x="221" y="1839"/>
                </a:cubicBezTo>
                <a:cubicBezTo>
                  <a:pt x="221" y="1839"/>
                  <a:pt x="222" y="1840"/>
                  <a:pt x="222" y="1840"/>
                </a:cubicBezTo>
                <a:cubicBezTo>
                  <a:pt x="222" y="1840"/>
                  <a:pt x="223" y="1839"/>
                  <a:pt x="223" y="1839"/>
                </a:cubicBezTo>
                <a:cubicBezTo>
                  <a:pt x="223" y="1839"/>
                  <a:pt x="224" y="1839"/>
                  <a:pt x="224" y="1839"/>
                </a:cubicBezTo>
                <a:cubicBezTo>
                  <a:pt x="224" y="1839"/>
                  <a:pt x="225" y="1839"/>
                  <a:pt x="225" y="1839"/>
                </a:cubicBezTo>
                <a:cubicBezTo>
                  <a:pt x="225" y="1839"/>
                  <a:pt x="225" y="1839"/>
                  <a:pt x="226" y="1839"/>
                </a:cubicBezTo>
                <a:cubicBezTo>
                  <a:pt x="226" y="1839"/>
                  <a:pt x="226" y="1839"/>
                  <a:pt x="226" y="1840"/>
                </a:cubicBezTo>
                <a:cubicBezTo>
                  <a:pt x="226" y="1840"/>
                  <a:pt x="227" y="1840"/>
                  <a:pt x="227" y="1840"/>
                </a:cubicBezTo>
                <a:cubicBezTo>
                  <a:pt x="227" y="1840"/>
                  <a:pt x="228" y="1840"/>
                  <a:pt x="228" y="1840"/>
                </a:cubicBezTo>
                <a:cubicBezTo>
                  <a:pt x="228" y="1840"/>
                  <a:pt x="228" y="1840"/>
                  <a:pt x="229" y="1840"/>
                </a:cubicBezTo>
                <a:cubicBezTo>
                  <a:pt x="230" y="1841"/>
                  <a:pt x="231" y="1840"/>
                  <a:pt x="231" y="1840"/>
                </a:cubicBezTo>
                <a:cubicBezTo>
                  <a:pt x="232" y="1839"/>
                  <a:pt x="232" y="1839"/>
                  <a:pt x="233" y="1838"/>
                </a:cubicBezTo>
                <a:cubicBezTo>
                  <a:pt x="233" y="1838"/>
                  <a:pt x="233" y="1838"/>
                  <a:pt x="232" y="1838"/>
                </a:cubicBezTo>
                <a:close/>
                <a:moveTo>
                  <a:pt x="213" y="1834"/>
                </a:moveTo>
                <a:cubicBezTo>
                  <a:pt x="212" y="1834"/>
                  <a:pt x="212" y="1834"/>
                  <a:pt x="212" y="1834"/>
                </a:cubicBezTo>
                <a:cubicBezTo>
                  <a:pt x="212" y="1834"/>
                  <a:pt x="212" y="1834"/>
                  <a:pt x="212" y="1833"/>
                </a:cubicBezTo>
                <a:cubicBezTo>
                  <a:pt x="212" y="1833"/>
                  <a:pt x="212" y="1833"/>
                  <a:pt x="211" y="1833"/>
                </a:cubicBezTo>
                <a:cubicBezTo>
                  <a:pt x="211" y="1833"/>
                  <a:pt x="211" y="1832"/>
                  <a:pt x="212" y="1832"/>
                </a:cubicBezTo>
                <a:cubicBezTo>
                  <a:pt x="212" y="1832"/>
                  <a:pt x="211" y="1832"/>
                  <a:pt x="211" y="1832"/>
                </a:cubicBezTo>
                <a:cubicBezTo>
                  <a:pt x="211" y="1832"/>
                  <a:pt x="211" y="1832"/>
                  <a:pt x="211" y="1832"/>
                </a:cubicBezTo>
                <a:cubicBezTo>
                  <a:pt x="211" y="1832"/>
                  <a:pt x="211" y="1832"/>
                  <a:pt x="211" y="1832"/>
                </a:cubicBezTo>
                <a:cubicBezTo>
                  <a:pt x="211" y="1832"/>
                  <a:pt x="210" y="1832"/>
                  <a:pt x="210" y="1832"/>
                </a:cubicBezTo>
                <a:cubicBezTo>
                  <a:pt x="210" y="1832"/>
                  <a:pt x="210" y="1832"/>
                  <a:pt x="210" y="1832"/>
                </a:cubicBezTo>
                <a:cubicBezTo>
                  <a:pt x="210" y="1832"/>
                  <a:pt x="209" y="1831"/>
                  <a:pt x="209" y="1831"/>
                </a:cubicBezTo>
                <a:cubicBezTo>
                  <a:pt x="209" y="1831"/>
                  <a:pt x="209" y="1831"/>
                  <a:pt x="209" y="1831"/>
                </a:cubicBezTo>
                <a:cubicBezTo>
                  <a:pt x="209" y="1830"/>
                  <a:pt x="209" y="1830"/>
                  <a:pt x="209" y="1830"/>
                </a:cubicBezTo>
                <a:cubicBezTo>
                  <a:pt x="209" y="1830"/>
                  <a:pt x="209" y="1830"/>
                  <a:pt x="209" y="1830"/>
                </a:cubicBezTo>
                <a:cubicBezTo>
                  <a:pt x="209" y="1830"/>
                  <a:pt x="209" y="1830"/>
                  <a:pt x="209" y="1830"/>
                </a:cubicBezTo>
                <a:cubicBezTo>
                  <a:pt x="209" y="1829"/>
                  <a:pt x="209" y="1829"/>
                  <a:pt x="209" y="1829"/>
                </a:cubicBezTo>
                <a:cubicBezTo>
                  <a:pt x="208" y="1829"/>
                  <a:pt x="208" y="1829"/>
                  <a:pt x="208" y="1828"/>
                </a:cubicBezTo>
                <a:cubicBezTo>
                  <a:pt x="208" y="1828"/>
                  <a:pt x="208" y="1828"/>
                  <a:pt x="208" y="1828"/>
                </a:cubicBezTo>
                <a:cubicBezTo>
                  <a:pt x="208" y="1828"/>
                  <a:pt x="207" y="1827"/>
                  <a:pt x="207" y="1827"/>
                </a:cubicBezTo>
                <a:cubicBezTo>
                  <a:pt x="207" y="1827"/>
                  <a:pt x="207" y="1827"/>
                  <a:pt x="207" y="1827"/>
                </a:cubicBezTo>
                <a:cubicBezTo>
                  <a:pt x="207" y="1827"/>
                  <a:pt x="207" y="1827"/>
                  <a:pt x="207" y="1826"/>
                </a:cubicBezTo>
                <a:cubicBezTo>
                  <a:pt x="207" y="1826"/>
                  <a:pt x="207" y="1826"/>
                  <a:pt x="206" y="1826"/>
                </a:cubicBezTo>
                <a:cubicBezTo>
                  <a:pt x="206" y="1826"/>
                  <a:pt x="206" y="1826"/>
                  <a:pt x="205" y="1826"/>
                </a:cubicBezTo>
                <a:cubicBezTo>
                  <a:pt x="205" y="1827"/>
                  <a:pt x="205" y="1827"/>
                  <a:pt x="205" y="1827"/>
                </a:cubicBezTo>
                <a:cubicBezTo>
                  <a:pt x="205" y="1827"/>
                  <a:pt x="204" y="1827"/>
                  <a:pt x="204" y="1828"/>
                </a:cubicBezTo>
                <a:cubicBezTo>
                  <a:pt x="204" y="1828"/>
                  <a:pt x="204" y="1828"/>
                  <a:pt x="204" y="1828"/>
                </a:cubicBezTo>
                <a:cubicBezTo>
                  <a:pt x="203" y="1829"/>
                  <a:pt x="203" y="1829"/>
                  <a:pt x="203" y="1829"/>
                </a:cubicBezTo>
                <a:cubicBezTo>
                  <a:pt x="203" y="1829"/>
                  <a:pt x="202" y="1829"/>
                  <a:pt x="202" y="1829"/>
                </a:cubicBezTo>
                <a:cubicBezTo>
                  <a:pt x="201" y="1829"/>
                  <a:pt x="201" y="1829"/>
                  <a:pt x="201" y="1829"/>
                </a:cubicBezTo>
                <a:cubicBezTo>
                  <a:pt x="201" y="1829"/>
                  <a:pt x="201" y="1829"/>
                  <a:pt x="201" y="1829"/>
                </a:cubicBezTo>
                <a:cubicBezTo>
                  <a:pt x="200" y="1829"/>
                  <a:pt x="200" y="1829"/>
                  <a:pt x="200" y="1829"/>
                </a:cubicBezTo>
                <a:cubicBezTo>
                  <a:pt x="200" y="1829"/>
                  <a:pt x="200" y="1829"/>
                  <a:pt x="200" y="1829"/>
                </a:cubicBezTo>
                <a:cubicBezTo>
                  <a:pt x="201" y="1829"/>
                  <a:pt x="201" y="1830"/>
                  <a:pt x="201" y="1830"/>
                </a:cubicBezTo>
                <a:cubicBezTo>
                  <a:pt x="201" y="1830"/>
                  <a:pt x="201" y="1831"/>
                  <a:pt x="201" y="1831"/>
                </a:cubicBezTo>
                <a:cubicBezTo>
                  <a:pt x="201" y="1831"/>
                  <a:pt x="201" y="1831"/>
                  <a:pt x="201" y="1831"/>
                </a:cubicBezTo>
                <a:cubicBezTo>
                  <a:pt x="201" y="1832"/>
                  <a:pt x="202" y="1832"/>
                  <a:pt x="202" y="1832"/>
                </a:cubicBezTo>
                <a:cubicBezTo>
                  <a:pt x="202" y="1832"/>
                  <a:pt x="202" y="1832"/>
                  <a:pt x="202" y="1832"/>
                </a:cubicBezTo>
                <a:cubicBezTo>
                  <a:pt x="202" y="1833"/>
                  <a:pt x="202" y="1833"/>
                  <a:pt x="202" y="1833"/>
                </a:cubicBezTo>
                <a:cubicBezTo>
                  <a:pt x="203" y="1833"/>
                  <a:pt x="203" y="1833"/>
                  <a:pt x="203" y="1833"/>
                </a:cubicBezTo>
                <a:cubicBezTo>
                  <a:pt x="203" y="1834"/>
                  <a:pt x="203" y="1834"/>
                  <a:pt x="203" y="1834"/>
                </a:cubicBezTo>
                <a:cubicBezTo>
                  <a:pt x="203" y="1834"/>
                  <a:pt x="203" y="1835"/>
                  <a:pt x="203" y="1835"/>
                </a:cubicBezTo>
                <a:cubicBezTo>
                  <a:pt x="203" y="1835"/>
                  <a:pt x="204" y="1835"/>
                  <a:pt x="204" y="1835"/>
                </a:cubicBezTo>
                <a:cubicBezTo>
                  <a:pt x="204" y="1835"/>
                  <a:pt x="204" y="1835"/>
                  <a:pt x="204" y="1835"/>
                </a:cubicBezTo>
                <a:cubicBezTo>
                  <a:pt x="204" y="1835"/>
                  <a:pt x="205" y="1835"/>
                  <a:pt x="205" y="1835"/>
                </a:cubicBezTo>
                <a:cubicBezTo>
                  <a:pt x="205" y="1835"/>
                  <a:pt x="206" y="1835"/>
                  <a:pt x="206" y="1835"/>
                </a:cubicBezTo>
                <a:cubicBezTo>
                  <a:pt x="206" y="1835"/>
                  <a:pt x="206" y="1835"/>
                  <a:pt x="206" y="1834"/>
                </a:cubicBezTo>
                <a:cubicBezTo>
                  <a:pt x="206" y="1834"/>
                  <a:pt x="206" y="1834"/>
                  <a:pt x="206" y="1834"/>
                </a:cubicBezTo>
                <a:cubicBezTo>
                  <a:pt x="206" y="1834"/>
                  <a:pt x="206" y="1834"/>
                  <a:pt x="206" y="1834"/>
                </a:cubicBezTo>
                <a:cubicBezTo>
                  <a:pt x="206" y="1833"/>
                  <a:pt x="206" y="1833"/>
                  <a:pt x="206" y="1833"/>
                </a:cubicBezTo>
                <a:cubicBezTo>
                  <a:pt x="206" y="1833"/>
                  <a:pt x="206" y="1833"/>
                  <a:pt x="206" y="1834"/>
                </a:cubicBezTo>
                <a:cubicBezTo>
                  <a:pt x="206" y="1834"/>
                  <a:pt x="206" y="1834"/>
                  <a:pt x="206" y="1834"/>
                </a:cubicBezTo>
                <a:cubicBezTo>
                  <a:pt x="206" y="1834"/>
                  <a:pt x="206" y="1834"/>
                  <a:pt x="206" y="1834"/>
                </a:cubicBezTo>
                <a:cubicBezTo>
                  <a:pt x="206" y="1834"/>
                  <a:pt x="206" y="1834"/>
                  <a:pt x="206" y="1833"/>
                </a:cubicBezTo>
                <a:cubicBezTo>
                  <a:pt x="207" y="1833"/>
                  <a:pt x="207" y="1834"/>
                  <a:pt x="207" y="1833"/>
                </a:cubicBezTo>
                <a:cubicBezTo>
                  <a:pt x="207" y="1833"/>
                  <a:pt x="207" y="1833"/>
                  <a:pt x="207" y="1833"/>
                </a:cubicBezTo>
                <a:cubicBezTo>
                  <a:pt x="207" y="1833"/>
                  <a:pt x="207" y="1833"/>
                  <a:pt x="207" y="1834"/>
                </a:cubicBezTo>
                <a:cubicBezTo>
                  <a:pt x="207" y="1834"/>
                  <a:pt x="207" y="1834"/>
                  <a:pt x="207" y="1834"/>
                </a:cubicBezTo>
                <a:cubicBezTo>
                  <a:pt x="206" y="1834"/>
                  <a:pt x="207" y="1834"/>
                  <a:pt x="207" y="1834"/>
                </a:cubicBezTo>
                <a:cubicBezTo>
                  <a:pt x="206" y="1834"/>
                  <a:pt x="207" y="1835"/>
                  <a:pt x="207" y="1835"/>
                </a:cubicBezTo>
                <a:cubicBezTo>
                  <a:pt x="207" y="1835"/>
                  <a:pt x="207" y="1835"/>
                  <a:pt x="207" y="1835"/>
                </a:cubicBezTo>
                <a:cubicBezTo>
                  <a:pt x="207" y="1835"/>
                  <a:pt x="208" y="1835"/>
                  <a:pt x="208" y="1834"/>
                </a:cubicBezTo>
                <a:cubicBezTo>
                  <a:pt x="208" y="1834"/>
                  <a:pt x="208" y="1834"/>
                  <a:pt x="208" y="1834"/>
                </a:cubicBezTo>
                <a:cubicBezTo>
                  <a:pt x="208" y="1834"/>
                  <a:pt x="209" y="1835"/>
                  <a:pt x="209" y="1835"/>
                </a:cubicBezTo>
                <a:cubicBezTo>
                  <a:pt x="209" y="1835"/>
                  <a:pt x="209" y="1835"/>
                  <a:pt x="209" y="1835"/>
                </a:cubicBezTo>
                <a:cubicBezTo>
                  <a:pt x="210" y="1835"/>
                  <a:pt x="210" y="1836"/>
                  <a:pt x="210" y="1836"/>
                </a:cubicBezTo>
                <a:cubicBezTo>
                  <a:pt x="210" y="1836"/>
                  <a:pt x="210" y="1836"/>
                  <a:pt x="210" y="1836"/>
                </a:cubicBezTo>
                <a:cubicBezTo>
                  <a:pt x="210" y="1836"/>
                  <a:pt x="211" y="1836"/>
                  <a:pt x="211" y="1836"/>
                </a:cubicBezTo>
                <a:cubicBezTo>
                  <a:pt x="211" y="1836"/>
                  <a:pt x="211" y="1835"/>
                  <a:pt x="211" y="1835"/>
                </a:cubicBezTo>
                <a:cubicBezTo>
                  <a:pt x="211" y="1835"/>
                  <a:pt x="212" y="1836"/>
                  <a:pt x="212" y="1836"/>
                </a:cubicBezTo>
                <a:cubicBezTo>
                  <a:pt x="211" y="1836"/>
                  <a:pt x="212" y="1836"/>
                  <a:pt x="212" y="1836"/>
                </a:cubicBezTo>
                <a:cubicBezTo>
                  <a:pt x="212" y="1836"/>
                  <a:pt x="212" y="1836"/>
                  <a:pt x="212" y="1836"/>
                </a:cubicBezTo>
                <a:cubicBezTo>
                  <a:pt x="212" y="1835"/>
                  <a:pt x="213" y="1835"/>
                  <a:pt x="213" y="1835"/>
                </a:cubicBezTo>
                <a:cubicBezTo>
                  <a:pt x="213" y="1835"/>
                  <a:pt x="213" y="1834"/>
                  <a:pt x="213" y="1834"/>
                </a:cubicBezTo>
                <a:close/>
                <a:moveTo>
                  <a:pt x="154" y="1007"/>
                </a:moveTo>
                <a:cubicBezTo>
                  <a:pt x="153" y="1006"/>
                  <a:pt x="153" y="1004"/>
                  <a:pt x="152" y="1003"/>
                </a:cubicBezTo>
                <a:cubicBezTo>
                  <a:pt x="151" y="1003"/>
                  <a:pt x="150" y="1003"/>
                  <a:pt x="149" y="1003"/>
                </a:cubicBezTo>
                <a:cubicBezTo>
                  <a:pt x="148" y="1004"/>
                  <a:pt x="147" y="1005"/>
                  <a:pt x="147" y="1006"/>
                </a:cubicBezTo>
                <a:cubicBezTo>
                  <a:pt x="147" y="1007"/>
                  <a:pt x="148" y="1007"/>
                  <a:pt x="148" y="1008"/>
                </a:cubicBezTo>
                <a:cubicBezTo>
                  <a:pt x="149" y="1009"/>
                  <a:pt x="147" y="1011"/>
                  <a:pt x="150" y="1011"/>
                </a:cubicBezTo>
                <a:cubicBezTo>
                  <a:pt x="151" y="1011"/>
                  <a:pt x="151" y="1010"/>
                  <a:pt x="152" y="1010"/>
                </a:cubicBezTo>
                <a:cubicBezTo>
                  <a:pt x="152" y="1009"/>
                  <a:pt x="153" y="1009"/>
                  <a:pt x="154" y="1009"/>
                </a:cubicBezTo>
                <a:cubicBezTo>
                  <a:pt x="154" y="1009"/>
                  <a:pt x="155" y="1009"/>
                  <a:pt x="155" y="1008"/>
                </a:cubicBezTo>
                <a:cubicBezTo>
                  <a:pt x="155" y="1007"/>
                  <a:pt x="154" y="1007"/>
                  <a:pt x="154" y="1007"/>
                </a:cubicBezTo>
                <a:close/>
                <a:moveTo>
                  <a:pt x="46" y="1039"/>
                </a:moveTo>
                <a:cubicBezTo>
                  <a:pt x="44" y="1039"/>
                  <a:pt x="44" y="1037"/>
                  <a:pt x="43" y="1037"/>
                </a:cubicBezTo>
                <a:cubicBezTo>
                  <a:pt x="42" y="1037"/>
                  <a:pt x="38" y="1038"/>
                  <a:pt x="40" y="1040"/>
                </a:cubicBezTo>
                <a:cubicBezTo>
                  <a:pt x="40" y="1040"/>
                  <a:pt x="41" y="1040"/>
                  <a:pt x="42" y="1040"/>
                </a:cubicBezTo>
                <a:cubicBezTo>
                  <a:pt x="43" y="1041"/>
                  <a:pt x="42" y="1041"/>
                  <a:pt x="42" y="1042"/>
                </a:cubicBezTo>
                <a:cubicBezTo>
                  <a:pt x="43" y="1043"/>
                  <a:pt x="44" y="1042"/>
                  <a:pt x="44" y="1042"/>
                </a:cubicBezTo>
                <a:cubicBezTo>
                  <a:pt x="45" y="1041"/>
                  <a:pt x="45" y="1041"/>
                  <a:pt x="46" y="1041"/>
                </a:cubicBezTo>
                <a:cubicBezTo>
                  <a:pt x="47" y="1041"/>
                  <a:pt x="48" y="1039"/>
                  <a:pt x="46" y="1039"/>
                </a:cubicBezTo>
                <a:close/>
                <a:moveTo>
                  <a:pt x="931" y="287"/>
                </a:moveTo>
                <a:cubicBezTo>
                  <a:pt x="932" y="287"/>
                  <a:pt x="933" y="286"/>
                  <a:pt x="934" y="286"/>
                </a:cubicBezTo>
                <a:cubicBezTo>
                  <a:pt x="936" y="285"/>
                  <a:pt x="940" y="285"/>
                  <a:pt x="940" y="288"/>
                </a:cubicBezTo>
                <a:cubicBezTo>
                  <a:pt x="940" y="289"/>
                  <a:pt x="939" y="289"/>
                  <a:pt x="939" y="290"/>
                </a:cubicBezTo>
                <a:cubicBezTo>
                  <a:pt x="938" y="290"/>
                  <a:pt x="938" y="291"/>
                  <a:pt x="938" y="292"/>
                </a:cubicBezTo>
                <a:cubicBezTo>
                  <a:pt x="938" y="293"/>
                  <a:pt x="939" y="295"/>
                  <a:pt x="940" y="295"/>
                </a:cubicBezTo>
                <a:cubicBezTo>
                  <a:pt x="943" y="296"/>
                  <a:pt x="947" y="296"/>
                  <a:pt x="950" y="296"/>
                </a:cubicBezTo>
                <a:cubicBezTo>
                  <a:pt x="952" y="296"/>
                  <a:pt x="954" y="296"/>
                  <a:pt x="956" y="296"/>
                </a:cubicBezTo>
                <a:cubicBezTo>
                  <a:pt x="957" y="296"/>
                  <a:pt x="959" y="296"/>
                  <a:pt x="961" y="296"/>
                </a:cubicBezTo>
                <a:cubicBezTo>
                  <a:pt x="963" y="296"/>
                  <a:pt x="965" y="296"/>
                  <a:pt x="967" y="296"/>
                </a:cubicBezTo>
                <a:cubicBezTo>
                  <a:pt x="969" y="296"/>
                  <a:pt x="972" y="295"/>
                  <a:pt x="972" y="292"/>
                </a:cubicBezTo>
                <a:cubicBezTo>
                  <a:pt x="972" y="292"/>
                  <a:pt x="971" y="291"/>
                  <a:pt x="971" y="291"/>
                </a:cubicBezTo>
                <a:cubicBezTo>
                  <a:pt x="971" y="290"/>
                  <a:pt x="970" y="288"/>
                  <a:pt x="971" y="287"/>
                </a:cubicBezTo>
                <a:cubicBezTo>
                  <a:pt x="972" y="286"/>
                  <a:pt x="972" y="286"/>
                  <a:pt x="973" y="286"/>
                </a:cubicBezTo>
                <a:cubicBezTo>
                  <a:pt x="973" y="286"/>
                  <a:pt x="973" y="286"/>
                  <a:pt x="973" y="285"/>
                </a:cubicBezTo>
                <a:cubicBezTo>
                  <a:pt x="973" y="285"/>
                  <a:pt x="973" y="284"/>
                  <a:pt x="974" y="284"/>
                </a:cubicBezTo>
                <a:cubicBezTo>
                  <a:pt x="975" y="283"/>
                  <a:pt x="976" y="285"/>
                  <a:pt x="977" y="286"/>
                </a:cubicBezTo>
                <a:cubicBezTo>
                  <a:pt x="977" y="287"/>
                  <a:pt x="976" y="289"/>
                  <a:pt x="977" y="290"/>
                </a:cubicBezTo>
                <a:cubicBezTo>
                  <a:pt x="978" y="291"/>
                  <a:pt x="980" y="290"/>
                  <a:pt x="982" y="291"/>
                </a:cubicBezTo>
                <a:cubicBezTo>
                  <a:pt x="983" y="292"/>
                  <a:pt x="983" y="293"/>
                  <a:pt x="982" y="294"/>
                </a:cubicBezTo>
                <a:cubicBezTo>
                  <a:pt x="982" y="295"/>
                  <a:pt x="982" y="295"/>
                  <a:pt x="982" y="296"/>
                </a:cubicBezTo>
                <a:cubicBezTo>
                  <a:pt x="982" y="297"/>
                  <a:pt x="983" y="297"/>
                  <a:pt x="983" y="297"/>
                </a:cubicBezTo>
                <a:cubicBezTo>
                  <a:pt x="983" y="299"/>
                  <a:pt x="983" y="300"/>
                  <a:pt x="986" y="299"/>
                </a:cubicBezTo>
                <a:cubicBezTo>
                  <a:pt x="987" y="299"/>
                  <a:pt x="988" y="298"/>
                  <a:pt x="990" y="298"/>
                </a:cubicBezTo>
                <a:cubicBezTo>
                  <a:pt x="991" y="297"/>
                  <a:pt x="993" y="296"/>
                  <a:pt x="995" y="296"/>
                </a:cubicBezTo>
                <a:cubicBezTo>
                  <a:pt x="996" y="295"/>
                  <a:pt x="996" y="295"/>
                  <a:pt x="997" y="295"/>
                </a:cubicBezTo>
                <a:cubicBezTo>
                  <a:pt x="999" y="294"/>
                  <a:pt x="1003" y="293"/>
                  <a:pt x="1001" y="290"/>
                </a:cubicBezTo>
                <a:cubicBezTo>
                  <a:pt x="1001" y="289"/>
                  <a:pt x="1000" y="289"/>
                  <a:pt x="1000" y="288"/>
                </a:cubicBezTo>
                <a:cubicBezTo>
                  <a:pt x="1000" y="286"/>
                  <a:pt x="1000" y="285"/>
                  <a:pt x="1000" y="283"/>
                </a:cubicBezTo>
                <a:cubicBezTo>
                  <a:pt x="1000" y="282"/>
                  <a:pt x="998" y="281"/>
                  <a:pt x="998" y="280"/>
                </a:cubicBezTo>
                <a:cubicBezTo>
                  <a:pt x="998" y="278"/>
                  <a:pt x="998" y="279"/>
                  <a:pt x="999" y="278"/>
                </a:cubicBezTo>
                <a:cubicBezTo>
                  <a:pt x="1000" y="278"/>
                  <a:pt x="1000" y="277"/>
                  <a:pt x="1000" y="276"/>
                </a:cubicBezTo>
                <a:cubicBezTo>
                  <a:pt x="1002" y="275"/>
                  <a:pt x="1002" y="280"/>
                  <a:pt x="1003" y="281"/>
                </a:cubicBezTo>
                <a:cubicBezTo>
                  <a:pt x="1003" y="282"/>
                  <a:pt x="1004" y="282"/>
                  <a:pt x="1005" y="282"/>
                </a:cubicBezTo>
                <a:cubicBezTo>
                  <a:pt x="1006" y="283"/>
                  <a:pt x="1006" y="283"/>
                  <a:pt x="1006" y="284"/>
                </a:cubicBezTo>
                <a:cubicBezTo>
                  <a:pt x="1007" y="287"/>
                  <a:pt x="1012" y="285"/>
                  <a:pt x="1014" y="284"/>
                </a:cubicBezTo>
                <a:cubicBezTo>
                  <a:pt x="1015" y="283"/>
                  <a:pt x="1016" y="282"/>
                  <a:pt x="1018" y="281"/>
                </a:cubicBezTo>
                <a:cubicBezTo>
                  <a:pt x="1020" y="279"/>
                  <a:pt x="1022" y="276"/>
                  <a:pt x="1019" y="273"/>
                </a:cubicBezTo>
                <a:cubicBezTo>
                  <a:pt x="1019" y="273"/>
                  <a:pt x="1018" y="272"/>
                  <a:pt x="1017" y="272"/>
                </a:cubicBezTo>
                <a:cubicBezTo>
                  <a:pt x="1017" y="271"/>
                  <a:pt x="1016" y="271"/>
                  <a:pt x="1015" y="271"/>
                </a:cubicBezTo>
                <a:cubicBezTo>
                  <a:pt x="1014" y="270"/>
                  <a:pt x="1014" y="269"/>
                  <a:pt x="1016" y="269"/>
                </a:cubicBezTo>
                <a:cubicBezTo>
                  <a:pt x="1017" y="269"/>
                  <a:pt x="1019" y="269"/>
                  <a:pt x="1020" y="269"/>
                </a:cubicBezTo>
                <a:cubicBezTo>
                  <a:pt x="1021" y="269"/>
                  <a:pt x="1022" y="269"/>
                  <a:pt x="1022" y="269"/>
                </a:cubicBezTo>
                <a:cubicBezTo>
                  <a:pt x="1024" y="268"/>
                  <a:pt x="1026" y="269"/>
                  <a:pt x="1026" y="267"/>
                </a:cubicBezTo>
                <a:cubicBezTo>
                  <a:pt x="1026" y="266"/>
                  <a:pt x="1025" y="265"/>
                  <a:pt x="1025" y="263"/>
                </a:cubicBezTo>
                <a:cubicBezTo>
                  <a:pt x="1025" y="262"/>
                  <a:pt x="1027" y="258"/>
                  <a:pt x="1029" y="258"/>
                </a:cubicBezTo>
                <a:cubicBezTo>
                  <a:pt x="1030" y="258"/>
                  <a:pt x="1030" y="258"/>
                  <a:pt x="1031" y="258"/>
                </a:cubicBezTo>
                <a:cubicBezTo>
                  <a:pt x="1032" y="257"/>
                  <a:pt x="1032" y="257"/>
                  <a:pt x="1033" y="257"/>
                </a:cubicBezTo>
                <a:cubicBezTo>
                  <a:pt x="1034" y="256"/>
                  <a:pt x="1036" y="256"/>
                  <a:pt x="1037" y="257"/>
                </a:cubicBezTo>
                <a:cubicBezTo>
                  <a:pt x="1038" y="259"/>
                  <a:pt x="1037" y="260"/>
                  <a:pt x="1036" y="260"/>
                </a:cubicBezTo>
                <a:cubicBezTo>
                  <a:pt x="1034" y="261"/>
                  <a:pt x="1035" y="262"/>
                  <a:pt x="1034" y="264"/>
                </a:cubicBezTo>
                <a:cubicBezTo>
                  <a:pt x="1034" y="265"/>
                  <a:pt x="1034" y="265"/>
                  <a:pt x="1034" y="266"/>
                </a:cubicBezTo>
                <a:cubicBezTo>
                  <a:pt x="1033" y="267"/>
                  <a:pt x="1033" y="267"/>
                  <a:pt x="1034" y="268"/>
                </a:cubicBezTo>
                <a:cubicBezTo>
                  <a:pt x="1034" y="268"/>
                  <a:pt x="1034" y="269"/>
                  <a:pt x="1034" y="269"/>
                </a:cubicBezTo>
                <a:cubicBezTo>
                  <a:pt x="1034" y="270"/>
                  <a:pt x="1033" y="270"/>
                  <a:pt x="1033" y="270"/>
                </a:cubicBezTo>
                <a:cubicBezTo>
                  <a:pt x="1033" y="270"/>
                  <a:pt x="1033" y="271"/>
                  <a:pt x="1033" y="271"/>
                </a:cubicBezTo>
                <a:cubicBezTo>
                  <a:pt x="1033" y="273"/>
                  <a:pt x="1031" y="273"/>
                  <a:pt x="1032" y="275"/>
                </a:cubicBezTo>
                <a:cubicBezTo>
                  <a:pt x="1034" y="276"/>
                  <a:pt x="1035" y="277"/>
                  <a:pt x="1038" y="278"/>
                </a:cubicBezTo>
                <a:cubicBezTo>
                  <a:pt x="1039" y="278"/>
                  <a:pt x="1040" y="277"/>
                  <a:pt x="1041" y="278"/>
                </a:cubicBezTo>
                <a:cubicBezTo>
                  <a:pt x="1042" y="278"/>
                  <a:pt x="1043" y="279"/>
                  <a:pt x="1044" y="279"/>
                </a:cubicBezTo>
                <a:cubicBezTo>
                  <a:pt x="1046" y="279"/>
                  <a:pt x="1047" y="279"/>
                  <a:pt x="1049" y="279"/>
                </a:cubicBezTo>
                <a:cubicBezTo>
                  <a:pt x="1050" y="279"/>
                  <a:pt x="1051" y="279"/>
                  <a:pt x="1053" y="278"/>
                </a:cubicBezTo>
                <a:cubicBezTo>
                  <a:pt x="1054" y="277"/>
                  <a:pt x="1055" y="275"/>
                  <a:pt x="1056" y="274"/>
                </a:cubicBezTo>
                <a:cubicBezTo>
                  <a:pt x="1057" y="273"/>
                  <a:pt x="1059" y="273"/>
                  <a:pt x="1060" y="272"/>
                </a:cubicBezTo>
                <a:cubicBezTo>
                  <a:pt x="1062" y="271"/>
                  <a:pt x="1063" y="270"/>
                  <a:pt x="1064" y="270"/>
                </a:cubicBezTo>
                <a:cubicBezTo>
                  <a:pt x="1066" y="269"/>
                  <a:pt x="1067" y="268"/>
                  <a:pt x="1068" y="267"/>
                </a:cubicBezTo>
                <a:cubicBezTo>
                  <a:pt x="1069" y="266"/>
                  <a:pt x="1070" y="266"/>
                  <a:pt x="1072" y="265"/>
                </a:cubicBezTo>
                <a:cubicBezTo>
                  <a:pt x="1072" y="264"/>
                  <a:pt x="1073" y="264"/>
                  <a:pt x="1074" y="263"/>
                </a:cubicBezTo>
                <a:cubicBezTo>
                  <a:pt x="1074" y="263"/>
                  <a:pt x="1075" y="263"/>
                  <a:pt x="1076" y="262"/>
                </a:cubicBezTo>
                <a:cubicBezTo>
                  <a:pt x="1077" y="261"/>
                  <a:pt x="1075" y="260"/>
                  <a:pt x="1075" y="259"/>
                </a:cubicBezTo>
                <a:cubicBezTo>
                  <a:pt x="1074" y="258"/>
                  <a:pt x="1075" y="257"/>
                  <a:pt x="1073" y="256"/>
                </a:cubicBezTo>
                <a:cubicBezTo>
                  <a:pt x="1072" y="256"/>
                  <a:pt x="1072" y="256"/>
                  <a:pt x="1071" y="256"/>
                </a:cubicBezTo>
                <a:cubicBezTo>
                  <a:pt x="1070" y="255"/>
                  <a:pt x="1070" y="255"/>
                  <a:pt x="1069" y="254"/>
                </a:cubicBezTo>
                <a:cubicBezTo>
                  <a:pt x="1069" y="254"/>
                  <a:pt x="1067" y="252"/>
                  <a:pt x="1069" y="252"/>
                </a:cubicBezTo>
                <a:cubicBezTo>
                  <a:pt x="1070" y="252"/>
                  <a:pt x="1072" y="252"/>
                  <a:pt x="1073" y="252"/>
                </a:cubicBezTo>
                <a:cubicBezTo>
                  <a:pt x="1075" y="252"/>
                  <a:pt x="1077" y="252"/>
                  <a:pt x="1078" y="252"/>
                </a:cubicBezTo>
                <a:cubicBezTo>
                  <a:pt x="1080" y="251"/>
                  <a:pt x="1078" y="250"/>
                  <a:pt x="1076" y="249"/>
                </a:cubicBezTo>
                <a:cubicBezTo>
                  <a:pt x="1075" y="249"/>
                  <a:pt x="1074" y="249"/>
                  <a:pt x="1072" y="248"/>
                </a:cubicBezTo>
                <a:cubicBezTo>
                  <a:pt x="1071" y="248"/>
                  <a:pt x="1069" y="247"/>
                  <a:pt x="1069" y="246"/>
                </a:cubicBezTo>
                <a:cubicBezTo>
                  <a:pt x="1069" y="244"/>
                  <a:pt x="1069" y="242"/>
                  <a:pt x="1070" y="241"/>
                </a:cubicBezTo>
                <a:cubicBezTo>
                  <a:pt x="1070" y="241"/>
                  <a:pt x="1071" y="241"/>
                  <a:pt x="1071" y="240"/>
                </a:cubicBezTo>
                <a:cubicBezTo>
                  <a:pt x="1072" y="240"/>
                  <a:pt x="1073" y="239"/>
                  <a:pt x="1073" y="239"/>
                </a:cubicBezTo>
                <a:cubicBezTo>
                  <a:pt x="1075" y="238"/>
                  <a:pt x="1076" y="239"/>
                  <a:pt x="1077" y="238"/>
                </a:cubicBezTo>
                <a:cubicBezTo>
                  <a:pt x="1079" y="238"/>
                  <a:pt x="1080" y="237"/>
                  <a:pt x="1082" y="237"/>
                </a:cubicBezTo>
                <a:cubicBezTo>
                  <a:pt x="1083" y="236"/>
                  <a:pt x="1086" y="236"/>
                  <a:pt x="1086" y="235"/>
                </a:cubicBezTo>
                <a:cubicBezTo>
                  <a:pt x="1085" y="234"/>
                  <a:pt x="1084" y="233"/>
                  <a:pt x="1083" y="232"/>
                </a:cubicBezTo>
                <a:cubicBezTo>
                  <a:pt x="1081" y="232"/>
                  <a:pt x="1080" y="232"/>
                  <a:pt x="1079" y="231"/>
                </a:cubicBezTo>
                <a:cubicBezTo>
                  <a:pt x="1078" y="230"/>
                  <a:pt x="1076" y="230"/>
                  <a:pt x="1075" y="230"/>
                </a:cubicBezTo>
                <a:cubicBezTo>
                  <a:pt x="1073" y="229"/>
                  <a:pt x="1072" y="227"/>
                  <a:pt x="1071" y="226"/>
                </a:cubicBezTo>
                <a:cubicBezTo>
                  <a:pt x="1069" y="225"/>
                  <a:pt x="1067" y="224"/>
                  <a:pt x="1065" y="224"/>
                </a:cubicBezTo>
                <a:cubicBezTo>
                  <a:pt x="1063" y="225"/>
                  <a:pt x="1062" y="224"/>
                  <a:pt x="1060" y="225"/>
                </a:cubicBezTo>
                <a:cubicBezTo>
                  <a:pt x="1059" y="225"/>
                  <a:pt x="1059" y="225"/>
                  <a:pt x="1058" y="226"/>
                </a:cubicBezTo>
                <a:cubicBezTo>
                  <a:pt x="1057" y="226"/>
                  <a:pt x="1057" y="227"/>
                  <a:pt x="1057" y="227"/>
                </a:cubicBezTo>
                <a:cubicBezTo>
                  <a:pt x="1056" y="228"/>
                  <a:pt x="1055" y="228"/>
                  <a:pt x="1055" y="228"/>
                </a:cubicBezTo>
                <a:cubicBezTo>
                  <a:pt x="1054" y="228"/>
                  <a:pt x="1054" y="229"/>
                  <a:pt x="1053" y="228"/>
                </a:cubicBezTo>
                <a:cubicBezTo>
                  <a:pt x="1052" y="228"/>
                  <a:pt x="1051" y="228"/>
                  <a:pt x="1051" y="228"/>
                </a:cubicBezTo>
                <a:cubicBezTo>
                  <a:pt x="1049" y="229"/>
                  <a:pt x="1052" y="230"/>
                  <a:pt x="1053" y="231"/>
                </a:cubicBezTo>
                <a:cubicBezTo>
                  <a:pt x="1053" y="231"/>
                  <a:pt x="1054" y="231"/>
                  <a:pt x="1054" y="232"/>
                </a:cubicBezTo>
                <a:cubicBezTo>
                  <a:pt x="1056" y="233"/>
                  <a:pt x="1057" y="232"/>
                  <a:pt x="1058" y="232"/>
                </a:cubicBezTo>
                <a:cubicBezTo>
                  <a:pt x="1059" y="232"/>
                  <a:pt x="1060" y="232"/>
                  <a:pt x="1059" y="233"/>
                </a:cubicBezTo>
                <a:cubicBezTo>
                  <a:pt x="1059" y="233"/>
                  <a:pt x="1058" y="233"/>
                  <a:pt x="1058" y="233"/>
                </a:cubicBezTo>
                <a:cubicBezTo>
                  <a:pt x="1057" y="234"/>
                  <a:pt x="1058" y="235"/>
                  <a:pt x="1057" y="235"/>
                </a:cubicBezTo>
                <a:cubicBezTo>
                  <a:pt x="1056" y="236"/>
                  <a:pt x="1054" y="234"/>
                  <a:pt x="1052" y="233"/>
                </a:cubicBezTo>
                <a:cubicBezTo>
                  <a:pt x="1052" y="233"/>
                  <a:pt x="1050" y="233"/>
                  <a:pt x="1050" y="233"/>
                </a:cubicBezTo>
                <a:cubicBezTo>
                  <a:pt x="1049" y="235"/>
                  <a:pt x="1052" y="234"/>
                  <a:pt x="1052" y="235"/>
                </a:cubicBezTo>
                <a:cubicBezTo>
                  <a:pt x="1052" y="236"/>
                  <a:pt x="1050" y="236"/>
                  <a:pt x="1049" y="236"/>
                </a:cubicBezTo>
                <a:cubicBezTo>
                  <a:pt x="1048" y="235"/>
                  <a:pt x="1046" y="235"/>
                  <a:pt x="1045" y="235"/>
                </a:cubicBezTo>
                <a:cubicBezTo>
                  <a:pt x="1043" y="234"/>
                  <a:pt x="1042" y="234"/>
                  <a:pt x="1040" y="234"/>
                </a:cubicBezTo>
                <a:cubicBezTo>
                  <a:pt x="1039" y="234"/>
                  <a:pt x="1038" y="233"/>
                  <a:pt x="1036" y="232"/>
                </a:cubicBezTo>
                <a:cubicBezTo>
                  <a:pt x="1035" y="231"/>
                  <a:pt x="1034" y="232"/>
                  <a:pt x="1033" y="232"/>
                </a:cubicBezTo>
                <a:cubicBezTo>
                  <a:pt x="1032" y="233"/>
                  <a:pt x="1031" y="233"/>
                  <a:pt x="1029" y="233"/>
                </a:cubicBezTo>
                <a:cubicBezTo>
                  <a:pt x="1027" y="233"/>
                  <a:pt x="1025" y="233"/>
                  <a:pt x="1023" y="233"/>
                </a:cubicBezTo>
                <a:cubicBezTo>
                  <a:pt x="1022" y="233"/>
                  <a:pt x="1020" y="233"/>
                  <a:pt x="1019" y="233"/>
                </a:cubicBezTo>
                <a:cubicBezTo>
                  <a:pt x="1017" y="233"/>
                  <a:pt x="1016" y="234"/>
                  <a:pt x="1015" y="234"/>
                </a:cubicBezTo>
                <a:cubicBezTo>
                  <a:pt x="1014" y="235"/>
                  <a:pt x="1012" y="234"/>
                  <a:pt x="1010" y="234"/>
                </a:cubicBezTo>
                <a:cubicBezTo>
                  <a:pt x="1009" y="234"/>
                  <a:pt x="1008" y="235"/>
                  <a:pt x="1007" y="236"/>
                </a:cubicBezTo>
                <a:cubicBezTo>
                  <a:pt x="1006" y="236"/>
                  <a:pt x="1006" y="237"/>
                  <a:pt x="1005" y="238"/>
                </a:cubicBezTo>
                <a:cubicBezTo>
                  <a:pt x="1005" y="239"/>
                  <a:pt x="1004" y="240"/>
                  <a:pt x="1003" y="241"/>
                </a:cubicBezTo>
                <a:cubicBezTo>
                  <a:pt x="1001" y="243"/>
                  <a:pt x="998" y="242"/>
                  <a:pt x="996" y="244"/>
                </a:cubicBezTo>
                <a:cubicBezTo>
                  <a:pt x="996" y="245"/>
                  <a:pt x="996" y="245"/>
                  <a:pt x="995" y="246"/>
                </a:cubicBezTo>
                <a:cubicBezTo>
                  <a:pt x="995" y="246"/>
                  <a:pt x="994" y="247"/>
                  <a:pt x="993" y="247"/>
                </a:cubicBezTo>
                <a:cubicBezTo>
                  <a:pt x="992" y="247"/>
                  <a:pt x="991" y="248"/>
                  <a:pt x="990" y="249"/>
                </a:cubicBezTo>
                <a:cubicBezTo>
                  <a:pt x="989" y="249"/>
                  <a:pt x="989" y="250"/>
                  <a:pt x="988" y="250"/>
                </a:cubicBezTo>
                <a:cubicBezTo>
                  <a:pt x="988" y="251"/>
                  <a:pt x="988" y="252"/>
                  <a:pt x="987" y="252"/>
                </a:cubicBezTo>
                <a:cubicBezTo>
                  <a:pt x="987" y="253"/>
                  <a:pt x="985" y="253"/>
                  <a:pt x="984" y="254"/>
                </a:cubicBezTo>
                <a:cubicBezTo>
                  <a:pt x="982" y="254"/>
                  <a:pt x="984" y="256"/>
                  <a:pt x="983" y="257"/>
                </a:cubicBezTo>
                <a:cubicBezTo>
                  <a:pt x="982" y="258"/>
                  <a:pt x="981" y="258"/>
                  <a:pt x="980" y="259"/>
                </a:cubicBezTo>
                <a:cubicBezTo>
                  <a:pt x="979" y="259"/>
                  <a:pt x="979" y="260"/>
                  <a:pt x="977" y="260"/>
                </a:cubicBezTo>
                <a:cubicBezTo>
                  <a:pt x="976" y="260"/>
                  <a:pt x="975" y="260"/>
                  <a:pt x="974" y="261"/>
                </a:cubicBezTo>
                <a:cubicBezTo>
                  <a:pt x="973" y="261"/>
                  <a:pt x="973" y="262"/>
                  <a:pt x="972" y="262"/>
                </a:cubicBezTo>
                <a:cubicBezTo>
                  <a:pt x="971" y="262"/>
                  <a:pt x="970" y="262"/>
                  <a:pt x="970" y="262"/>
                </a:cubicBezTo>
                <a:cubicBezTo>
                  <a:pt x="968" y="262"/>
                  <a:pt x="967" y="262"/>
                  <a:pt x="966" y="264"/>
                </a:cubicBezTo>
                <a:cubicBezTo>
                  <a:pt x="966" y="266"/>
                  <a:pt x="966" y="266"/>
                  <a:pt x="964" y="267"/>
                </a:cubicBezTo>
                <a:cubicBezTo>
                  <a:pt x="962" y="268"/>
                  <a:pt x="963" y="269"/>
                  <a:pt x="962" y="271"/>
                </a:cubicBezTo>
                <a:cubicBezTo>
                  <a:pt x="961" y="272"/>
                  <a:pt x="960" y="273"/>
                  <a:pt x="958" y="273"/>
                </a:cubicBezTo>
                <a:cubicBezTo>
                  <a:pt x="955" y="274"/>
                  <a:pt x="952" y="272"/>
                  <a:pt x="949" y="273"/>
                </a:cubicBezTo>
                <a:cubicBezTo>
                  <a:pt x="948" y="274"/>
                  <a:pt x="947" y="275"/>
                  <a:pt x="946" y="275"/>
                </a:cubicBezTo>
                <a:cubicBezTo>
                  <a:pt x="942" y="275"/>
                  <a:pt x="939" y="275"/>
                  <a:pt x="937" y="278"/>
                </a:cubicBezTo>
                <a:cubicBezTo>
                  <a:pt x="936" y="279"/>
                  <a:pt x="937" y="281"/>
                  <a:pt x="935" y="281"/>
                </a:cubicBezTo>
                <a:cubicBezTo>
                  <a:pt x="934" y="282"/>
                  <a:pt x="932" y="281"/>
                  <a:pt x="931" y="283"/>
                </a:cubicBezTo>
                <a:cubicBezTo>
                  <a:pt x="931" y="283"/>
                  <a:pt x="928" y="289"/>
                  <a:pt x="929" y="289"/>
                </a:cubicBezTo>
                <a:cubicBezTo>
                  <a:pt x="929" y="289"/>
                  <a:pt x="931" y="287"/>
                  <a:pt x="931" y="287"/>
                </a:cubicBezTo>
                <a:close/>
                <a:moveTo>
                  <a:pt x="53" y="1041"/>
                </a:moveTo>
                <a:cubicBezTo>
                  <a:pt x="53" y="1042"/>
                  <a:pt x="54" y="1042"/>
                  <a:pt x="55" y="1042"/>
                </a:cubicBezTo>
                <a:cubicBezTo>
                  <a:pt x="58" y="1042"/>
                  <a:pt x="51" y="1039"/>
                  <a:pt x="53" y="1041"/>
                </a:cubicBezTo>
                <a:close/>
                <a:moveTo>
                  <a:pt x="53" y="1037"/>
                </a:moveTo>
                <a:cubicBezTo>
                  <a:pt x="53" y="1036"/>
                  <a:pt x="52" y="1036"/>
                  <a:pt x="52" y="1036"/>
                </a:cubicBezTo>
                <a:cubicBezTo>
                  <a:pt x="51" y="1036"/>
                  <a:pt x="52" y="1035"/>
                  <a:pt x="51" y="1035"/>
                </a:cubicBezTo>
                <a:cubicBezTo>
                  <a:pt x="51" y="1034"/>
                  <a:pt x="50" y="1034"/>
                  <a:pt x="49" y="1035"/>
                </a:cubicBezTo>
                <a:cubicBezTo>
                  <a:pt x="49" y="1036"/>
                  <a:pt x="49" y="1036"/>
                  <a:pt x="49" y="1036"/>
                </a:cubicBezTo>
                <a:cubicBezTo>
                  <a:pt x="50" y="1037"/>
                  <a:pt x="49" y="1040"/>
                  <a:pt x="51" y="1039"/>
                </a:cubicBezTo>
                <a:cubicBezTo>
                  <a:pt x="52" y="1039"/>
                  <a:pt x="51" y="1038"/>
                  <a:pt x="52" y="1038"/>
                </a:cubicBezTo>
                <a:cubicBezTo>
                  <a:pt x="53" y="1037"/>
                  <a:pt x="54" y="1037"/>
                  <a:pt x="53" y="1037"/>
                </a:cubicBezTo>
                <a:close/>
                <a:moveTo>
                  <a:pt x="40" y="1782"/>
                </a:moveTo>
                <a:cubicBezTo>
                  <a:pt x="38" y="1782"/>
                  <a:pt x="37" y="1782"/>
                  <a:pt x="37" y="1783"/>
                </a:cubicBezTo>
                <a:cubicBezTo>
                  <a:pt x="36" y="1783"/>
                  <a:pt x="37" y="1784"/>
                  <a:pt x="39" y="1785"/>
                </a:cubicBezTo>
                <a:cubicBezTo>
                  <a:pt x="40" y="1785"/>
                  <a:pt x="42" y="1785"/>
                  <a:pt x="42" y="1784"/>
                </a:cubicBezTo>
                <a:cubicBezTo>
                  <a:pt x="42" y="1783"/>
                  <a:pt x="41" y="1783"/>
                  <a:pt x="40" y="1782"/>
                </a:cubicBezTo>
                <a:close/>
                <a:moveTo>
                  <a:pt x="3" y="679"/>
                </a:moveTo>
                <a:cubicBezTo>
                  <a:pt x="3" y="678"/>
                  <a:pt x="1" y="679"/>
                  <a:pt x="1" y="680"/>
                </a:cubicBezTo>
                <a:cubicBezTo>
                  <a:pt x="2" y="681"/>
                  <a:pt x="4" y="680"/>
                  <a:pt x="3" y="679"/>
                </a:cubicBezTo>
                <a:close/>
                <a:moveTo>
                  <a:pt x="48" y="864"/>
                </a:moveTo>
                <a:cubicBezTo>
                  <a:pt x="47" y="864"/>
                  <a:pt x="47" y="864"/>
                  <a:pt x="47" y="863"/>
                </a:cubicBezTo>
                <a:cubicBezTo>
                  <a:pt x="47" y="862"/>
                  <a:pt x="48" y="862"/>
                  <a:pt x="48" y="861"/>
                </a:cubicBezTo>
                <a:cubicBezTo>
                  <a:pt x="48" y="859"/>
                  <a:pt x="47" y="859"/>
                  <a:pt x="47" y="857"/>
                </a:cubicBezTo>
                <a:cubicBezTo>
                  <a:pt x="47" y="856"/>
                  <a:pt x="47" y="856"/>
                  <a:pt x="46" y="855"/>
                </a:cubicBezTo>
                <a:cubicBezTo>
                  <a:pt x="45" y="854"/>
                  <a:pt x="42" y="856"/>
                  <a:pt x="40" y="855"/>
                </a:cubicBezTo>
                <a:cubicBezTo>
                  <a:pt x="39" y="854"/>
                  <a:pt x="39" y="851"/>
                  <a:pt x="37" y="852"/>
                </a:cubicBezTo>
                <a:cubicBezTo>
                  <a:pt x="37" y="852"/>
                  <a:pt x="37" y="853"/>
                  <a:pt x="36" y="853"/>
                </a:cubicBezTo>
                <a:cubicBezTo>
                  <a:pt x="35" y="853"/>
                  <a:pt x="35" y="853"/>
                  <a:pt x="34" y="853"/>
                </a:cubicBezTo>
                <a:cubicBezTo>
                  <a:pt x="33" y="853"/>
                  <a:pt x="32" y="853"/>
                  <a:pt x="32" y="853"/>
                </a:cubicBezTo>
                <a:cubicBezTo>
                  <a:pt x="30" y="854"/>
                  <a:pt x="28" y="854"/>
                  <a:pt x="27" y="855"/>
                </a:cubicBezTo>
                <a:cubicBezTo>
                  <a:pt x="26" y="857"/>
                  <a:pt x="24" y="857"/>
                  <a:pt x="23" y="858"/>
                </a:cubicBezTo>
                <a:cubicBezTo>
                  <a:pt x="22" y="859"/>
                  <a:pt x="21" y="860"/>
                  <a:pt x="20" y="859"/>
                </a:cubicBezTo>
                <a:cubicBezTo>
                  <a:pt x="19" y="859"/>
                  <a:pt x="19" y="858"/>
                  <a:pt x="18" y="858"/>
                </a:cubicBezTo>
                <a:cubicBezTo>
                  <a:pt x="17" y="858"/>
                  <a:pt x="15" y="858"/>
                  <a:pt x="14" y="858"/>
                </a:cubicBezTo>
                <a:cubicBezTo>
                  <a:pt x="13" y="858"/>
                  <a:pt x="11" y="858"/>
                  <a:pt x="11" y="859"/>
                </a:cubicBezTo>
                <a:cubicBezTo>
                  <a:pt x="10" y="860"/>
                  <a:pt x="14" y="860"/>
                  <a:pt x="15" y="861"/>
                </a:cubicBezTo>
                <a:cubicBezTo>
                  <a:pt x="17" y="861"/>
                  <a:pt x="18" y="862"/>
                  <a:pt x="19" y="863"/>
                </a:cubicBezTo>
                <a:cubicBezTo>
                  <a:pt x="20" y="864"/>
                  <a:pt x="22" y="866"/>
                  <a:pt x="23" y="867"/>
                </a:cubicBezTo>
                <a:cubicBezTo>
                  <a:pt x="24" y="867"/>
                  <a:pt x="26" y="867"/>
                  <a:pt x="27" y="867"/>
                </a:cubicBezTo>
                <a:cubicBezTo>
                  <a:pt x="29" y="868"/>
                  <a:pt x="30" y="869"/>
                  <a:pt x="31" y="870"/>
                </a:cubicBezTo>
                <a:cubicBezTo>
                  <a:pt x="33" y="871"/>
                  <a:pt x="35" y="873"/>
                  <a:pt x="38" y="873"/>
                </a:cubicBezTo>
                <a:cubicBezTo>
                  <a:pt x="38" y="872"/>
                  <a:pt x="37" y="871"/>
                  <a:pt x="37" y="870"/>
                </a:cubicBezTo>
                <a:cubicBezTo>
                  <a:pt x="38" y="870"/>
                  <a:pt x="39" y="870"/>
                  <a:pt x="40" y="870"/>
                </a:cubicBezTo>
                <a:cubicBezTo>
                  <a:pt x="42" y="870"/>
                  <a:pt x="43" y="869"/>
                  <a:pt x="44" y="869"/>
                </a:cubicBezTo>
                <a:cubicBezTo>
                  <a:pt x="46" y="869"/>
                  <a:pt x="47" y="869"/>
                  <a:pt x="48" y="869"/>
                </a:cubicBezTo>
                <a:cubicBezTo>
                  <a:pt x="51" y="869"/>
                  <a:pt x="50" y="865"/>
                  <a:pt x="48" y="864"/>
                </a:cubicBezTo>
                <a:close/>
                <a:moveTo>
                  <a:pt x="874" y="454"/>
                </a:moveTo>
                <a:cubicBezTo>
                  <a:pt x="876" y="454"/>
                  <a:pt x="877" y="454"/>
                  <a:pt x="879" y="454"/>
                </a:cubicBezTo>
                <a:cubicBezTo>
                  <a:pt x="881" y="454"/>
                  <a:pt x="882" y="454"/>
                  <a:pt x="884" y="454"/>
                </a:cubicBezTo>
                <a:cubicBezTo>
                  <a:pt x="885" y="454"/>
                  <a:pt x="886" y="454"/>
                  <a:pt x="886" y="454"/>
                </a:cubicBezTo>
                <a:cubicBezTo>
                  <a:pt x="887" y="455"/>
                  <a:pt x="887" y="455"/>
                  <a:pt x="886" y="456"/>
                </a:cubicBezTo>
                <a:cubicBezTo>
                  <a:pt x="885" y="456"/>
                  <a:pt x="884" y="455"/>
                  <a:pt x="884" y="456"/>
                </a:cubicBezTo>
                <a:cubicBezTo>
                  <a:pt x="885" y="457"/>
                  <a:pt x="886" y="457"/>
                  <a:pt x="886" y="457"/>
                </a:cubicBezTo>
                <a:cubicBezTo>
                  <a:pt x="887" y="458"/>
                  <a:pt x="889" y="459"/>
                  <a:pt x="890" y="459"/>
                </a:cubicBezTo>
                <a:cubicBezTo>
                  <a:pt x="892" y="460"/>
                  <a:pt x="893" y="460"/>
                  <a:pt x="895" y="460"/>
                </a:cubicBezTo>
                <a:cubicBezTo>
                  <a:pt x="896" y="461"/>
                  <a:pt x="898" y="462"/>
                  <a:pt x="899" y="463"/>
                </a:cubicBezTo>
                <a:cubicBezTo>
                  <a:pt x="901" y="463"/>
                  <a:pt x="903" y="463"/>
                  <a:pt x="905" y="464"/>
                </a:cubicBezTo>
                <a:cubicBezTo>
                  <a:pt x="907" y="464"/>
                  <a:pt x="908" y="465"/>
                  <a:pt x="909" y="466"/>
                </a:cubicBezTo>
                <a:cubicBezTo>
                  <a:pt x="910" y="467"/>
                  <a:pt x="911" y="468"/>
                  <a:pt x="912" y="470"/>
                </a:cubicBezTo>
                <a:cubicBezTo>
                  <a:pt x="912" y="471"/>
                  <a:pt x="913" y="472"/>
                  <a:pt x="914" y="473"/>
                </a:cubicBezTo>
                <a:cubicBezTo>
                  <a:pt x="915" y="474"/>
                  <a:pt x="917" y="475"/>
                  <a:pt x="918" y="477"/>
                </a:cubicBezTo>
                <a:cubicBezTo>
                  <a:pt x="919" y="479"/>
                  <a:pt x="920" y="480"/>
                  <a:pt x="922" y="482"/>
                </a:cubicBezTo>
                <a:cubicBezTo>
                  <a:pt x="923" y="483"/>
                  <a:pt x="924" y="484"/>
                  <a:pt x="925" y="485"/>
                </a:cubicBezTo>
                <a:cubicBezTo>
                  <a:pt x="925" y="485"/>
                  <a:pt x="926" y="486"/>
                  <a:pt x="927" y="487"/>
                </a:cubicBezTo>
                <a:cubicBezTo>
                  <a:pt x="928" y="488"/>
                  <a:pt x="929" y="488"/>
                  <a:pt x="930" y="488"/>
                </a:cubicBezTo>
                <a:cubicBezTo>
                  <a:pt x="933" y="488"/>
                  <a:pt x="935" y="486"/>
                  <a:pt x="938" y="485"/>
                </a:cubicBezTo>
                <a:cubicBezTo>
                  <a:pt x="939" y="484"/>
                  <a:pt x="941" y="483"/>
                  <a:pt x="942" y="483"/>
                </a:cubicBezTo>
                <a:cubicBezTo>
                  <a:pt x="944" y="482"/>
                  <a:pt x="945" y="483"/>
                  <a:pt x="947" y="482"/>
                </a:cubicBezTo>
                <a:cubicBezTo>
                  <a:pt x="949" y="481"/>
                  <a:pt x="951" y="477"/>
                  <a:pt x="953" y="476"/>
                </a:cubicBezTo>
                <a:cubicBezTo>
                  <a:pt x="954" y="475"/>
                  <a:pt x="956" y="474"/>
                  <a:pt x="957" y="474"/>
                </a:cubicBezTo>
                <a:cubicBezTo>
                  <a:pt x="959" y="474"/>
                  <a:pt x="959" y="475"/>
                  <a:pt x="960" y="476"/>
                </a:cubicBezTo>
                <a:cubicBezTo>
                  <a:pt x="962" y="479"/>
                  <a:pt x="966" y="476"/>
                  <a:pt x="968" y="476"/>
                </a:cubicBezTo>
                <a:cubicBezTo>
                  <a:pt x="970" y="475"/>
                  <a:pt x="971" y="476"/>
                  <a:pt x="973" y="476"/>
                </a:cubicBezTo>
                <a:cubicBezTo>
                  <a:pt x="974" y="475"/>
                  <a:pt x="976" y="475"/>
                  <a:pt x="977" y="474"/>
                </a:cubicBezTo>
                <a:cubicBezTo>
                  <a:pt x="979" y="473"/>
                  <a:pt x="980" y="473"/>
                  <a:pt x="981" y="471"/>
                </a:cubicBezTo>
                <a:cubicBezTo>
                  <a:pt x="982" y="469"/>
                  <a:pt x="982" y="468"/>
                  <a:pt x="982" y="466"/>
                </a:cubicBezTo>
                <a:cubicBezTo>
                  <a:pt x="983" y="464"/>
                  <a:pt x="983" y="462"/>
                  <a:pt x="983" y="460"/>
                </a:cubicBezTo>
                <a:cubicBezTo>
                  <a:pt x="983" y="458"/>
                  <a:pt x="984" y="456"/>
                  <a:pt x="985" y="454"/>
                </a:cubicBezTo>
                <a:cubicBezTo>
                  <a:pt x="985" y="453"/>
                  <a:pt x="987" y="452"/>
                  <a:pt x="987" y="451"/>
                </a:cubicBezTo>
                <a:cubicBezTo>
                  <a:pt x="988" y="450"/>
                  <a:pt x="989" y="448"/>
                  <a:pt x="988" y="447"/>
                </a:cubicBezTo>
                <a:cubicBezTo>
                  <a:pt x="988" y="446"/>
                  <a:pt x="986" y="445"/>
                  <a:pt x="986" y="444"/>
                </a:cubicBezTo>
                <a:cubicBezTo>
                  <a:pt x="987" y="442"/>
                  <a:pt x="989" y="444"/>
                  <a:pt x="990" y="445"/>
                </a:cubicBezTo>
                <a:cubicBezTo>
                  <a:pt x="991" y="445"/>
                  <a:pt x="993" y="445"/>
                  <a:pt x="995" y="445"/>
                </a:cubicBezTo>
                <a:cubicBezTo>
                  <a:pt x="998" y="444"/>
                  <a:pt x="1000" y="443"/>
                  <a:pt x="1003" y="441"/>
                </a:cubicBezTo>
                <a:cubicBezTo>
                  <a:pt x="1005" y="439"/>
                  <a:pt x="1006" y="437"/>
                  <a:pt x="1007" y="434"/>
                </a:cubicBezTo>
                <a:cubicBezTo>
                  <a:pt x="1008" y="432"/>
                  <a:pt x="1009" y="430"/>
                  <a:pt x="1010" y="429"/>
                </a:cubicBezTo>
                <a:cubicBezTo>
                  <a:pt x="1011" y="428"/>
                  <a:pt x="1012" y="428"/>
                  <a:pt x="1012" y="428"/>
                </a:cubicBezTo>
                <a:cubicBezTo>
                  <a:pt x="1013" y="427"/>
                  <a:pt x="1013" y="427"/>
                  <a:pt x="1013" y="427"/>
                </a:cubicBezTo>
                <a:cubicBezTo>
                  <a:pt x="1013" y="426"/>
                  <a:pt x="1014" y="426"/>
                  <a:pt x="1014" y="426"/>
                </a:cubicBezTo>
                <a:cubicBezTo>
                  <a:pt x="1015" y="426"/>
                  <a:pt x="1015" y="426"/>
                  <a:pt x="1016" y="425"/>
                </a:cubicBezTo>
                <a:cubicBezTo>
                  <a:pt x="1017" y="425"/>
                  <a:pt x="1018" y="424"/>
                  <a:pt x="1019" y="424"/>
                </a:cubicBezTo>
                <a:cubicBezTo>
                  <a:pt x="1022" y="423"/>
                  <a:pt x="1024" y="422"/>
                  <a:pt x="1027" y="421"/>
                </a:cubicBezTo>
                <a:cubicBezTo>
                  <a:pt x="1030" y="420"/>
                  <a:pt x="1033" y="418"/>
                  <a:pt x="1036" y="416"/>
                </a:cubicBezTo>
                <a:cubicBezTo>
                  <a:pt x="1038" y="415"/>
                  <a:pt x="1041" y="412"/>
                  <a:pt x="1044" y="412"/>
                </a:cubicBezTo>
                <a:cubicBezTo>
                  <a:pt x="1046" y="412"/>
                  <a:pt x="1048" y="412"/>
                  <a:pt x="1049" y="412"/>
                </a:cubicBezTo>
                <a:cubicBezTo>
                  <a:pt x="1051" y="411"/>
                  <a:pt x="1053" y="410"/>
                  <a:pt x="1055" y="409"/>
                </a:cubicBezTo>
                <a:cubicBezTo>
                  <a:pt x="1057" y="408"/>
                  <a:pt x="1059" y="407"/>
                  <a:pt x="1061" y="406"/>
                </a:cubicBezTo>
                <a:cubicBezTo>
                  <a:pt x="1063" y="405"/>
                  <a:pt x="1065" y="405"/>
                  <a:pt x="1067" y="404"/>
                </a:cubicBezTo>
                <a:cubicBezTo>
                  <a:pt x="1070" y="402"/>
                  <a:pt x="1074" y="402"/>
                  <a:pt x="1078" y="401"/>
                </a:cubicBezTo>
                <a:cubicBezTo>
                  <a:pt x="1080" y="400"/>
                  <a:pt x="1081" y="399"/>
                  <a:pt x="1083" y="398"/>
                </a:cubicBezTo>
                <a:cubicBezTo>
                  <a:pt x="1085" y="398"/>
                  <a:pt x="1086" y="397"/>
                  <a:pt x="1087" y="395"/>
                </a:cubicBezTo>
                <a:cubicBezTo>
                  <a:pt x="1088" y="393"/>
                  <a:pt x="1084" y="390"/>
                  <a:pt x="1083" y="388"/>
                </a:cubicBezTo>
                <a:cubicBezTo>
                  <a:pt x="1082" y="388"/>
                  <a:pt x="1080" y="387"/>
                  <a:pt x="1079" y="387"/>
                </a:cubicBezTo>
                <a:cubicBezTo>
                  <a:pt x="1078" y="386"/>
                  <a:pt x="1077" y="385"/>
                  <a:pt x="1075" y="384"/>
                </a:cubicBezTo>
                <a:cubicBezTo>
                  <a:pt x="1074" y="384"/>
                  <a:pt x="1073" y="383"/>
                  <a:pt x="1072" y="382"/>
                </a:cubicBezTo>
                <a:cubicBezTo>
                  <a:pt x="1069" y="381"/>
                  <a:pt x="1067" y="379"/>
                  <a:pt x="1065" y="377"/>
                </a:cubicBezTo>
                <a:cubicBezTo>
                  <a:pt x="1063" y="376"/>
                  <a:pt x="1062" y="375"/>
                  <a:pt x="1060" y="374"/>
                </a:cubicBezTo>
                <a:cubicBezTo>
                  <a:pt x="1059" y="373"/>
                  <a:pt x="1058" y="372"/>
                  <a:pt x="1057" y="371"/>
                </a:cubicBezTo>
                <a:cubicBezTo>
                  <a:pt x="1055" y="370"/>
                  <a:pt x="1054" y="369"/>
                  <a:pt x="1052" y="369"/>
                </a:cubicBezTo>
                <a:cubicBezTo>
                  <a:pt x="1051" y="368"/>
                  <a:pt x="1049" y="367"/>
                  <a:pt x="1047" y="366"/>
                </a:cubicBezTo>
                <a:cubicBezTo>
                  <a:pt x="1045" y="365"/>
                  <a:pt x="1043" y="365"/>
                  <a:pt x="1041" y="365"/>
                </a:cubicBezTo>
                <a:cubicBezTo>
                  <a:pt x="1037" y="364"/>
                  <a:pt x="1032" y="364"/>
                  <a:pt x="1028" y="364"/>
                </a:cubicBezTo>
                <a:cubicBezTo>
                  <a:pt x="1026" y="364"/>
                  <a:pt x="1024" y="364"/>
                  <a:pt x="1022" y="364"/>
                </a:cubicBezTo>
                <a:cubicBezTo>
                  <a:pt x="1020" y="364"/>
                  <a:pt x="1018" y="364"/>
                  <a:pt x="1017" y="366"/>
                </a:cubicBezTo>
                <a:cubicBezTo>
                  <a:pt x="1016" y="367"/>
                  <a:pt x="1016" y="369"/>
                  <a:pt x="1015" y="370"/>
                </a:cubicBezTo>
                <a:cubicBezTo>
                  <a:pt x="1015" y="371"/>
                  <a:pt x="1015" y="371"/>
                  <a:pt x="1014" y="372"/>
                </a:cubicBezTo>
                <a:cubicBezTo>
                  <a:pt x="1013" y="372"/>
                  <a:pt x="1012" y="373"/>
                  <a:pt x="1011" y="374"/>
                </a:cubicBezTo>
                <a:cubicBezTo>
                  <a:pt x="1011" y="374"/>
                  <a:pt x="1010" y="374"/>
                  <a:pt x="1010" y="374"/>
                </a:cubicBezTo>
                <a:cubicBezTo>
                  <a:pt x="1009" y="374"/>
                  <a:pt x="1009" y="373"/>
                  <a:pt x="1009" y="373"/>
                </a:cubicBezTo>
                <a:cubicBezTo>
                  <a:pt x="1009" y="371"/>
                  <a:pt x="1010" y="370"/>
                  <a:pt x="1010" y="369"/>
                </a:cubicBezTo>
                <a:cubicBezTo>
                  <a:pt x="1010" y="367"/>
                  <a:pt x="1010" y="366"/>
                  <a:pt x="1008" y="365"/>
                </a:cubicBezTo>
                <a:cubicBezTo>
                  <a:pt x="1007" y="365"/>
                  <a:pt x="1005" y="365"/>
                  <a:pt x="1004" y="365"/>
                </a:cubicBezTo>
                <a:cubicBezTo>
                  <a:pt x="1002" y="366"/>
                  <a:pt x="1001" y="366"/>
                  <a:pt x="1000" y="367"/>
                </a:cubicBezTo>
                <a:cubicBezTo>
                  <a:pt x="999" y="368"/>
                  <a:pt x="998" y="370"/>
                  <a:pt x="996" y="371"/>
                </a:cubicBezTo>
                <a:cubicBezTo>
                  <a:pt x="995" y="370"/>
                  <a:pt x="1002" y="365"/>
                  <a:pt x="997" y="364"/>
                </a:cubicBezTo>
                <a:cubicBezTo>
                  <a:pt x="996" y="364"/>
                  <a:pt x="994" y="364"/>
                  <a:pt x="993" y="364"/>
                </a:cubicBezTo>
                <a:cubicBezTo>
                  <a:pt x="991" y="363"/>
                  <a:pt x="989" y="363"/>
                  <a:pt x="987" y="362"/>
                </a:cubicBezTo>
                <a:cubicBezTo>
                  <a:pt x="984" y="362"/>
                  <a:pt x="980" y="361"/>
                  <a:pt x="977" y="360"/>
                </a:cubicBezTo>
                <a:cubicBezTo>
                  <a:pt x="976" y="359"/>
                  <a:pt x="974" y="359"/>
                  <a:pt x="973" y="358"/>
                </a:cubicBezTo>
                <a:cubicBezTo>
                  <a:pt x="971" y="357"/>
                  <a:pt x="971" y="356"/>
                  <a:pt x="969" y="354"/>
                </a:cubicBezTo>
                <a:cubicBezTo>
                  <a:pt x="968" y="353"/>
                  <a:pt x="967" y="354"/>
                  <a:pt x="965" y="353"/>
                </a:cubicBezTo>
                <a:cubicBezTo>
                  <a:pt x="964" y="353"/>
                  <a:pt x="962" y="352"/>
                  <a:pt x="961" y="352"/>
                </a:cubicBezTo>
                <a:cubicBezTo>
                  <a:pt x="959" y="352"/>
                  <a:pt x="958" y="352"/>
                  <a:pt x="956" y="352"/>
                </a:cubicBezTo>
                <a:cubicBezTo>
                  <a:pt x="954" y="352"/>
                  <a:pt x="953" y="352"/>
                  <a:pt x="951" y="353"/>
                </a:cubicBezTo>
                <a:cubicBezTo>
                  <a:pt x="949" y="353"/>
                  <a:pt x="947" y="354"/>
                  <a:pt x="946" y="354"/>
                </a:cubicBezTo>
                <a:cubicBezTo>
                  <a:pt x="944" y="355"/>
                  <a:pt x="942" y="355"/>
                  <a:pt x="939" y="356"/>
                </a:cubicBezTo>
                <a:cubicBezTo>
                  <a:pt x="937" y="356"/>
                  <a:pt x="935" y="356"/>
                  <a:pt x="933" y="356"/>
                </a:cubicBezTo>
                <a:cubicBezTo>
                  <a:pt x="924" y="357"/>
                  <a:pt x="915" y="357"/>
                  <a:pt x="906" y="359"/>
                </a:cubicBezTo>
                <a:cubicBezTo>
                  <a:pt x="904" y="359"/>
                  <a:pt x="902" y="359"/>
                  <a:pt x="899" y="359"/>
                </a:cubicBezTo>
                <a:cubicBezTo>
                  <a:pt x="899" y="360"/>
                  <a:pt x="898" y="360"/>
                  <a:pt x="897" y="360"/>
                </a:cubicBezTo>
                <a:cubicBezTo>
                  <a:pt x="896" y="360"/>
                  <a:pt x="895" y="360"/>
                  <a:pt x="895" y="360"/>
                </a:cubicBezTo>
                <a:cubicBezTo>
                  <a:pt x="892" y="360"/>
                  <a:pt x="895" y="362"/>
                  <a:pt x="896" y="362"/>
                </a:cubicBezTo>
                <a:cubicBezTo>
                  <a:pt x="897" y="363"/>
                  <a:pt x="897" y="364"/>
                  <a:pt x="898" y="366"/>
                </a:cubicBezTo>
                <a:cubicBezTo>
                  <a:pt x="900" y="368"/>
                  <a:pt x="900" y="371"/>
                  <a:pt x="901" y="374"/>
                </a:cubicBezTo>
                <a:cubicBezTo>
                  <a:pt x="901" y="376"/>
                  <a:pt x="903" y="376"/>
                  <a:pt x="904" y="378"/>
                </a:cubicBezTo>
                <a:cubicBezTo>
                  <a:pt x="905" y="379"/>
                  <a:pt x="906" y="380"/>
                  <a:pt x="907" y="381"/>
                </a:cubicBezTo>
                <a:cubicBezTo>
                  <a:pt x="908" y="381"/>
                  <a:pt x="910" y="380"/>
                  <a:pt x="911" y="381"/>
                </a:cubicBezTo>
                <a:cubicBezTo>
                  <a:pt x="912" y="382"/>
                  <a:pt x="913" y="384"/>
                  <a:pt x="912" y="385"/>
                </a:cubicBezTo>
                <a:cubicBezTo>
                  <a:pt x="911" y="386"/>
                  <a:pt x="910" y="387"/>
                  <a:pt x="909" y="388"/>
                </a:cubicBezTo>
                <a:cubicBezTo>
                  <a:pt x="908" y="388"/>
                  <a:pt x="908" y="389"/>
                  <a:pt x="908" y="390"/>
                </a:cubicBezTo>
                <a:cubicBezTo>
                  <a:pt x="907" y="391"/>
                  <a:pt x="908" y="392"/>
                  <a:pt x="907" y="393"/>
                </a:cubicBezTo>
                <a:cubicBezTo>
                  <a:pt x="906" y="394"/>
                  <a:pt x="905" y="394"/>
                  <a:pt x="904" y="395"/>
                </a:cubicBezTo>
                <a:cubicBezTo>
                  <a:pt x="902" y="396"/>
                  <a:pt x="900" y="397"/>
                  <a:pt x="899" y="400"/>
                </a:cubicBezTo>
                <a:cubicBezTo>
                  <a:pt x="897" y="402"/>
                  <a:pt x="897" y="406"/>
                  <a:pt x="894" y="408"/>
                </a:cubicBezTo>
                <a:cubicBezTo>
                  <a:pt x="893" y="408"/>
                  <a:pt x="891" y="410"/>
                  <a:pt x="891" y="411"/>
                </a:cubicBezTo>
                <a:cubicBezTo>
                  <a:pt x="891" y="412"/>
                  <a:pt x="892" y="412"/>
                  <a:pt x="893" y="412"/>
                </a:cubicBezTo>
                <a:cubicBezTo>
                  <a:pt x="894" y="413"/>
                  <a:pt x="895" y="414"/>
                  <a:pt x="896" y="414"/>
                </a:cubicBezTo>
                <a:cubicBezTo>
                  <a:pt x="897" y="414"/>
                  <a:pt x="898" y="415"/>
                  <a:pt x="898" y="416"/>
                </a:cubicBezTo>
                <a:cubicBezTo>
                  <a:pt x="898" y="417"/>
                  <a:pt x="896" y="419"/>
                  <a:pt x="894" y="419"/>
                </a:cubicBezTo>
                <a:cubicBezTo>
                  <a:pt x="893" y="419"/>
                  <a:pt x="893" y="419"/>
                  <a:pt x="892" y="419"/>
                </a:cubicBezTo>
                <a:cubicBezTo>
                  <a:pt x="891" y="419"/>
                  <a:pt x="891" y="420"/>
                  <a:pt x="890" y="420"/>
                </a:cubicBezTo>
                <a:cubicBezTo>
                  <a:pt x="889" y="420"/>
                  <a:pt x="887" y="418"/>
                  <a:pt x="887" y="419"/>
                </a:cubicBezTo>
                <a:cubicBezTo>
                  <a:pt x="884" y="419"/>
                  <a:pt x="887" y="425"/>
                  <a:pt x="887" y="427"/>
                </a:cubicBezTo>
                <a:cubicBezTo>
                  <a:pt x="887" y="428"/>
                  <a:pt x="886" y="430"/>
                  <a:pt x="886" y="431"/>
                </a:cubicBezTo>
                <a:cubicBezTo>
                  <a:pt x="885" y="433"/>
                  <a:pt x="883" y="434"/>
                  <a:pt x="882" y="434"/>
                </a:cubicBezTo>
                <a:cubicBezTo>
                  <a:pt x="881" y="435"/>
                  <a:pt x="880" y="437"/>
                  <a:pt x="879" y="439"/>
                </a:cubicBezTo>
                <a:cubicBezTo>
                  <a:pt x="878" y="439"/>
                  <a:pt x="878" y="440"/>
                  <a:pt x="878" y="441"/>
                </a:cubicBezTo>
                <a:cubicBezTo>
                  <a:pt x="878" y="443"/>
                  <a:pt x="876" y="443"/>
                  <a:pt x="874" y="445"/>
                </a:cubicBezTo>
                <a:cubicBezTo>
                  <a:pt x="873" y="445"/>
                  <a:pt x="872" y="447"/>
                  <a:pt x="872" y="448"/>
                </a:cubicBezTo>
                <a:cubicBezTo>
                  <a:pt x="872" y="449"/>
                  <a:pt x="872" y="450"/>
                  <a:pt x="872" y="450"/>
                </a:cubicBezTo>
                <a:cubicBezTo>
                  <a:pt x="872" y="451"/>
                  <a:pt x="872" y="452"/>
                  <a:pt x="872" y="452"/>
                </a:cubicBezTo>
                <a:cubicBezTo>
                  <a:pt x="871" y="453"/>
                  <a:pt x="871" y="454"/>
                  <a:pt x="872" y="454"/>
                </a:cubicBezTo>
                <a:cubicBezTo>
                  <a:pt x="872" y="455"/>
                  <a:pt x="874" y="454"/>
                  <a:pt x="874" y="454"/>
                </a:cubicBezTo>
                <a:close/>
                <a:moveTo>
                  <a:pt x="35" y="1047"/>
                </a:moveTo>
                <a:cubicBezTo>
                  <a:pt x="36" y="1047"/>
                  <a:pt x="37" y="1047"/>
                  <a:pt x="38" y="1047"/>
                </a:cubicBezTo>
                <a:cubicBezTo>
                  <a:pt x="38" y="1046"/>
                  <a:pt x="38" y="1045"/>
                  <a:pt x="37" y="1045"/>
                </a:cubicBezTo>
                <a:cubicBezTo>
                  <a:pt x="36" y="1045"/>
                  <a:pt x="36" y="1045"/>
                  <a:pt x="35" y="1044"/>
                </a:cubicBezTo>
                <a:cubicBezTo>
                  <a:pt x="35" y="1044"/>
                  <a:pt x="35" y="1043"/>
                  <a:pt x="34" y="1043"/>
                </a:cubicBezTo>
                <a:cubicBezTo>
                  <a:pt x="33" y="1042"/>
                  <a:pt x="32" y="1044"/>
                  <a:pt x="31" y="1045"/>
                </a:cubicBezTo>
                <a:cubicBezTo>
                  <a:pt x="30" y="1045"/>
                  <a:pt x="29" y="1046"/>
                  <a:pt x="29" y="1046"/>
                </a:cubicBezTo>
                <a:cubicBezTo>
                  <a:pt x="28" y="1045"/>
                  <a:pt x="29" y="1044"/>
                  <a:pt x="29" y="1044"/>
                </a:cubicBezTo>
                <a:cubicBezTo>
                  <a:pt x="29" y="1043"/>
                  <a:pt x="29" y="1042"/>
                  <a:pt x="28" y="1042"/>
                </a:cubicBezTo>
                <a:cubicBezTo>
                  <a:pt x="27" y="1042"/>
                  <a:pt x="27" y="1043"/>
                  <a:pt x="26" y="1043"/>
                </a:cubicBezTo>
                <a:cubicBezTo>
                  <a:pt x="26" y="1044"/>
                  <a:pt x="25" y="1044"/>
                  <a:pt x="24" y="1044"/>
                </a:cubicBezTo>
                <a:cubicBezTo>
                  <a:pt x="24" y="1045"/>
                  <a:pt x="23" y="1044"/>
                  <a:pt x="23" y="1044"/>
                </a:cubicBezTo>
                <a:cubicBezTo>
                  <a:pt x="22" y="1044"/>
                  <a:pt x="21" y="1045"/>
                  <a:pt x="21" y="1045"/>
                </a:cubicBezTo>
                <a:cubicBezTo>
                  <a:pt x="21" y="1045"/>
                  <a:pt x="21" y="1046"/>
                  <a:pt x="21" y="1046"/>
                </a:cubicBezTo>
                <a:cubicBezTo>
                  <a:pt x="21" y="1046"/>
                  <a:pt x="21" y="1047"/>
                  <a:pt x="21" y="1047"/>
                </a:cubicBezTo>
                <a:cubicBezTo>
                  <a:pt x="21" y="1049"/>
                  <a:pt x="22" y="1048"/>
                  <a:pt x="24" y="1049"/>
                </a:cubicBezTo>
                <a:cubicBezTo>
                  <a:pt x="25" y="1050"/>
                  <a:pt x="23" y="1051"/>
                  <a:pt x="22" y="1051"/>
                </a:cubicBezTo>
                <a:cubicBezTo>
                  <a:pt x="21" y="1051"/>
                  <a:pt x="20" y="1051"/>
                  <a:pt x="19" y="1052"/>
                </a:cubicBezTo>
                <a:cubicBezTo>
                  <a:pt x="19" y="1052"/>
                  <a:pt x="20" y="1053"/>
                  <a:pt x="20" y="1054"/>
                </a:cubicBezTo>
                <a:cubicBezTo>
                  <a:pt x="20" y="1054"/>
                  <a:pt x="20" y="1055"/>
                  <a:pt x="19" y="1056"/>
                </a:cubicBezTo>
                <a:cubicBezTo>
                  <a:pt x="18" y="1057"/>
                  <a:pt x="17" y="1057"/>
                  <a:pt x="15" y="1057"/>
                </a:cubicBezTo>
                <a:cubicBezTo>
                  <a:pt x="14" y="1057"/>
                  <a:pt x="14" y="1058"/>
                  <a:pt x="13" y="1058"/>
                </a:cubicBezTo>
                <a:cubicBezTo>
                  <a:pt x="12" y="1059"/>
                  <a:pt x="12" y="1059"/>
                  <a:pt x="11" y="1060"/>
                </a:cubicBezTo>
                <a:cubicBezTo>
                  <a:pt x="9" y="1061"/>
                  <a:pt x="8" y="1061"/>
                  <a:pt x="7" y="1061"/>
                </a:cubicBezTo>
                <a:cubicBezTo>
                  <a:pt x="6" y="1061"/>
                  <a:pt x="4" y="1062"/>
                  <a:pt x="5" y="1063"/>
                </a:cubicBezTo>
                <a:cubicBezTo>
                  <a:pt x="6" y="1063"/>
                  <a:pt x="8" y="1064"/>
                  <a:pt x="9" y="1064"/>
                </a:cubicBezTo>
                <a:cubicBezTo>
                  <a:pt x="11" y="1064"/>
                  <a:pt x="11" y="1063"/>
                  <a:pt x="12" y="1062"/>
                </a:cubicBezTo>
                <a:cubicBezTo>
                  <a:pt x="13" y="1061"/>
                  <a:pt x="15" y="1061"/>
                  <a:pt x="16" y="1060"/>
                </a:cubicBezTo>
                <a:cubicBezTo>
                  <a:pt x="17" y="1060"/>
                  <a:pt x="17" y="1059"/>
                  <a:pt x="18" y="1059"/>
                </a:cubicBezTo>
                <a:cubicBezTo>
                  <a:pt x="18" y="1059"/>
                  <a:pt x="19" y="1059"/>
                  <a:pt x="20" y="1059"/>
                </a:cubicBezTo>
                <a:cubicBezTo>
                  <a:pt x="21" y="1058"/>
                  <a:pt x="22" y="1056"/>
                  <a:pt x="23" y="1057"/>
                </a:cubicBezTo>
                <a:cubicBezTo>
                  <a:pt x="23" y="1058"/>
                  <a:pt x="23" y="1059"/>
                  <a:pt x="24" y="1059"/>
                </a:cubicBezTo>
                <a:cubicBezTo>
                  <a:pt x="25" y="1059"/>
                  <a:pt x="25" y="1058"/>
                  <a:pt x="25" y="1058"/>
                </a:cubicBezTo>
                <a:cubicBezTo>
                  <a:pt x="25" y="1057"/>
                  <a:pt x="26" y="1056"/>
                  <a:pt x="26" y="1056"/>
                </a:cubicBezTo>
                <a:cubicBezTo>
                  <a:pt x="27" y="1056"/>
                  <a:pt x="27" y="1057"/>
                  <a:pt x="28" y="1057"/>
                </a:cubicBezTo>
                <a:cubicBezTo>
                  <a:pt x="28" y="1057"/>
                  <a:pt x="28" y="1056"/>
                  <a:pt x="29" y="1055"/>
                </a:cubicBezTo>
                <a:cubicBezTo>
                  <a:pt x="29" y="1055"/>
                  <a:pt x="30" y="1054"/>
                  <a:pt x="30" y="1054"/>
                </a:cubicBezTo>
                <a:cubicBezTo>
                  <a:pt x="31" y="1053"/>
                  <a:pt x="32" y="1053"/>
                  <a:pt x="32" y="1053"/>
                </a:cubicBezTo>
                <a:cubicBezTo>
                  <a:pt x="33" y="1053"/>
                  <a:pt x="34" y="1053"/>
                  <a:pt x="35" y="1053"/>
                </a:cubicBezTo>
                <a:cubicBezTo>
                  <a:pt x="35" y="1053"/>
                  <a:pt x="36" y="1052"/>
                  <a:pt x="36" y="1051"/>
                </a:cubicBezTo>
                <a:cubicBezTo>
                  <a:pt x="36" y="1051"/>
                  <a:pt x="35" y="1051"/>
                  <a:pt x="34" y="1051"/>
                </a:cubicBezTo>
                <a:cubicBezTo>
                  <a:pt x="32" y="1051"/>
                  <a:pt x="31" y="1050"/>
                  <a:pt x="32" y="1049"/>
                </a:cubicBezTo>
                <a:cubicBezTo>
                  <a:pt x="33" y="1047"/>
                  <a:pt x="34" y="1047"/>
                  <a:pt x="35" y="1047"/>
                </a:cubicBezTo>
                <a:close/>
                <a:moveTo>
                  <a:pt x="122" y="1795"/>
                </a:moveTo>
                <a:cubicBezTo>
                  <a:pt x="120" y="1795"/>
                  <a:pt x="119" y="1795"/>
                  <a:pt x="119" y="1796"/>
                </a:cubicBezTo>
                <a:cubicBezTo>
                  <a:pt x="119" y="1797"/>
                  <a:pt x="120" y="1798"/>
                  <a:pt x="121" y="1798"/>
                </a:cubicBezTo>
                <a:cubicBezTo>
                  <a:pt x="122" y="1799"/>
                  <a:pt x="124" y="1798"/>
                  <a:pt x="124" y="1798"/>
                </a:cubicBezTo>
                <a:cubicBezTo>
                  <a:pt x="124" y="1797"/>
                  <a:pt x="123" y="1796"/>
                  <a:pt x="122" y="1795"/>
                </a:cubicBezTo>
                <a:close/>
                <a:moveTo>
                  <a:pt x="116" y="1016"/>
                </a:moveTo>
                <a:cubicBezTo>
                  <a:pt x="115" y="1016"/>
                  <a:pt x="116" y="1016"/>
                  <a:pt x="116" y="1017"/>
                </a:cubicBezTo>
                <a:cubicBezTo>
                  <a:pt x="116" y="1017"/>
                  <a:pt x="114" y="1019"/>
                  <a:pt x="116" y="1019"/>
                </a:cubicBezTo>
                <a:cubicBezTo>
                  <a:pt x="117" y="1019"/>
                  <a:pt x="117" y="1018"/>
                  <a:pt x="117" y="1018"/>
                </a:cubicBezTo>
                <a:cubicBezTo>
                  <a:pt x="117" y="1017"/>
                  <a:pt x="118" y="1017"/>
                  <a:pt x="118" y="1017"/>
                </a:cubicBezTo>
                <a:cubicBezTo>
                  <a:pt x="120" y="1016"/>
                  <a:pt x="117" y="1014"/>
                  <a:pt x="116" y="1016"/>
                </a:cubicBezTo>
                <a:close/>
                <a:moveTo>
                  <a:pt x="61" y="1038"/>
                </a:moveTo>
                <a:cubicBezTo>
                  <a:pt x="60" y="1038"/>
                  <a:pt x="59" y="1039"/>
                  <a:pt x="59" y="1039"/>
                </a:cubicBezTo>
                <a:cubicBezTo>
                  <a:pt x="58" y="1040"/>
                  <a:pt x="59" y="1040"/>
                  <a:pt x="60" y="1040"/>
                </a:cubicBezTo>
                <a:cubicBezTo>
                  <a:pt x="60" y="1040"/>
                  <a:pt x="62" y="1039"/>
                  <a:pt x="62" y="1039"/>
                </a:cubicBezTo>
                <a:cubicBezTo>
                  <a:pt x="63" y="1038"/>
                  <a:pt x="61" y="1038"/>
                  <a:pt x="61" y="1038"/>
                </a:cubicBezTo>
                <a:close/>
                <a:moveTo>
                  <a:pt x="66" y="1782"/>
                </a:moveTo>
                <a:cubicBezTo>
                  <a:pt x="65" y="1782"/>
                  <a:pt x="64" y="1782"/>
                  <a:pt x="63" y="1783"/>
                </a:cubicBezTo>
                <a:cubicBezTo>
                  <a:pt x="63" y="1783"/>
                  <a:pt x="64" y="1784"/>
                  <a:pt x="66" y="1785"/>
                </a:cubicBezTo>
                <a:cubicBezTo>
                  <a:pt x="67" y="1785"/>
                  <a:pt x="68" y="1785"/>
                  <a:pt x="68" y="1784"/>
                </a:cubicBezTo>
                <a:cubicBezTo>
                  <a:pt x="69" y="1783"/>
                  <a:pt x="68" y="1783"/>
                  <a:pt x="66" y="1782"/>
                </a:cubicBezTo>
                <a:close/>
                <a:moveTo>
                  <a:pt x="111" y="1031"/>
                </a:moveTo>
                <a:cubicBezTo>
                  <a:pt x="110" y="1030"/>
                  <a:pt x="109" y="1028"/>
                  <a:pt x="108" y="1029"/>
                </a:cubicBezTo>
                <a:cubicBezTo>
                  <a:pt x="107" y="1029"/>
                  <a:pt x="108" y="1030"/>
                  <a:pt x="109" y="1031"/>
                </a:cubicBezTo>
                <a:cubicBezTo>
                  <a:pt x="109" y="1031"/>
                  <a:pt x="109" y="1031"/>
                  <a:pt x="110" y="1032"/>
                </a:cubicBezTo>
                <a:cubicBezTo>
                  <a:pt x="110" y="1032"/>
                  <a:pt x="110" y="1033"/>
                  <a:pt x="111" y="1033"/>
                </a:cubicBezTo>
                <a:cubicBezTo>
                  <a:pt x="111" y="1033"/>
                  <a:pt x="112" y="1032"/>
                  <a:pt x="112" y="1032"/>
                </a:cubicBezTo>
                <a:cubicBezTo>
                  <a:pt x="112" y="1031"/>
                  <a:pt x="111" y="1031"/>
                  <a:pt x="111" y="1031"/>
                </a:cubicBezTo>
                <a:close/>
                <a:moveTo>
                  <a:pt x="1856" y="765"/>
                </a:moveTo>
                <a:cubicBezTo>
                  <a:pt x="1857" y="765"/>
                  <a:pt x="1857" y="766"/>
                  <a:pt x="1858" y="766"/>
                </a:cubicBezTo>
                <a:cubicBezTo>
                  <a:pt x="1858" y="767"/>
                  <a:pt x="1858" y="767"/>
                  <a:pt x="1858" y="768"/>
                </a:cubicBezTo>
                <a:cubicBezTo>
                  <a:pt x="1860" y="769"/>
                  <a:pt x="1862" y="768"/>
                  <a:pt x="1863" y="767"/>
                </a:cubicBezTo>
                <a:cubicBezTo>
                  <a:pt x="1864" y="766"/>
                  <a:pt x="1865" y="765"/>
                  <a:pt x="1866" y="765"/>
                </a:cubicBezTo>
                <a:cubicBezTo>
                  <a:pt x="1868" y="764"/>
                  <a:pt x="1869" y="763"/>
                  <a:pt x="1868" y="761"/>
                </a:cubicBezTo>
                <a:cubicBezTo>
                  <a:pt x="1868" y="760"/>
                  <a:pt x="1867" y="759"/>
                  <a:pt x="1866" y="758"/>
                </a:cubicBezTo>
                <a:cubicBezTo>
                  <a:pt x="1865" y="757"/>
                  <a:pt x="1864" y="756"/>
                  <a:pt x="1862" y="756"/>
                </a:cubicBezTo>
                <a:cubicBezTo>
                  <a:pt x="1861" y="755"/>
                  <a:pt x="1859" y="756"/>
                  <a:pt x="1858" y="755"/>
                </a:cubicBezTo>
                <a:cubicBezTo>
                  <a:pt x="1857" y="755"/>
                  <a:pt x="1857" y="754"/>
                  <a:pt x="1856" y="754"/>
                </a:cubicBezTo>
                <a:cubicBezTo>
                  <a:pt x="1855" y="754"/>
                  <a:pt x="1854" y="755"/>
                  <a:pt x="1852" y="756"/>
                </a:cubicBezTo>
                <a:cubicBezTo>
                  <a:pt x="1851" y="756"/>
                  <a:pt x="1850" y="756"/>
                  <a:pt x="1849" y="756"/>
                </a:cubicBezTo>
                <a:cubicBezTo>
                  <a:pt x="1849" y="756"/>
                  <a:pt x="1848" y="757"/>
                  <a:pt x="1847" y="758"/>
                </a:cubicBezTo>
                <a:cubicBezTo>
                  <a:pt x="1847" y="759"/>
                  <a:pt x="1848" y="759"/>
                  <a:pt x="1849" y="760"/>
                </a:cubicBezTo>
                <a:cubicBezTo>
                  <a:pt x="1851" y="760"/>
                  <a:pt x="1852" y="761"/>
                  <a:pt x="1853" y="762"/>
                </a:cubicBezTo>
                <a:cubicBezTo>
                  <a:pt x="1854" y="763"/>
                  <a:pt x="1855" y="764"/>
                  <a:pt x="1856" y="765"/>
                </a:cubicBezTo>
                <a:close/>
                <a:moveTo>
                  <a:pt x="1877" y="748"/>
                </a:moveTo>
                <a:cubicBezTo>
                  <a:pt x="1876" y="748"/>
                  <a:pt x="1875" y="748"/>
                  <a:pt x="1874" y="748"/>
                </a:cubicBezTo>
                <a:cubicBezTo>
                  <a:pt x="1873" y="749"/>
                  <a:pt x="1872" y="749"/>
                  <a:pt x="1872" y="749"/>
                </a:cubicBezTo>
                <a:cubicBezTo>
                  <a:pt x="1871" y="749"/>
                  <a:pt x="1870" y="751"/>
                  <a:pt x="1871" y="752"/>
                </a:cubicBezTo>
                <a:cubicBezTo>
                  <a:pt x="1872" y="753"/>
                  <a:pt x="1873" y="753"/>
                  <a:pt x="1874" y="753"/>
                </a:cubicBezTo>
                <a:cubicBezTo>
                  <a:pt x="1875" y="754"/>
                  <a:pt x="1877" y="755"/>
                  <a:pt x="1878" y="756"/>
                </a:cubicBezTo>
                <a:cubicBezTo>
                  <a:pt x="1879" y="756"/>
                  <a:pt x="1880" y="757"/>
                  <a:pt x="1880" y="757"/>
                </a:cubicBezTo>
                <a:cubicBezTo>
                  <a:pt x="1881" y="758"/>
                  <a:pt x="1881" y="758"/>
                  <a:pt x="1882" y="759"/>
                </a:cubicBezTo>
                <a:cubicBezTo>
                  <a:pt x="1883" y="759"/>
                  <a:pt x="1885" y="759"/>
                  <a:pt x="1886" y="759"/>
                </a:cubicBezTo>
                <a:cubicBezTo>
                  <a:pt x="1887" y="758"/>
                  <a:pt x="1887" y="757"/>
                  <a:pt x="1888" y="757"/>
                </a:cubicBezTo>
                <a:cubicBezTo>
                  <a:pt x="1888" y="757"/>
                  <a:pt x="1889" y="756"/>
                  <a:pt x="1889" y="755"/>
                </a:cubicBezTo>
                <a:cubicBezTo>
                  <a:pt x="1889" y="754"/>
                  <a:pt x="1886" y="754"/>
                  <a:pt x="1885" y="754"/>
                </a:cubicBezTo>
                <a:cubicBezTo>
                  <a:pt x="1882" y="753"/>
                  <a:pt x="1881" y="749"/>
                  <a:pt x="1877" y="748"/>
                </a:cubicBezTo>
                <a:close/>
                <a:moveTo>
                  <a:pt x="1834" y="983"/>
                </a:moveTo>
                <a:cubicBezTo>
                  <a:pt x="1834" y="984"/>
                  <a:pt x="1834" y="985"/>
                  <a:pt x="1834" y="986"/>
                </a:cubicBezTo>
                <a:cubicBezTo>
                  <a:pt x="1833" y="986"/>
                  <a:pt x="1833" y="987"/>
                  <a:pt x="1833" y="988"/>
                </a:cubicBezTo>
                <a:cubicBezTo>
                  <a:pt x="1832" y="988"/>
                  <a:pt x="1832" y="989"/>
                  <a:pt x="1831" y="989"/>
                </a:cubicBezTo>
                <a:cubicBezTo>
                  <a:pt x="1831" y="990"/>
                  <a:pt x="1832" y="990"/>
                  <a:pt x="1833" y="990"/>
                </a:cubicBezTo>
                <a:cubicBezTo>
                  <a:pt x="1833" y="989"/>
                  <a:pt x="1833" y="989"/>
                  <a:pt x="1834" y="988"/>
                </a:cubicBezTo>
                <a:cubicBezTo>
                  <a:pt x="1834" y="988"/>
                  <a:pt x="1835" y="987"/>
                  <a:pt x="1835" y="987"/>
                </a:cubicBezTo>
                <a:cubicBezTo>
                  <a:pt x="1836" y="986"/>
                  <a:pt x="1836" y="985"/>
                  <a:pt x="1836" y="984"/>
                </a:cubicBezTo>
                <a:cubicBezTo>
                  <a:pt x="1837" y="983"/>
                  <a:pt x="1837" y="982"/>
                  <a:pt x="1838" y="981"/>
                </a:cubicBezTo>
                <a:cubicBezTo>
                  <a:pt x="1838" y="980"/>
                  <a:pt x="1839" y="980"/>
                  <a:pt x="1839" y="979"/>
                </a:cubicBezTo>
                <a:cubicBezTo>
                  <a:pt x="1839" y="978"/>
                  <a:pt x="1839" y="978"/>
                  <a:pt x="1840" y="977"/>
                </a:cubicBezTo>
                <a:cubicBezTo>
                  <a:pt x="1840" y="976"/>
                  <a:pt x="1841" y="974"/>
                  <a:pt x="1840" y="973"/>
                </a:cubicBezTo>
                <a:cubicBezTo>
                  <a:pt x="1839" y="972"/>
                  <a:pt x="1838" y="973"/>
                  <a:pt x="1837" y="972"/>
                </a:cubicBezTo>
                <a:cubicBezTo>
                  <a:pt x="1836" y="972"/>
                  <a:pt x="1836" y="971"/>
                  <a:pt x="1836" y="970"/>
                </a:cubicBezTo>
                <a:cubicBezTo>
                  <a:pt x="1835" y="970"/>
                  <a:pt x="1835" y="970"/>
                  <a:pt x="1834" y="969"/>
                </a:cubicBezTo>
                <a:cubicBezTo>
                  <a:pt x="1834" y="969"/>
                  <a:pt x="1834" y="968"/>
                  <a:pt x="1833" y="967"/>
                </a:cubicBezTo>
                <a:cubicBezTo>
                  <a:pt x="1831" y="966"/>
                  <a:pt x="1832" y="974"/>
                  <a:pt x="1832" y="974"/>
                </a:cubicBezTo>
                <a:cubicBezTo>
                  <a:pt x="1832" y="975"/>
                  <a:pt x="1831" y="975"/>
                  <a:pt x="1831" y="976"/>
                </a:cubicBezTo>
                <a:cubicBezTo>
                  <a:pt x="1831" y="977"/>
                  <a:pt x="1831" y="978"/>
                  <a:pt x="1830" y="978"/>
                </a:cubicBezTo>
                <a:cubicBezTo>
                  <a:pt x="1830" y="979"/>
                  <a:pt x="1830" y="979"/>
                  <a:pt x="1829" y="979"/>
                </a:cubicBezTo>
                <a:cubicBezTo>
                  <a:pt x="1829" y="980"/>
                  <a:pt x="1828" y="980"/>
                  <a:pt x="1828" y="980"/>
                </a:cubicBezTo>
                <a:cubicBezTo>
                  <a:pt x="1827" y="980"/>
                  <a:pt x="1828" y="979"/>
                  <a:pt x="1828" y="979"/>
                </a:cubicBezTo>
                <a:cubicBezTo>
                  <a:pt x="1829" y="977"/>
                  <a:pt x="1829" y="975"/>
                  <a:pt x="1829" y="973"/>
                </a:cubicBezTo>
                <a:cubicBezTo>
                  <a:pt x="1829" y="972"/>
                  <a:pt x="1830" y="970"/>
                  <a:pt x="1829" y="968"/>
                </a:cubicBezTo>
                <a:cubicBezTo>
                  <a:pt x="1829" y="969"/>
                  <a:pt x="1828" y="969"/>
                  <a:pt x="1828" y="969"/>
                </a:cubicBezTo>
                <a:cubicBezTo>
                  <a:pt x="1828" y="970"/>
                  <a:pt x="1828" y="973"/>
                  <a:pt x="1828" y="974"/>
                </a:cubicBezTo>
                <a:cubicBezTo>
                  <a:pt x="1828" y="975"/>
                  <a:pt x="1828" y="977"/>
                  <a:pt x="1827" y="978"/>
                </a:cubicBezTo>
                <a:cubicBezTo>
                  <a:pt x="1826" y="979"/>
                  <a:pt x="1825" y="980"/>
                  <a:pt x="1824" y="981"/>
                </a:cubicBezTo>
                <a:cubicBezTo>
                  <a:pt x="1822" y="982"/>
                  <a:pt x="1822" y="983"/>
                  <a:pt x="1821" y="984"/>
                </a:cubicBezTo>
                <a:cubicBezTo>
                  <a:pt x="1820" y="985"/>
                  <a:pt x="1818" y="986"/>
                  <a:pt x="1818" y="987"/>
                </a:cubicBezTo>
                <a:cubicBezTo>
                  <a:pt x="1818" y="988"/>
                  <a:pt x="1818" y="988"/>
                  <a:pt x="1818" y="989"/>
                </a:cubicBezTo>
                <a:cubicBezTo>
                  <a:pt x="1819" y="989"/>
                  <a:pt x="1819" y="990"/>
                  <a:pt x="1819" y="990"/>
                </a:cubicBezTo>
                <a:cubicBezTo>
                  <a:pt x="1821" y="992"/>
                  <a:pt x="1821" y="990"/>
                  <a:pt x="1821" y="989"/>
                </a:cubicBezTo>
                <a:cubicBezTo>
                  <a:pt x="1821" y="987"/>
                  <a:pt x="1822" y="986"/>
                  <a:pt x="1823" y="985"/>
                </a:cubicBezTo>
                <a:cubicBezTo>
                  <a:pt x="1824" y="985"/>
                  <a:pt x="1825" y="984"/>
                  <a:pt x="1826" y="983"/>
                </a:cubicBezTo>
                <a:cubicBezTo>
                  <a:pt x="1826" y="983"/>
                  <a:pt x="1827" y="981"/>
                  <a:pt x="1828" y="981"/>
                </a:cubicBezTo>
                <a:cubicBezTo>
                  <a:pt x="1829" y="983"/>
                  <a:pt x="1826" y="985"/>
                  <a:pt x="1825" y="986"/>
                </a:cubicBezTo>
                <a:cubicBezTo>
                  <a:pt x="1825" y="987"/>
                  <a:pt x="1824" y="988"/>
                  <a:pt x="1823" y="989"/>
                </a:cubicBezTo>
                <a:cubicBezTo>
                  <a:pt x="1823" y="990"/>
                  <a:pt x="1822" y="991"/>
                  <a:pt x="1823" y="992"/>
                </a:cubicBezTo>
                <a:cubicBezTo>
                  <a:pt x="1824" y="992"/>
                  <a:pt x="1825" y="990"/>
                  <a:pt x="1826" y="989"/>
                </a:cubicBezTo>
                <a:cubicBezTo>
                  <a:pt x="1827" y="989"/>
                  <a:pt x="1829" y="989"/>
                  <a:pt x="1830" y="987"/>
                </a:cubicBezTo>
                <a:cubicBezTo>
                  <a:pt x="1831" y="986"/>
                  <a:pt x="1832" y="985"/>
                  <a:pt x="1832" y="984"/>
                </a:cubicBezTo>
                <a:cubicBezTo>
                  <a:pt x="1832" y="983"/>
                  <a:pt x="1833" y="983"/>
                  <a:pt x="1833" y="982"/>
                </a:cubicBezTo>
                <a:cubicBezTo>
                  <a:pt x="1834" y="982"/>
                  <a:pt x="1834" y="981"/>
                  <a:pt x="1834" y="980"/>
                </a:cubicBezTo>
                <a:cubicBezTo>
                  <a:pt x="1835" y="979"/>
                  <a:pt x="1837" y="980"/>
                  <a:pt x="1836" y="981"/>
                </a:cubicBezTo>
                <a:cubicBezTo>
                  <a:pt x="1835" y="982"/>
                  <a:pt x="1834" y="982"/>
                  <a:pt x="1834" y="983"/>
                </a:cubicBezTo>
                <a:close/>
                <a:moveTo>
                  <a:pt x="1941" y="782"/>
                </a:moveTo>
                <a:cubicBezTo>
                  <a:pt x="1940" y="782"/>
                  <a:pt x="1939" y="782"/>
                  <a:pt x="1938" y="782"/>
                </a:cubicBezTo>
                <a:cubicBezTo>
                  <a:pt x="1937" y="781"/>
                  <a:pt x="1935" y="780"/>
                  <a:pt x="1933" y="779"/>
                </a:cubicBezTo>
                <a:cubicBezTo>
                  <a:pt x="1932" y="779"/>
                  <a:pt x="1928" y="778"/>
                  <a:pt x="1929" y="780"/>
                </a:cubicBezTo>
                <a:cubicBezTo>
                  <a:pt x="1930" y="780"/>
                  <a:pt x="1931" y="781"/>
                  <a:pt x="1933" y="782"/>
                </a:cubicBezTo>
                <a:cubicBezTo>
                  <a:pt x="1934" y="782"/>
                  <a:pt x="1935" y="783"/>
                  <a:pt x="1937" y="783"/>
                </a:cubicBezTo>
                <a:cubicBezTo>
                  <a:pt x="1937" y="784"/>
                  <a:pt x="1938" y="783"/>
                  <a:pt x="1939" y="783"/>
                </a:cubicBezTo>
                <a:cubicBezTo>
                  <a:pt x="1939" y="783"/>
                  <a:pt x="1941" y="784"/>
                  <a:pt x="1941" y="783"/>
                </a:cubicBezTo>
                <a:cubicBezTo>
                  <a:pt x="1942" y="783"/>
                  <a:pt x="1942" y="782"/>
                  <a:pt x="1941" y="782"/>
                </a:cubicBezTo>
                <a:close/>
                <a:moveTo>
                  <a:pt x="1810" y="747"/>
                </a:moveTo>
                <a:cubicBezTo>
                  <a:pt x="1811" y="747"/>
                  <a:pt x="1812" y="747"/>
                  <a:pt x="1813" y="746"/>
                </a:cubicBezTo>
                <a:cubicBezTo>
                  <a:pt x="1815" y="745"/>
                  <a:pt x="1812" y="745"/>
                  <a:pt x="1811" y="745"/>
                </a:cubicBezTo>
                <a:cubicBezTo>
                  <a:pt x="1810" y="744"/>
                  <a:pt x="1809" y="744"/>
                  <a:pt x="1808" y="743"/>
                </a:cubicBezTo>
                <a:cubicBezTo>
                  <a:pt x="1806" y="743"/>
                  <a:pt x="1805" y="742"/>
                  <a:pt x="1804" y="741"/>
                </a:cubicBezTo>
                <a:cubicBezTo>
                  <a:pt x="1803" y="741"/>
                  <a:pt x="1802" y="740"/>
                  <a:pt x="1801" y="738"/>
                </a:cubicBezTo>
                <a:cubicBezTo>
                  <a:pt x="1800" y="737"/>
                  <a:pt x="1800" y="735"/>
                  <a:pt x="1799" y="735"/>
                </a:cubicBezTo>
                <a:cubicBezTo>
                  <a:pt x="1798" y="734"/>
                  <a:pt x="1798" y="735"/>
                  <a:pt x="1797" y="736"/>
                </a:cubicBezTo>
                <a:cubicBezTo>
                  <a:pt x="1796" y="736"/>
                  <a:pt x="1795" y="736"/>
                  <a:pt x="1794" y="735"/>
                </a:cubicBezTo>
                <a:cubicBezTo>
                  <a:pt x="1793" y="735"/>
                  <a:pt x="1792" y="735"/>
                  <a:pt x="1791" y="735"/>
                </a:cubicBezTo>
                <a:cubicBezTo>
                  <a:pt x="1791" y="735"/>
                  <a:pt x="1791" y="734"/>
                  <a:pt x="1790" y="734"/>
                </a:cubicBezTo>
                <a:cubicBezTo>
                  <a:pt x="1789" y="734"/>
                  <a:pt x="1789" y="735"/>
                  <a:pt x="1788" y="736"/>
                </a:cubicBezTo>
                <a:cubicBezTo>
                  <a:pt x="1787" y="737"/>
                  <a:pt x="1786" y="737"/>
                  <a:pt x="1785" y="738"/>
                </a:cubicBezTo>
                <a:cubicBezTo>
                  <a:pt x="1783" y="738"/>
                  <a:pt x="1782" y="737"/>
                  <a:pt x="1780" y="737"/>
                </a:cubicBezTo>
                <a:cubicBezTo>
                  <a:pt x="1779" y="738"/>
                  <a:pt x="1776" y="738"/>
                  <a:pt x="1776" y="737"/>
                </a:cubicBezTo>
                <a:cubicBezTo>
                  <a:pt x="1777" y="736"/>
                  <a:pt x="1779" y="735"/>
                  <a:pt x="1780" y="735"/>
                </a:cubicBezTo>
                <a:cubicBezTo>
                  <a:pt x="1781" y="735"/>
                  <a:pt x="1781" y="735"/>
                  <a:pt x="1782" y="734"/>
                </a:cubicBezTo>
                <a:cubicBezTo>
                  <a:pt x="1782" y="734"/>
                  <a:pt x="1783" y="734"/>
                  <a:pt x="1784" y="734"/>
                </a:cubicBezTo>
                <a:cubicBezTo>
                  <a:pt x="1785" y="733"/>
                  <a:pt x="1785" y="731"/>
                  <a:pt x="1784" y="730"/>
                </a:cubicBezTo>
                <a:cubicBezTo>
                  <a:pt x="1783" y="730"/>
                  <a:pt x="1782" y="730"/>
                  <a:pt x="1782" y="729"/>
                </a:cubicBezTo>
                <a:cubicBezTo>
                  <a:pt x="1781" y="729"/>
                  <a:pt x="1781" y="727"/>
                  <a:pt x="1781" y="726"/>
                </a:cubicBezTo>
                <a:cubicBezTo>
                  <a:pt x="1781" y="724"/>
                  <a:pt x="1781" y="723"/>
                  <a:pt x="1780" y="722"/>
                </a:cubicBezTo>
                <a:cubicBezTo>
                  <a:pt x="1779" y="721"/>
                  <a:pt x="1778" y="719"/>
                  <a:pt x="1777" y="718"/>
                </a:cubicBezTo>
                <a:cubicBezTo>
                  <a:pt x="1776" y="717"/>
                  <a:pt x="1775" y="716"/>
                  <a:pt x="1774" y="715"/>
                </a:cubicBezTo>
                <a:cubicBezTo>
                  <a:pt x="1773" y="714"/>
                  <a:pt x="1771" y="714"/>
                  <a:pt x="1770" y="713"/>
                </a:cubicBezTo>
                <a:cubicBezTo>
                  <a:pt x="1768" y="712"/>
                  <a:pt x="1765" y="710"/>
                  <a:pt x="1763" y="709"/>
                </a:cubicBezTo>
                <a:cubicBezTo>
                  <a:pt x="1760" y="708"/>
                  <a:pt x="1758" y="705"/>
                  <a:pt x="1755" y="704"/>
                </a:cubicBezTo>
                <a:cubicBezTo>
                  <a:pt x="1752" y="703"/>
                  <a:pt x="1750" y="701"/>
                  <a:pt x="1746" y="700"/>
                </a:cubicBezTo>
                <a:cubicBezTo>
                  <a:pt x="1744" y="699"/>
                  <a:pt x="1740" y="699"/>
                  <a:pt x="1738" y="698"/>
                </a:cubicBezTo>
                <a:cubicBezTo>
                  <a:pt x="1735" y="698"/>
                  <a:pt x="1732" y="697"/>
                  <a:pt x="1730" y="694"/>
                </a:cubicBezTo>
                <a:cubicBezTo>
                  <a:pt x="1729" y="693"/>
                  <a:pt x="1728" y="692"/>
                  <a:pt x="1727" y="691"/>
                </a:cubicBezTo>
                <a:cubicBezTo>
                  <a:pt x="1727" y="690"/>
                  <a:pt x="1727" y="689"/>
                  <a:pt x="1726" y="689"/>
                </a:cubicBezTo>
                <a:cubicBezTo>
                  <a:pt x="1725" y="688"/>
                  <a:pt x="1722" y="688"/>
                  <a:pt x="1721" y="690"/>
                </a:cubicBezTo>
                <a:cubicBezTo>
                  <a:pt x="1721" y="691"/>
                  <a:pt x="1720" y="693"/>
                  <a:pt x="1720" y="694"/>
                </a:cubicBezTo>
                <a:cubicBezTo>
                  <a:pt x="1719" y="695"/>
                  <a:pt x="1718" y="697"/>
                  <a:pt x="1717" y="697"/>
                </a:cubicBezTo>
                <a:cubicBezTo>
                  <a:pt x="1715" y="697"/>
                  <a:pt x="1714" y="695"/>
                  <a:pt x="1714" y="694"/>
                </a:cubicBezTo>
                <a:cubicBezTo>
                  <a:pt x="1714" y="692"/>
                  <a:pt x="1715" y="690"/>
                  <a:pt x="1713" y="690"/>
                </a:cubicBezTo>
                <a:cubicBezTo>
                  <a:pt x="1712" y="689"/>
                  <a:pt x="1710" y="689"/>
                  <a:pt x="1709" y="688"/>
                </a:cubicBezTo>
                <a:cubicBezTo>
                  <a:pt x="1708" y="687"/>
                  <a:pt x="1710" y="686"/>
                  <a:pt x="1711" y="685"/>
                </a:cubicBezTo>
                <a:cubicBezTo>
                  <a:pt x="1713" y="685"/>
                  <a:pt x="1713" y="684"/>
                  <a:pt x="1713" y="682"/>
                </a:cubicBezTo>
                <a:cubicBezTo>
                  <a:pt x="1713" y="681"/>
                  <a:pt x="1712" y="680"/>
                  <a:pt x="1711" y="679"/>
                </a:cubicBezTo>
                <a:cubicBezTo>
                  <a:pt x="1710" y="678"/>
                  <a:pt x="1710" y="677"/>
                  <a:pt x="1708" y="677"/>
                </a:cubicBezTo>
                <a:cubicBezTo>
                  <a:pt x="1707" y="677"/>
                  <a:pt x="1706" y="678"/>
                  <a:pt x="1704" y="678"/>
                </a:cubicBezTo>
                <a:cubicBezTo>
                  <a:pt x="1703" y="677"/>
                  <a:pt x="1704" y="675"/>
                  <a:pt x="1704" y="674"/>
                </a:cubicBezTo>
                <a:cubicBezTo>
                  <a:pt x="1704" y="672"/>
                  <a:pt x="1702" y="673"/>
                  <a:pt x="1701" y="674"/>
                </a:cubicBezTo>
                <a:cubicBezTo>
                  <a:pt x="1699" y="674"/>
                  <a:pt x="1698" y="675"/>
                  <a:pt x="1697" y="676"/>
                </a:cubicBezTo>
                <a:cubicBezTo>
                  <a:pt x="1696" y="678"/>
                  <a:pt x="1695" y="679"/>
                  <a:pt x="1695" y="681"/>
                </a:cubicBezTo>
                <a:cubicBezTo>
                  <a:pt x="1694" y="682"/>
                  <a:pt x="1693" y="683"/>
                  <a:pt x="1692" y="685"/>
                </a:cubicBezTo>
                <a:cubicBezTo>
                  <a:pt x="1692" y="686"/>
                  <a:pt x="1692" y="688"/>
                  <a:pt x="1692" y="689"/>
                </a:cubicBezTo>
                <a:cubicBezTo>
                  <a:pt x="1692" y="691"/>
                  <a:pt x="1691" y="692"/>
                  <a:pt x="1691" y="694"/>
                </a:cubicBezTo>
                <a:cubicBezTo>
                  <a:pt x="1690" y="695"/>
                  <a:pt x="1691" y="697"/>
                  <a:pt x="1691" y="699"/>
                </a:cubicBezTo>
                <a:cubicBezTo>
                  <a:pt x="1691" y="701"/>
                  <a:pt x="1689" y="702"/>
                  <a:pt x="1690" y="704"/>
                </a:cubicBezTo>
                <a:cubicBezTo>
                  <a:pt x="1690" y="705"/>
                  <a:pt x="1691" y="706"/>
                  <a:pt x="1691" y="707"/>
                </a:cubicBezTo>
                <a:cubicBezTo>
                  <a:pt x="1691" y="708"/>
                  <a:pt x="1690" y="709"/>
                  <a:pt x="1690" y="710"/>
                </a:cubicBezTo>
                <a:cubicBezTo>
                  <a:pt x="1689" y="712"/>
                  <a:pt x="1687" y="712"/>
                  <a:pt x="1686" y="714"/>
                </a:cubicBezTo>
                <a:cubicBezTo>
                  <a:pt x="1686" y="716"/>
                  <a:pt x="1686" y="718"/>
                  <a:pt x="1686" y="719"/>
                </a:cubicBezTo>
                <a:cubicBezTo>
                  <a:pt x="1686" y="721"/>
                  <a:pt x="1686" y="722"/>
                  <a:pt x="1687" y="724"/>
                </a:cubicBezTo>
                <a:cubicBezTo>
                  <a:pt x="1687" y="725"/>
                  <a:pt x="1686" y="727"/>
                  <a:pt x="1686" y="728"/>
                </a:cubicBezTo>
                <a:cubicBezTo>
                  <a:pt x="1687" y="731"/>
                  <a:pt x="1691" y="734"/>
                  <a:pt x="1688" y="736"/>
                </a:cubicBezTo>
                <a:cubicBezTo>
                  <a:pt x="1686" y="736"/>
                  <a:pt x="1685" y="737"/>
                  <a:pt x="1683" y="738"/>
                </a:cubicBezTo>
                <a:cubicBezTo>
                  <a:pt x="1682" y="738"/>
                  <a:pt x="1680" y="738"/>
                  <a:pt x="1679" y="739"/>
                </a:cubicBezTo>
                <a:cubicBezTo>
                  <a:pt x="1676" y="740"/>
                  <a:pt x="1674" y="741"/>
                  <a:pt x="1672" y="744"/>
                </a:cubicBezTo>
                <a:cubicBezTo>
                  <a:pt x="1671" y="745"/>
                  <a:pt x="1671" y="746"/>
                  <a:pt x="1670" y="747"/>
                </a:cubicBezTo>
                <a:cubicBezTo>
                  <a:pt x="1669" y="748"/>
                  <a:pt x="1667" y="750"/>
                  <a:pt x="1669" y="751"/>
                </a:cubicBezTo>
                <a:cubicBezTo>
                  <a:pt x="1670" y="751"/>
                  <a:pt x="1672" y="750"/>
                  <a:pt x="1673" y="749"/>
                </a:cubicBezTo>
                <a:cubicBezTo>
                  <a:pt x="1675" y="749"/>
                  <a:pt x="1676" y="749"/>
                  <a:pt x="1678" y="748"/>
                </a:cubicBezTo>
                <a:cubicBezTo>
                  <a:pt x="1679" y="748"/>
                  <a:pt x="1681" y="748"/>
                  <a:pt x="1682" y="748"/>
                </a:cubicBezTo>
                <a:cubicBezTo>
                  <a:pt x="1684" y="747"/>
                  <a:pt x="1687" y="747"/>
                  <a:pt x="1689" y="747"/>
                </a:cubicBezTo>
                <a:cubicBezTo>
                  <a:pt x="1690" y="747"/>
                  <a:pt x="1691" y="747"/>
                  <a:pt x="1692" y="747"/>
                </a:cubicBezTo>
                <a:cubicBezTo>
                  <a:pt x="1693" y="747"/>
                  <a:pt x="1694" y="747"/>
                  <a:pt x="1696" y="747"/>
                </a:cubicBezTo>
                <a:cubicBezTo>
                  <a:pt x="1697" y="747"/>
                  <a:pt x="1698" y="745"/>
                  <a:pt x="1699" y="745"/>
                </a:cubicBezTo>
                <a:cubicBezTo>
                  <a:pt x="1700" y="746"/>
                  <a:pt x="1699" y="746"/>
                  <a:pt x="1699" y="747"/>
                </a:cubicBezTo>
                <a:cubicBezTo>
                  <a:pt x="1699" y="748"/>
                  <a:pt x="1700" y="748"/>
                  <a:pt x="1701" y="749"/>
                </a:cubicBezTo>
                <a:cubicBezTo>
                  <a:pt x="1702" y="750"/>
                  <a:pt x="1702" y="752"/>
                  <a:pt x="1702" y="753"/>
                </a:cubicBezTo>
                <a:cubicBezTo>
                  <a:pt x="1702" y="755"/>
                  <a:pt x="1701" y="756"/>
                  <a:pt x="1701" y="758"/>
                </a:cubicBezTo>
                <a:cubicBezTo>
                  <a:pt x="1701" y="759"/>
                  <a:pt x="1701" y="760"/>
                  <a:pt x="1702" y="761"/>
                </a:cubicBezTo>
                <a:cubicBezTo>
                  <a:pt x="1704" y="763"/>
                  <a:pt x="1706" y="765"/>
                  <a:pt x="1708" y="767"/>
                </a:cubicBezTo>
                <a:cubicBezTo>
                  <a:pt x="1709" y="767"/>
                  <a:pt x="1710" y="767"/>
                  <a:pt x="1712" y="766"/>
                </a:cubicBezTo>
                <a:cubicBezTo>
                  <a:pt x="1712" y="766"/>
                  <a:pt x="1714" y="766"/>
                  <a:pt x="1714" y="765"/>
                </a:cubicBezTo>
                <a:cubicBezTo>
                  <a:pt x="1715" y="765"/>
                  <a:pt x="1716" y="764"/>
                  <a:pt x="1717" y="763"/>
                </a:cubicBezTo>
                <a:cubicBezTo>
                  <a:pt x="1718" y="763"/>
                  <a:pt x="1719" y="762"/>
                  <a:pt x="1720" y="761"/>
                </a:cubicBezTo>
                <a:cubicBezTo>
                  <a:pt x="1722" y="760"/>
                  <a:pt x="1724" y="759"/>
                  <a:pt x="1725" y="757"/>
                </a:cubicBezTo>
                <a:cubicBezTo>
                  <a:pt x="1726" y="755"/>
                  <a:pt x="1726" y="753"/>
                  <a:pt x="1729" y="752"/>
                </a:cubicBezTo>
                <a:cubicBezTo>
                  <a:pt x="1730" y="751"/>
                  <a:pt x="1732" y="752"/>
                  <a:pt x="1733" y="751"/>
                </a:cubicBezTo>
                <a:cubicBezTo>
                  <a:pt x="1734" y="750"/>
                  <a:pt x="1735" y="749"/>
                  <a:pt x="1736" y="748"/>
                </a:cubicBezTo>
                <a:cubicBezTo>
                  <a:pt x="1738" y="747"/>
                  <a:pt x="1739" y="747"/>
                  <a:pt x="1741" y="746"/>
                </a:cubicBezTo>
                <a:cubicBezTo>
                  <a:pt x="1743" y="745"/>
                  <a:pt x="1744" y="743"/>
                  <a:pt x="1743" y="741"/>
                </a:cubicBezTo>
                <a:cubicBezTo>
                  <a:pt x="1743" y="740"/>
                  <a:pt x="1742" y="739"/>
                  <a:pt x="1742" y="738"/>
                </a:cubicBezTo>
                <a:cubicBezTo>
                  <a:pt x="1742" y="736"/>
                  <a:pt x="1746" y="737"/>
                  <a:pt x="1747" y="736"/>
                </a:cubicBezTo>
                <a:cubicBezTo>
                  <a:pt x="1749" y="735"/>
                  <a:pt x="1749" y="734"/>
                  <a:pt x="1751" y="734"/>
                </a:cubicBezTo>
                <a:cubicBezTo>
                  <a:pt x="1752" y="734"/>
                  <a:pt x="1752" y="733"/>
                  <a:pt x="1753" y="733"/>
                </a:cubicBezTo>
                <a:cubicBezTo>
                  <a:pt x="1753" y="733"/>
                  <a:pt x="1754" y="732"/>
                  <a:pt x="1755" y="732"/>
                </a:cubicBezTo>
                <a:cubicBezTo>
                  <a:pt x="1757" y="732"/>
                  <a:pt x="1756" y="734"/>
                  <a:pt x="1755" y="735"/>
                </a:cubicBezTo>
                <a:cubicBezTo>
                  <a:pt x="1755" y="736"/>
                  <a:pt x="1752" y="737"/>
                  <a:pt x="1753" y="738"/>
                </a:cubicBezTo>
                <a:cubicBezTo>
                  <a:pt x="1756" y="738"/>
                  <a:pt x="1758" y="738"/>
                  <a:pt x="1761" y="738"/>
                </a:cubicBezTo>
                <a:cubicBezTo>
                  <a:pt x="1763" y="739"/>
                  <a:pt x="1768" y="738"/>
                  <a:pt x="1768" y="741"/>
                </a:cubicBezTo>
                <a:cubicBezTo>
                  <a:pt x="1769" y="742"/>
                  <a:pt x="1768" y="743"/>
                  <a:pt x="1767" y="744"/>
                </a:cubicBezTo>
                <a:cubicBezTo>
                  <a:pt x="1767" y="744"/>
                  <a:pt x="1766" y="745"/>
                  <a:pt x="1766" y="745"/>
                </a:cubicBezTo>
                <a:cubicBezTo>
                  <a:pt x="1765" y="746"/>
                  <a:pt x="1765" y="746"/>
                  <a:pt x="1765" y="747"/>
                </a:cubicBezTo>
                <a:cubicBezTo>
                  <a:pt x="1769" y="748"/>
                  <a:pt x="1773" y="748"/>
                  <a:pt x="1777" y="749"/>
                </a:cubicBezTo>
                <a:cubicBezTo>
                  <a:pt x="1780" y="750"/>
                  <a:pt x="1783" y="750"/>
                  <a:pt x="1786" y="751"/>
                </a:cubicBezTo>
                <a:cubicBezTo>
                  <a:pt x="1789" y="752"/>
                  <a:pt x="1791" y="754"/>
                  <a:pt x="1794" y="755"/>
                </a:cubicBezTo>
                <a:cubicBezTo>
                  <a:pt x="1795" y="756"/>
                  <a:pt x="1796" y="756"/>
                  <a:pt x="1797" y="755"/>
                </a:cubicBezTo>
                <a:cubicBezTo>
                  <a:pt x="1798" y="754"/>
                  <a:pt x="1799" y="753"/>
                  <a:pt x="1800" y="752"/>
                </a:cubicBezTo>
                <a:cubicBezTo>
                  <a:pt x="1801" y="752"/>
                  <a:pt x="1803" y="751"/>
                  <a:pt x="1804" y="750"/>
                </a:cubicBezTo>
                <a:cubicBezTo>
                  <a:pt x="1806" y="749"/>
                  <a:pt x="1808" y="748"/>
                  <a:pt x="1810" y="747"/>
                </a:cubicBezTo>
                <a:close/>
                <a:moveTo>
                  <a:pt x="1779" y="772"/>
                </a:moveTo>
                <a:cubicBezTo>
                  <a:pt x="1778" y="772"/>
                  <a:pt x="1777" y="772"/>
                  <a:pt x="1777" y="772"/>
                </a:cubicBezTo>
                <a:cubicBezTo>
                  <a:pt x="1776" y="772"/>
                  <a:pt x="1775" y="772"/>
                  <a:pt x="1775" y="772"/>
                </a:cubicBezTo>
                <a:cubicBezTo>
                  <a:pt x="1774" y="772"/>
                  <a:pt x="1774" y="771"/>
                  <a:pt x="1773" y="771"/>
                </a:cubicBezTo>
                <a:cubicBezTo>
                  <a:pt x="1771" y="771"/>
                  <a:pt x="1770" y="772"/>
                  <a:pt x="1769" y="772"/>
                </a:cubicBezTo>
                <a:cubicBezTo>
                  <a:pt x="1767" y="773"/>
                  <a:pt x="1766" y="773"/>
                  <a:pt x="1764" y="773"/>
                </a:cubicBezTo>
                <a:cubicBezTo>
                  <a:pt x="1762" y="773"/>
                  <a:pt x="1761" y="773"/>
                  <a:pt x="1759" y="774"/>
                </a:cubicBezTo>
                <a:cubicBezTo>
                  <a:pt x="1758" y="775"/>
                  <a:pt x="1757" y="776"/>
                  <a:pt x="1755" y="776"/>
                </a:cubicBezTo>
                <a:cubicBezTo>
                  <a:pt x="1754" y="776"/>
                  <a:pt x="1753" y="776"/>
                  <a:pt x="1753" y="775"/>
                </a:cubicBezTo>
                <a:cubicBezTo>
                  <a:pt x="1752" y="775"/>
                  <a:pt x="1752" y="774"/>
                  <a:pt x="1752" y="774"/>
                </a:cubicBezTo>
                <a:cubicBezTo>
                  <a:pt x="1751" y="772"/>
                  <a:pt x="1749" y="774"/>
                  <a:pt x="1748" y="774"/>
                </a:cubicBezTo>
                <a:cubicBezTo>
                  <a:pt x="1746" y="775"/>
                  <a:pt x="1745" y="776"/>
                  <a:pt x="1745" y="778"/>
                </a:cubicBezTo>
                <a:cubicBezTo>
                  <a:pt x="1745" y="782"/>
                  <a:pt x="1743" y="784"/>
                  <a:pt x="1740" y="785"/>
                </a:cubicBezTo>
                <a:cubicBezTo>
                  <a:pt x="1738" y="786"/>
                  <a:pt x="1738" y="786"/>
                  <a:pt x="1737" y="787"/>
                </a:cubicBezTo>
                <a:cubicBezTo>
                  <a:pt x="1736" y="789"/>
                  <a:pt x="1737" y="790"/>
                  <a:pt x="1738" y="791"/>
                </a:cubicBezTo>
                <a:cubicBezTo>
                  <a:pt x="1739" y="793"/>
                  <a:pt x="1740" y="794"/>
                  <a:pt x="1740" y="795"/>
                </a:cubicBezTo>
                <a:cubicBezTo>
                  <a:pt x="1740" y="796"/>
                  <a:pt x="1740" y="797"/>
                  <a:pt x="1741" y="797"/>
                </a:cubicBezTo>
                <a:cubicBezTo>
                  <a:pt x="1742" y="798"/>
                  <a:pt x="1743" y="798"/>
                  <a:pt x="1744" y="797"/>
                </a:cubicBezTo>
                <a:cubicBezTo>
                  <a:pt x="1745" y="796"/>
                  <a:pt x="1746" y="796"/>
                  <a:pt x="1747" y="796"/>
                </a:cubicBezTo>
                <a:cubicBezTo>
                  <a:pt x="1750" y="796"/>
                  <a:pt x="1751" y="797"/>
                  <a:pt x="1753" y="797"/>
                </a:cubicBezTo>
                <a:cubicBezTo>
                  <a:pt x="1757" y="797"/>
                  <a:pt x="1758" y="794"/>
                  <a:pt x="1761" y="793"/>
                </a:cubicBezTo>
                <a:cubicBezTo>
                  <a:pt x="1763" y="792"/>
                  <a:pt x="1764" y="791"/>
                  <a:pt x="1766" y="789"/>
                </a:cubicBezTo>
                <a:cubicBezTo>
                  <a:pt x="1767" y="788"/>
                  <a:pt x="1768" y="786"/>
                  <a:pt x="1770" y="785"/>
                </a:cubicBezTo>
                <a:cubicBezTo>
                  <a:pt x="1771" y="784"/>
                  <a:pt x="1773" y="784"/>
                  <a:pt x="1775" y="783"/>
                </a:cubicBezTo>
                <a:cubicBezTo>
                  <a:pt x="1777" y="782"/>
                  <a:pt x="1777" y="780"/>
                  <a:pt x="1777" y="778"/>
                </a:cubicBezTo>
                <a:cubicBezTo>
                  <a:pt x="1777" y="777"/>
                  <a:pt x="1778" y="776"/>
                  <a:pt x="1778" y="774"/>
                </a:cubicBezTo>
                <a:cubicBezTo>
                  <a:pt x="1779" y="774"/>
                  <a:pt x="1779" y="773"/>
                  <a:pt x="1779" y="772"/>
                </a:cubicBezTo>
                <a:close/>
                <a:moveTo>
                  <a:pt x="2118" y="816"/>
                </a:moveTo>
                <a:cubicBezTo>
                  <a:pt x="2118" y="816"/>
                  <a:pt x="2120" y="817"/>
                  <a:pt x="2121" y="817"/>
                </a:cubicBezTo>
                <a:cubicBezTo>
                  <a:pt x="2122" y="818"/>
                  <a:pt x="2124" y="819"/>
                  <a:pt x="2125" y="820"/>
                </a:cubicBezTo>
                <a:cubicBezTo>
                  <a:pt x="2126" y="821"/>
                  <a:pt x="2127" y="822"/>
                  <a:pt x="2128" y="823"/>
                </a:cubicBezTo>
                <a:cubicBezTo>
                  <a:pt x="2129" y="824"/>
                  <a:pt x="2130" y="825"/>
                  <a:pt x="2131" y="823"/>
                </a:cubicBezTo>
                <a:cubicBezTo>
                  <a:pt x="2132" y="822"/>
                  <a:pt x="2131" y="822"/>
                  <a:pt x="2132" y="821"/>
                </a:cubicBezTo>
                <a:cubicBezTo>
                  <a:pt x="2132" y="820"/>
                  <a:pt x="2133" y="820"/>
                  <a:pt x="2133" y="819"/>
                </a:cubicBezTo>
                <a:cubicBezTo>
                  <a:pt x="2134" y="819"/>
                  <a:pt x="2136" y="816"/>
                  <a:pt x="2134" y="815"/>
                </a:cubicBezTo>
                <a:cubicBezTo>
                  <a:pt x="2133" y="815"/>
                  <a:pt x="2131" y="815"/>
                  <a:pt x="2130" y="815"/>
                </a:cubicBezTo>
                <a:cubicBezTo>
                  <a:pt x="2129" y="815"/>
                  <a:pt x="2127" y="814"/>
                  <a:pt x="2126" y="814"/>
                </a:cubicBezTo>
                <a:cubicBezTo>
                  <a:pt x="2124" y="814"/>
                  <a:pt x="2123" y="815"/>
                  <a:pt x="2121" y="815"/>
                </a:cubicBezTo>
                <a:cubicBezTo>
                  <a:pt x="2120" y="815"/>
                  <a:pt x="2117" y="814"/>
                  <a:pt x="2118" y="816"/>
                </a:cubicBezTo>
                <a:close/>
                <a:moveTo>
                  <a:pt x="1978" y="746"/>
                </a:moveTo>
                <a:cubicBezTo>
                  <a:pt x="1978" y="746"/>
                  <a:pt x="1976" y="745"/>
                  <a:pt x="1975" y="746"/>
                </a:cubicBezTo>
                <a:cubicBezTo>
                  <a:pt x="1975" y="746"/>
                  <a:pt x="1976" y="747"/>
                  <a:pt x="1976" y="747"/>
                </a:cubicBezTo>
                <a:cubicBezTo>
                  <a:pt x="1976" y="747"/>
                  <a:pt x="1976" y="748"/>
                  <a:pt x="1977" y="748"/>
                </a:cubicBezTo>
                <a:cubicBezTo>
                  <a:pt x="1978" y="748"/>
                  <a:pt x="1977" y="747"/>
                  <a:pt x="1977" y="747"/>
                </a:cubicBezTo>
                <a:cubicBezTo>
                  <a:pt x="1978" y="747"/>
                  <a:pt x="1978" y="747"/>
                  <a:pt x="1978" y="746"/>
                </a:cubicBezTo>
                <a:close/>
                <a:moveTo>
                  <a:pt x="2128" y="811"/>
                </a:moveTo>
                <a:cubicBezTo>
                  <a:pt x="2129" y="812"/>
                  <a:pt x="2130" y="812"/>
                  <a:pt x="2130" y="811"/>
                </a:cubicBezTo>
                <a:cubicBezTo>
                  <a:pt x="2131" y="809"/>
                  <a:pt x="2129" y="807"/>
                  <a:pt x="2127" y="806"/>
                </a:cubicBezTo>
                <a:cubicBezTo>
                  <a:pt x="2127" y="806"/>
                  <a:pt x="2126" y="805"/>
                  <a:pt x="2125" y="805"/>
                </a:cubicBezTo>
                <a:cubicBezTo>
                  <a:pt x="2125" y="804"/>
                  <a:pt x="2124" y="804"/>
                  <a:pt x="2123" y="805"/>
                </a:cubicBezTo>
                <a:cubicBezTo>
                  <a:pt x="2122" y="806"/>
                  <a:pt x="2123" y="807"/>
                  <a:pt x="2123" y="808"/>
                </a:cubicBezTo>
                <a:cubicBezTo>
                  <a:pt x="2124" y="809"/>
                  <a:pt x="2126" y="809"/>
                  <a:pt x="2127" y="810"/>
                </a:cubicBezTo>
                <a:cubicBezTo>
                  <a:pt x="2127" y="810"/>
                  <a:pt x="2128" y="811"/>
                  <a:pt x="2128" y="811"/>
                </a:cubicBezTo>
                <a:close/>
                <a:moveTo>
                  <a:pt x="2139" y="787"/>
                </a:moveTo>
                <a:cubicBezTo>
                  <a:pt x="2140" y="787"/>
                  <a:pt x="2141" y="786"/>
                  <a:pt x="2140" y="786"/>
                </a:cubicBezTo>
                <a:cubicBezTo>
                  <a:pt x="2140" y="785"/>
                  <a:pt x="2139" y="786"/>
                  <a:pt x="2138" y="786"/>
                </a:cubicBezTo>
                <a:cubicBezTo>
                  <a:pt x="2137" y="786"/>
                  <a:pt x="2137" y="786"/>
                  <a:pt x="2136" y="786"/>
                </a:cubicBezTo>
                <a:cubicBezTo>
                  <a:pt x="2134" y="785"/>
                  <a:pt x="2134" y="785"/>
                  <a:pt x="2132" y="785"/>
                </a:cubicBezTo>
                <a:cubicBezTo>
                  <a:pt x="2131" y="785"/>
                  <a:pt x="2131" y="786"/>
                  <a:pt x="2130" y="786"/>
                </a:cubicBezTo>
                <a:cubicBezTo>
                  <a:pt x="2130" y="786"/>
                  <a:pt x="2129" y="787"/>
                  <a:pt x="2129" y="787"/>
                </a:cubicBezTo>
                <a:cubicBezTo>
                  <a:pt x="2128" y="788"/>
                  <a:pt x="2128" y="787"/>
                  <a:pt x="2128" y="788"/>
                </a:cubicBezTo>
                <a:cubicBezTo>
                  <a:pt x="2128" y="789"/>
                  <a:pt x="2131" y="789"/>
                  <a:pt x="2131" y="789"/>
                </a:cubicBezTo>
                <a:cubicBezTo>
                  <a:pt x="2132" y="790"/>
                  <a:pt x="2132" y="791"/>
                  <a:pt x="2134" y="791"/>
                </a:cubicBezTo>
                <a:cubicBezTo>
                  <a:pt x="2135" y="791"/>
                  <a:pt x="2135" y="791"/>
                  <a:pt x="2136" y="790"/>
                </a:cubicBezTo>
                <a:cubicBezTo>
                  <a:pt x="2137" y="789"/>
                  <a:pt x="2138" y="788"/>
                  <a:pt x="2139" y="787"/>
                </a:cubicBezTo>
                <a:close/>
                <a:moveTo>
                  <a:pt x="2016" y="780"/>
                </a:moveTo>
                <a:cubicBezTo>
                  <a:pt x="2014" y="778"/>
                  <a:pt x="2011" y="777"/>
                  <a:pt x="2009" y="776"/>
                </a:cubicBezTo>
                <a:cubicBezTo>
                  <a:pt x="2007" y="776"/>
                  <a:pt x="2006" y="776"/>
                  <a:pt x="2005" y="775"/>
                </a:cubicBezTo>
                <a:cubicBezTo>
                  <a:pt x="2003" y="775"/>
                  <a:pt x="2002" y="775"/>
                  <a:pt x="2001" y="775"/>
                </a:cubicBezTo>
                <a:cubicBezTo>
                  <a:pt x="2001" y="774"/>
                  <a:pt x="1998" y="773"/>
                  <a:pt x="1998" y="774"/>
                </a:cubicBezTo>
                <a:cubicBezTo>
                  <a:pt x="1998" y="775"/>
                  <a:pt x="2000" y="775"/>
                  <a:pt x="2001" y="775"/>
                </a:cubicBezTo>
                <a:cubicBezTo>
                  <a:pt x="2001" y="776"/>
                  <a:pt x="2002" y="776"/>
                  <a:pt x="2002" y="777"/>
                </a:cubicBezTo>
                <a:cubicBezTo>
                  <a:pt x="2003" y="777"/>
                  <a:pt x="2004" y="777"/>
                  <a:pt x="2004" y="778"/>
                </a:cubicBezTo>
                <a:cubicBezTo>
                  <a:pt x="2005" y="778"/>
                  <a:pt x="2005" y="779"/>
                  <a:pt x="2005" y="780"/>
                </a:cubicBezTo>
                <a:cubicBezTo>
                  <a:pt x="2006" y="780"/>
                  <a:pt x="2007" y="781"/>
                  <a:pt x="2007" y="782"/>
                </a:cubicBezTo>
                <a:cubicBezTo>
                  <a:pt x="2007" y="783"/>
                  <a:pt x="2007" y="784"/>
                  <a:pt x="2008" y="785"/>
                </a:cubicBezTo>
                <a:cubicBezTo>
                  <a:pt x="2008" y="785"/>
                  <a:pt x="2010" y="785"/>
                  <a:pt x="2010" y="785"/>
                </a:cubicBezTo>
                <a:cubicBezTo>
                  <a:pt x="2011" y="785"/>
                  <a:pt x="2011" y="786"/>
                  <a:pt x="2012" y="786"/>
                </a:cubicBezTo>
                <a:cubicBezTo>
                  <a:pt x="2013" y="786"/>
                  <a:pt x="2013" y="786"/>
                  <a:pt x="2014" y="786"/>
                </a:cubicBezTo>
                <a:cubicBezTo>
                  <a:pt x="2016" y="786"/>
                  <a:pt x="2017" y="786"/>
                  <a:pt x="2018" y="786"/>
                </a:cubicBezTo>
                <a:cubicBezTo>
                  <a:pt x="2019" y="786"/>
                  <a:pt x="2020" y="785"/>
                  <a:pt x="2020" y="785"/>
                </a:cubicBezTo>
                <a:cubicBezTo>
                  <a:pt x="2020" y="784"/>
                  <a:pt x="2019" y="783"/>
                  <a:pt x="2019" y="783"/>
                </a:cubicBezTo>
                <a:cubicBezTo>
                  <a:pt x="2018" y="782"/>
                  <a:pt x="2018" y="782"/>
                  <a:pt x="2017" y="782"/>
                </a:cubicBezTo>
                <a:cubicBezTo>
                  <a:pt x="2017" y="781"/>
                  <a:pt x="2016" y="781"/>
                  <a:pt x="2016" y="780"/>
                </a:cubicBezTo>
                <a:close/>
                <a:moveTo>
                  <a:pt x="2067" y="848"/>
                </a:moveTo>
                <a:cubicBezTo>
                  <a:pt x="2066" y="847"/>
                  <a:pt x="2066" y="847"/>
                  <a:pt x="2065" y="847"/>
                </a:cubicBezTo>
                <a:cubicBezTo>
                  <a:pt x="2063" y="848"/>
                  <a:pt x="2062" y="849"/>
                  <a:pt x="2061" y="850"/>
                </a:cubicBezTo>
                <a:cubicBezTo>
                  <a:pt x="2061" y="852"/>
                  <a:pt x="2060" y="853"/>
                  <a:pt x="2059" y="854"/>
                </a:cubicBezTo>
                <a:cubicBezTo>
                  <a:pt x="2057" y="855"/>
                  <a:pt x="2057" y="856"/>
                  <a:pt x="2057" y="857"/>
                </a:cubicBezTo>
                <a:cubicBezTo>
                  <a:pt x="2058" y="859"/>
                  <a:pt x="2060" y="858"/>
                  <a:pt x="2061" y="858"/>
                </a:cubicBezTo>
                <a:cubicBezTo>
                  <a:pt x="2062" y="857"/>
                  <a:pt x="2064" y="857"/>
                  <a:pt x="2065" y="856"/>
                </a:cubicBezTo>
                <a:cubicBezTo>
                  <a:pt x="2066" y="856"/>
                  <a:pt x="2066" y="855"/>
                  <a:pt x="2067" y="855"/>
                </a:cubicBezTo>
                <a:cubicBezTo>
                  <a:pt x="2067" y="854"/>
                  <a:pt x="2068" y="854"/>
                  <a:pt x="2068" y="854"/>
                </a:cubicBezTo>
                <a:cubicBezTo>
                  <a:pt x="2069" y="852"/>
                  <a:pt x="2067" y="852"/>
                  <a:pt x="2067" y="850"/>
                </a:cubicBezTo>
                <a:cubicBezTo>
                  <a:pt x="2067" y="849"/>
                  <a:pt x="2067" y="849"/>
                  <a:pt x="2067" y="848"/>
                </a:cubicBezTo>
                <a:close/>
                <a:moveTo>
                  <a:pt x="1777" y="1072"/>
                </a:moveTo>
                <a:cubicBezTo>
                  <a:pt x="1778" y="1072"/>
                  <a:pt x="1779" y="1072"/>
                  <a:pt x="1779" y="1072"/>
                </a:cubicBezTo>
                <a:cubicBezTo>
                  <a:pt x="1780" y="1073"/>
                  <a:pt x="1781" y="1073"/>
                  <a:pt x="1781" y="1073"/>
                </a:cubicBezTo>
                <a:cubicBezTo>
                  <a:pt x="1783" y="1074"/>
                  <a:pt x="1784" y="1074"/>
                  <a:pt x="1786" y="1074"/>
                </a:cubicBezTo>
                <a:cubicBezTo>
                  <a:pt x="1788" y="1076"/>
                  <a:pt x="1790" y="1075"/>
                  <a:pt x="1793" y="1076"/>
                </a:cubicBezTo>
                <a:cubicBezTo>
                  <a:pt x="1794" y="1077"/>
                  <a:pt x="1795" y="1077"/>
                  <a:pt x="1796" y="1077"/>
                </a:cubicBezTo>
                <a:cubicBezTo>
                  <a:pt x="1796" y="1078"/>
                  <a:pt x="1797" y="1078"/>
                  <a:pt x="1797" y="1078"/>
                </a:cubicBezTo>
                <a:cubicBezTo>
                  <a:pt x="1798" y="1079"/>
                  <a:pt x="1799" y="1079"/>
                  <a:pt x="1799" y="1079"/>
                </a:cubicBezTo>
                <a:cubicBezTo>
                  <a:pt x="1800" y="1079"/>
                  <a:pt x="1801" y="1079"/>
                  <a:pt x="1802" y="1080"/>
                </a:cubicBezTo>
                <a:cubicBezTo>
                  <a:pt x="1802" y="1080"/>
                  <a:pt x="1802" y="1080"/>
                  <a:pt x="1802" y="1080"/>
                </a:cubicBezTo>
                <a:cubicBezTo>
                  <a:pt x="1803" y="1080"/>
                  <a:pt x="1803" y="1076"/>
                  <a:pt x="1802" y="1076"/>
                </a:cubicBezTo>
                <a:cubicBezTo>
                  <a:pt x="1802" y="1074"/>
                  <a:pt x="1801" y="1073"/>
                  <a:pt x="1800" y="1072"/>
                </a:cubicBezTo>
                <a:cubicBezTo>
                  <a:pt x="1799" y="1070"/>
                  <a:pt x="1798" y="1069"/>
                  <a:pt x="1797" y="1068"/>
                </a:cubicBezTo>
                <a:cubicBezTo>
                  <a:pt x="1795" y="1066"/>
                  <a:pt x="1793" y="1065"/>
                  <a:pt x="1791" y="1065"/>
                </a:cubicBezTo>
                <a:cubicBezTo>
                  <a:pt x="1789" y="1065"/>
                  <a:pt x="1788" y="1065"/>
                  <a:pt x="1786" y="1065"/>
                </a:cubicBezTo>
                <a:cubicBezTo>
                  <a:pt x="1785" y="1065"/>
                  <a:pt x="1784" y="1065"/>
                  <a:pt x="1783" y="1065"/>
                </a:cubicBezTo>
                <a:cubicBezTo>
                  <a:pt x="1781" y="1066"/>
                  <a:pt x="1781" y="1066"/>
                  <a:pt x="1779" y="1066"/>
                </a:cubicBezTo>
                <a:cubicBezTo>
                  <a:pt x="1779" y="1066"/>
                  <a:pt x="1778" y="1066"/>
                  <a:pt x="1777" y="1067"/>
                </a:cubicBezTo>
                <a:cubicBezTo>
                  <a:pt x="1775" y="1068"/>
                  <a:pt x="1775" y="1071"/>
                  <a:pt x="1777" y="1072"/>
                </a:cubicBezTo>
                <a:close/>
                <a:moveTo>
                  <a:pt x="1840" y="982"/>
                </a:moveTo>
                <a:cubicBezTo>
                  <a:pt x="1841" y="982"/>
                  <a:pt x="1842" y="981"/>
                  <a:pt x="1842" y="981"/>
                </a:cubicBezTo>
                <a:cubicBezTo>
                  <a:pt x="1844" y="980"/>
                  <a:pt x="1845" y="981"/>
                  <a:pt x="1845" y="979"/>
                </a:cubicBezTo>
                <a:cubicBezTo>
                  <a:pt x="1845" y="977"/>
                  <a:pt x="1846" y="975"/>
                  <a:pt x="1845" y="974"/>
                </a:cubicBezTo>
                <a:cubicBezTo>
                  <a:pt x="1845" y="973"/>
                  <a:pt x="1845" y="972"/>
                  <a:pt x="1844" y="973"/>
                </a:cubicBezTo>
                <a:cubicBezTo>
                  <a:pt x="1842" y="974"/>
                  <a:pt x="1842" y="975"/>
                  <a:pt x="1842" y="977"/>
                </a:cubicBezTo>
                <a:cubicBezTo>
                  <a:pt x="1842" y="978"/>
                  <a:pt x="1841" y="979"/>
                  <a:pt x="1840" y="980"/>
                </a:cubicBezTo>
                <a:cubicBezTo>
                  <a:pt x="1840" y="981"/>
                  <a:pt x="1840" y="981"/>
                  <a:pt x="1840" y="982"/>
                </a:cubicBezTo>
                <a:close/>
                <a:moveTo>
                  <a:pt x="1848" y="560"/>
                </a:moveTo>
                <a:cubicBezTo>
                  <a:pt x="1849" y="558"/>
                  <a:pt x="1850" y="558"/>
                  <a:pt x="1851" y="558"/>
                </a:cubicBezTo>
                <a:cubicBezTo>
                  <a:pt x="1852" y="557"/>
                  <a:pt x="1854" y="556"/>
                  <a:pt x="1854" y="554"/>
                </a:cubicBezTo>
                <a:cubicBezTo>
                  <a:pt x="1854" y="553"/>
                  <a:pt x="1853" y="552"/>
                  <a:pt x="1852" y="551"/>
                </a:cubicBezTo>
                <a:cubicBezTo>
                  <a:pt x="1850" y="551"/>
                  <a:pt x="1849" y="552"/>
                  <a:pt x="1847" y="553"/>
                </a:cubicBezTo>
                <a:cubicBezTo>
                  <a:pt x="1845" y="554"/>
                  <a:pt x="1844" y="557"/>
                  <a:pt x="1842" y="559"/>
                </a:cubicBezTo>
                <a:cubicBezTo>
                  <a:pt x="1840" y="560"/>
                  <a:pt x="1839" y="562"/>
                  <a:pt x="1837" y="563"/>
                </a:cubicBezTo>
                <a:cubicBezTo>
                  <a:pt x="1836" y="564"/>
                  <a:pt x="1834" y="565"/>
                  <a:pt x="1833" y="566"/>
                </a:cubicBezTo>
                <a:cubicBezTo>
                  <a:pt x="1832" y="567"/>
                  <a:pt x="1830" y="569"/>
                  <a:pt x="1830" y="570"/>
                </a:cubicBezTo>
                <a:cubicBezTo>
                  <a:pt x="1830" y="573"/>
                  <a:pt x="1836" y="569"/>
                  <a:pt x="1837" y="569"/>
                </a:cubicBezTo>
                <a:cubicBezTo>
                  <a:pt x="1839" y="569"/>
                  <a:pt x="1841" y="569"/>
                  <a:pt x="1842" y="568"/>
                </a:cubicBezTo>
                <a:cubicBezTo>
                  <a:pt x="1843" y="567"/>
                  <a:pt x="1845" y="566"/>
                  <a:pt x="1846" y="564"/>
                </a:cubicBezTo>
                <a:cubicBezTo>
                  <a:pt x="1847" y="563"/>
                  <a:pt x="1847" y="561"/>
                  <a:pt x="1848" y="560"/>
                </a:cubicBezTo>
                <a:close/>
                <a:moveTo>
                  <a:pt x="1715" y="681"/>
                </a:moveTo>
                <a:cubicBezTo>
                  <a:pt x="1717" y="682"/>
                  <a:pt x="1717" y="683"/>
                  <a:pt x="1718" y="685"/>
                </a:cubicBezTo>
                <a:cubicBezTo>
                  <a:pt x="1719" y="686"/>
                  <a:pt x="1719" y="687"/>
                  <a:pt x="1721" y="687"/>
                </a:cubicBezTo>
                <a:cubicBezTo>
                  <a:pt x="1722" y="686"/>
                  <a:pt x="1723" y="684"/>
                  <a:pt x="1723" y="683"/>
                </a:cubicBezTo>
                <a:cubicBezTo>
                  <a:pt x="1722" y="680"/>
                  <a:pt x="1721" y="677"/>
                  <a:pt x="1719" y="675"/>
                </a:cubicBezTo>
                <a:cubicBezTo>
                  <a:pt x="1718" y="674"/>
                  <a:pt x="1718" y="672"/>
                  <a:pt x="1716" y="672"/>
                </a:cubicBezTo>
                <a:cubicBezTo>
                  <a:pt x="1715" y="671"/>
                  <a:pt x="1714" y="671"/>
                  <a:pt x="1712" y="670"/>
                </a:cubicBezTo>
                <a:cubicBezTo>
                  <a:pt x="1712" y="669"/>
                  <a:pt x="1710" y="669"/>
                  <a:pt x="1710" y="671"/>
                </a:cubicBezTo>
                <a:cubicBezTo>
                  <a:pt x="1710" y="672"/>
                  <a:pt x="1710" y="673"/>
                  <a:pt x="1710" y="673"/>
                </a:cubicBezTo>
                <a:cubicBezTo>
                  <a:pt x="1711" y="675"/>
                  <a:pt x="1711" y="677"/>
                  <a:pt x="1712" y="678"/>
                </a:cubicBezTo>
                <a:cubicBezTo>
                  <a:pt x="1712" y="680"/>
                  <a:pt x="1714" y="681"/>
                  <a:pt x="1715" y="681"/>
                </a:cubicBezTo>
                <a:close/>
                <a:moveTo>
                  <a:pt x="1853" y="841"/>
                </a:moveTo>
                <a:cubicBezTo>
                  <a:pt x="1851" y="840"/>
                  <a:pt x="1850" y="841"/>
                  <a:pt x="1848" y="842"/>
                </a:cubicBezTo>
                <a:cubicBezTo>
                  <a:pt x="1847" y="842"/>
                  <a:pt x="1846" y="842"/>
                  <a:pt x="1846" y="844"/>
                </a:cubicBezTo>
                <a:cubicBezTo>
                  <a:pt x="1847" y="844"/>
                  <a:pt x="1848" y="842"/>
                  <a:pt x="1849" y="842"/>
                </a:cubicBezTo>
                <a:cubicBezTo>
                  <a:pt x="1850" y="842"/>
                  <a:pt x="1853" y="842"/>
                  <a:pt x="1853" y="841"/>
                </a:cubicBezTo>
                <a:close/>
                <a:moveTo>
                  <a:pt x="1845" y="548"/>
                </a:moveTo>
                <a:cubicBezTo>
                  <a:pt x="1845" y="547"/>
                  <a:pt x="1846" y="547"/>
                  <a:pt x="1847" y="547"/>
                </a:cubicBezTo>
                <a:cubicBezTo>
                  <a:pt x="1848" y="547"/>
                  <a:pt x="1848" y="548"/>
                  <a:pt x="1849" y="547"/>
                </a:cubicBezTo>
                <a:cubicBezTo>
                  <a:pt x="1851" y="547"/>
                  <a:pt x="1852" y="545"/>
                  <a:pt x="1853" y="545"/>
                </a:cubicBezTo>
                <a:cubicBezTo>
                  <a:pt x="1854" y="545"/>
                  <a:pt x="1855" y="545"/>
                  <a:pt x="1855" y="545"/>
                </a:cubicBezTo>
                <a:cubicBezTo>
                  <a:pt x="1856" y="544"/>
                  <a:pt x="1857" y="544"/>
                  <a:pt x="1857" y="543"/>
                </a:cubicBezTo>
                <a:cubicBezTo>
                  <a:pt x="1858" y="543"/>
                  <a:pt x="1859" y="543"/>
                  <a:pt x="1859" y="542"/>
                </a:cubicBezTo>
                <a:cubicBezTo>
                  <a:pt x="1859" y="542"/>
                  <a:pt x="1860" y="541"/>
                  <a:pt x="1859" y="540"/>
                </a:cubicBezTo>
                <a:cubicBezTo>
                  <a:pt x="1859" y="540"/>
                  <a:pt x="1859" y="540"/>
                  <a:pt x="1858" y="539"/>
                </a:cubicBezTo>
                <a:cubicBezTo>
                  <a:pt x="1858" y="539"/>
                  <a:pt x="1858" y="538"/>
                  <a:pt x="1857" y="538"/>
                </a:cubicBezTo>
                <a:cubicBezTo>
                  <a:pt x="1856" y="537"/>
                  <a:pt x="1855" y="538"/>
                  <a:pt x="1855" y="538"/>
                </a:cubicBezTo>
                <a:cubicBezTo>
                  <a:pt x="1852" y="539"/>
                  <a:pt x="1851" y="541"/>
                  <a:pt x="1849" y="543"/>
                </a:cubicBezTo>
                <a:cubicBezTo>
                  <a:pt x="1847" y="544"/>
                  <a:pt x="1846" y="545"/>
                  <a:pt x="1844" y="546"/>
                </a:cubicBezTo>
                <a:cubicBezTo>
                  <a:pt x="1843" y="546"/>
                  <a:pt x="1841" y="547"/>
                  <a:pt x="1841" y="548"/>
                </a:cubicBezTo>
                <a:cubicBezTo>
                  <a:pt x="1841" y="550"/>
                  <a:pt x="1844" y="548"/>
                  <a:pt x="1845" y="548"/>
                </a:cubicBezTo>
                <a:close/>
                <a:moveTo>
                  <a:pt x="1739" y="672"/>
                </a:moveTo>
                <a:cubicBezTo>
                  <a:pt x="1738" y="671"/>
                  <a:pt x="1737" y="670"/>
                  <a:pt x="1736" y="669"/>
                </a:cubicBezTo>
                <a:cubicBezTo>
                  <a:pt x="1734" y="668"/>
                  <a:pt x="1732" y="668"/>
                  <a:pt x="1731" y="667"/>
                </a:cubicBezTo>
                <a:cubicBezTo>
                  <a:pt x="1730" y="667"/>
                  <a:pt x="1725" y="665"/>
                  <a:pt x="1725" y="667"/>
                </a:cubicBezTo>
                <a:cubicBezTo>
                  <a:pt x="1725" y="667"/>
                  <a:pt x="1726" y="668"/>
                  <a:pt x="1726" y="668"/>
                </a:cubicBezTo>
                <a:cubicBezTo>
                  <a:pt x="1726" y="669"/>
                  <a:pt x="1726" y="670"/>
                  <a:pt x="1726" y="670"/>
                </a:cubicBezTo>
                <a:cubicBezTo>
                  <a:pt x="1727" y="671"/>
                  <a:pt x="1727" y="671"/>
                  <a:pt x="1729" y="672"/>
                </a:cubicBezTo>
                <a:cubicBezTo>
                  <a:pt x="1730" y="672"/>
                  <a:pt x="1731" y="673"/>
                  <a:pt x="1732" y="674"/>
                </a:cubicBezTo>
                <a:cubicBezTo>
                  <a:pt x="1732" y="676"/>
                  <a:pt x="1732" y="677"/>
                  <a:pt x="1732" y="679"/>
                </a:cubicBezTo>
                <a:cubicBezTo>
                  <a:pt x="1733" y="680"/>
                  <a:pt x="1735" y="681"/>
                  <a:pt x="1736" y="680"/>
                </a:cubicBezTo>
                <a:cubicBezTo>
                  <a:pt x="1736" y="680"/>
                  <a:pt x="1737" y="679"/>
                  <a:pt x="1737" y="679"/>
                </a:cubicBezTo>
                <a:cubicBezTo>
                  <a:pt x="1738" y="678"/>
                  <a:pt x="1739" y="678"/>
                  <a:pt x="1739" y="678"/>
                </a:cubicBezTo>
                <a:cubicBezTo>
                  <a:pt x="1740" y="678"/>
                  <a:pt x="1740" y="678"/>
                  <a:pt x="1741" y="677"/>
                </a:cubicBezTo>
                <a:cubicBezTo>
                  <a:pt x="1741" y="676"/>
                  <a:pt x="1741" y="676"/>
                  <a:pt x="1742" y="675"/>
                </a:cubicBezTo>
                <a:cubicBezTo>
                  <a:pt x="1742" y="674"/>
                  <a:pt x="1741" y="673"/>
                  <a:pt x="1739" y="672"/>
                </a:cubicBezTo>
                <a:close/>
                <a:moveTo>
                  <a:pt x="1739" y="681"/>
                </a:moveTo>
                <a:cubicBezTo>
                  <a:pt x="1739" y="682"/>
                  <a:pt x="1738" y="681"/>
                  <a:pt x="1738" y="682"/>
                </a:cubicBezTo>
                <a:cubicBezTo>
                  <a:pt x="1738" y="683"/>
                  <a:pt x="1739" y="683"/>
                  <a:pt x="1740" y="683"/>
                </a:cubicBezTo>
                <a:cubicBezTo>
                  <a:pt x="1741" y="683"/>
                  <a:pt x="1741" y="683"/>
                  <a:pt x="1742" y="682"/>
                </a:cubicBezTo>
                <a:cubicBezTo>
                  <a:pt x="1742" y="682"/>
                  <a:pt x="1743" y="681"/>
                  <a:pt x="1744" y="682"/>
                </a:cubicBezTo>
                <a:cubicBezTo>
                  <a:pt x="1745" y="682"/>
                  <a:pt x="1745" y="683"/>
                  <a:pt x="1746" y="684"/>
                </a:cubicBezTo>
                <a:cubicBezTo>
                  <a:pt x="1747" y="685"/>
                  <a:pt x="1748" y="684"/>
                  <a:pt x="1749" y="683"/>
                </a:cubicBezTo>
                <a:cubicBezTo>
                  <a:pt x="1749" y="682"/>
                  <a:pt x="1752" y="681"/>
                  <a:pt x="1750" y="680"/>
                </a:cubicBezTo>
                <a:cubicBezTo>
                  <a:pt x="1749" y="680"/>
                  <a:pt x="1748" y="680"/>
                  <a:pt x="1748" y="680"/>
                </a:cubicBezTo>
                <a:cubicBezTo>
                  <a:pt x="1747" y="681"/>
                  <a:pt x="1746" y="681"/>
                  <a:pt x="1745" y="680"/>
                </a:cubicBezTo>
                <a:cubicBezTo>
                  <a:pt x="1745" y="680"/>
                  <a:pt x="1744" y="681"/>
                  <a:pt x="1743" y="680"/>
                </a:cubicBezTo>
                <a:cubicBezTo>
                  <a:pt x="1743" y="680"/>
                  <a:pt x="1743" y="678"/>
                  <a:pt x="1742" y="678"/>
                </a:cubicBezTo>
                <a:cubicBezTo>
                  <a:pt x="1741" y="678"/>
                  <a:pt x="1741" y="681"/>
                  <a:pt x="1739" y="681"/>
                </a:cubicBezTo>
                <a:close/>
                <a:moveTo>
                  <a:pt x="1806" y="540"/>
                </a:moveTo>
                <a:cubicBezTo>
                  <a:pt x="1805" y="540"/>
                  <a:pt x="1805" y="540"/>
                  <a:pt x="1804" y="540"/>
                </a:cubicBezTo>
                <a:cubicBezTo>
                  <a:pt x="1803" y="540"/>
                  <a:pt x="1802" y="540"/>
                  <a:pt x="1802" y="540"/>
                </a:cubicBezTo>
                <a:cubicBezTo>
                  <a:pt x="1801" y="541"/>
                  <a:pt x="1801" y="541"/>
                  <a:pt x="1802" y="541"/>
                </a:cubicBezTo>
                <a:cubicBezTo>
                  <a:pt x="1804" y="542"/>
                  <a:pt x="1807" y="541"/>
                  <a:pt x="1809" y="542"/>
                </a:cubicBezTo>
                <a:cubicBezTo>
                  <a:pt x="1810" y="543"/>
                  <a:pt x="1809" y="543"/>
                  <a:pt x="1810" y="544"/>
                </a:cubicBezTo>
                <a:cubicBezTo>
                  <a:pt x="1811" y="545"/>
                  <a:pt x="1811" y="544"/>
                  <a:pt x="1812" y="543"/>
                </a:cubicBezTo>
                <a:cubicBezTo>
                  <a:pt x="1812" y="543"/>
                  <a:pt x="1812" y="543"/>
                  <a:pt x="1812" y="543"/>
                </a:cubicBezTo>
                <a:cubicBezTo>
                  <a:pt x="1812" y="543"/>
                  <a:pt x="1813" y="543"/>
                  <a:pt x="1813" y="543"/>
                </a:cubicBezTo>
                <a:cubicBezTo>
                  <a:pt x="1813" y="544"/>
                  <a:pt x="1813" y="545"/>
                  <a:pt x="1813" y="545"/>
                </a:cubicBezTo>
                <a:cubicBezTo>
                  <a:pt x="1813" y="546"/>
                  <a:pt x="1814" y="546"/>
                  <a:pt x="1815" y="546"/>
                </a:cubicBezTo>
                <a:cubicBezTo>
                  <a:pt x="1815" y="546"/>
                  <a:pt x="1816" y="547"/>
                  <a:pt x="1816" y="547"/>
                </a:cubicBezTo>
                <a:cubicBezTo>
                  <a:pt x="1816" y="547"/>
                  <a:pt x="1818" y="547"/>
                  <a:pt x="1818" y="547"/>
                </a:cubicBezTo>
                <a:cubicBezTo>
                  <a:pt x="1818" y="546"/>
                  <a:pt x="1817" y="545"/>
                  <a:pt x="1817" y="545"/>
                </a:cubicBezTo>
                <a:cubicBezTo>
                  <a:pt x="1817" y="545"/>
                  <a:pt x="1815" y="544"/>
                  <a:pt x="1816" y="543"/>
                </a:cubicBezTo>
                <a:cubicBezTo>
                  <a:pt x="1816" y="542"/>
                  <a:pt x="1817" y="541"/>
                  <a:pt x="1818" y="542"/>
                </a:cubicBezTo>
                <a:cubicBezTo>
                  <a:pt x="1819" y="542"/>
                  <a:pt x="1819" y="543"/>
                  <a:pt x="1820" y="543"/>
                </a:cubicBezTo>
                <a:cubicBezTo>
                  <a:pt x="1821" y="543"/>
                  <a:pt x="1822" y="542"/>
                  <a:pt x="1823" y="542"/>
                </a:cubicBezTo>
                <a:cubicBezTo>
                  <a:pt x="1824" y="541"/>
                  <a:pt x="1825" y="541"/>
                  <a:pt x="1827" y="541"/>
                </a:cubicBezTo>
                <a:cubicBezTo>
                  <a:pt x="1828" y="541"/>
                  <a:pt x="1830" y="541"/>
                  <a:pt x="1831" y="540"/>
                </a:cubicBezTo>
                <a:cubicBezTo>
                  <a:pt x="1832" y="538"/>
                  <a:pt x="1831" y="537"/>
                  <a:pt x="1830" y="537"/>
                </a:cubicBezTo>
                <a:cubicBezTo>
                  <a:pt x="1828" y="536"/>
                  <a:pt x="1826" y="535"/>
                  <a:pt x="1825" y="536"/>
                </a:cubicBezTo>
                <a:cubicBezTo>
                  <a:pt x="1822" y="536"/>
                  <a:pt x="1820" y="539"/>
                  <a:pt x="1817" y="538"/>
                </a:cubicBezTo>
                <a:cubicBezTo>
                  <a:pt x="1816" y="538"/>
                  <a:pt x="1814" y="537"/>
                  <a:pt x="1813" y="537"/>
                </a:cubicBezTo>
                <a:cubicBezTo>
                  <a:pt x="1811" y="536"/>
                  <a:pt x="1810" y="536"/>
                  <a:pt x="1809" y="536"/>
                </a:cubicBezTo>
                <a:cubicBezTo>
                  <a:pt x="1808" y="536"/>
                  <a:pt x="1807" y="536"/>
                  <a:pt x="1807" y="537"/>
                </a:cubicBezTo>
                <a:cubicBezTo>
                  <a:pt x="1807" y="538"/>
                  <a:pt x="1808" y="538"/>
                  <a:pt x="1808" y="539"/>
                </a:cubicBezTo>
                <a:cubicBezTo>
                  <a:pt x="1808" y="540"/>
                  <a:pt x="1807" y="540"/>
                  <a:pt x="1806" y="540"/>
                </a:cubicBezTo>
                <a:close/>
                <a:moveTo>
                  <a:pt x="1814" y="810"/>
                </a:moveTo>
                <a:cubicBezTo>
                  <a:pt x="1815" y="811"/>
                  <a:pt x="1815" y="812"/>
                  <a:pt x="1816" y="813"/>
                </a:cubicBezTo>
                <a:cubicBezTo>
                  <a:pt x="1817" y="814"/>
                  <a:pt x="1819" y="814"/>
                  <a:pt x="1820" y="815"/>
                </a:cubicBezTo>
                <a:cubicBezTo>
                  <a:pt x="1820" y="816"/>
                  <a:pt x="1820" y="817"/>
                  <a:pt x="1821" y="817"/>
                </a:cubicBezTo>
                <a:cubicBezTo>
                  <a:pt x="1822" y="818"/>
                  <a:pt x="1823" y="815"/>
                  <a:pt x="1824" y="815"/>
                </a:cubicBezTo>
                <a:cubicBezTo>
                  <a:pt x="1824" y="814"/>
                  <a:pt x="1825" y="814"/>
                  <a:pt x="1825" y="813"/>
                </a:cubicBezTo>
                <a:cubicBezTo>
                  <a:pt x="1826" y="813"/>
                  <a:pt x="1826" y="812"/>
                  <a:pt x="1826" y="811"/>
                </a:cubicBezTo>
                <a:cubicBezTo>
                  <a:pt x="1827" y="808"/>
                  <a:pt x="1828" y="806"/>
                  <a:pt x="1830" y="803"/>
                </a:cubicBezTo>
                <a:cubicBezTo>
                  <a:pt x="1830" y="803"/>
                  <a:pt x="1831" y="802"/>
                  <a:pt x="1831" y="802"/>
                </a:cubicBezTo>
                <a:cubicBezTo>
                  <a:pt x="1832" y="801"/>
                  <a:pt x="1832" y="800"/>
                  <a:pt x="1832" y="800"/>
                </a:cubicBezTo>
                <a:cubicBezTo>
                  <a:pt x="1833" y="798"/>
                  <a:pt x="1833" y="797"/>
                  <a:pt x="1832" y="795"/>
                </a:cubicBezTo>
                <a:cubicBezTo>
                  <a:pt x="1831" y="794"/>
                  <a:pt x="1830" y="793"/>
                  <a:pt x="1829" y="792"/>
                </a:cubicBezTo>
                <a:cubicBezTo>
                  <a:pt x="1828" y="791"/>
                  <a:pt x="1828" y="790"/>
                  <a:pt x="1826" y="790"/>
                </a:cubicBezTo>
                <a:cubicBezTo>
                  <a:pt x="1825" y="790"/>
                  <a:pt x="1824" y="791"/>
                  <a:pt x="1822" y="791"/>
                </a:cubicBezTo>
                <a:cubicBezTo>
                  <a:pt x="1822" y="790"/>
                  <a:pt x="1821" y="790"/>
                  <a:pt x="1821" y="789"/>
                </a:cubicBezTo>
                <a:cubicBezTo>
                  <a:pt x="1820" y="789"/>
                  <a:pt x="1819" y="790"/>
                  <a:pt x="1819" y="790"/>
                </a:cubicBezTo>
                <a:cubicBezTo>
                  <a:pt x="1818" y="791"/>
                  <a:pt x="1817" y="793"/>
                  <a:pt x="1816" y="794"/>
                </a:cubicBezTo>
                <a:cubicBezTo>
                  <a:pt x="1815" y="795"/>
                  <a:pt x="1814" y="796"/>
                  <a:pt x="1813" y="797"/>
                </a:cubicBezTo>
                <a:cubicBezTo>
                  <a:pt x="1813" y="799"/>
                  <a:pt x="1813" y="800"/>
                  <a:pt x="1812" y="802"/>
                </a:cubicBezTo>
                <a:cubicBezTo>
                  <a:pt x="1812" y="803"/>
                  <a:pt x="1812" y="805"/>
                  <a:pt x="1812" y="807"/>
                </a:cubicBezTo>
                <a:cubicBezTo>
                  <a:pt x="1812" y="808"/>
                  <a:pt x="1813" y="809"/>
                  <a:pt x="1814" y="810"/>
                </a:cubicBezTo>
                <a:close/>
                <a:moveTo>
                  <a:pt x="1817" y="980"/>
                </a:moveTo>
                <a:cubicBezTo>
                  <a:pt x="1818" y="980"/>
                  <a:pt x="1818" y="979"/>
                  <a:pt x="1818" y="978"/>
                </a:cubicBezTo>
                <a:cubicBezTo>
                  <a:pt x="1818" y="978"/>
                  <a:pt x="1819" y="977"/>
                  <a:pt x="1819" y="977"/>
                </a:cubicBezTo>
                <a:cubicBezTo>
                  <a:pt x="1820" y="976"/>
                  <a:pt x="1822" y="976"/>
                  <a:pt x="1822" y="974"/>
                </a:cubicBezTo>
                <a:cubicBezTo>
                  <a:pt x="1821" y="974"/>
                  <a:pt x="1817" y="976"/>
                  <a:pt x="1816" y="977"/>
                </a:cubicBezTo>
                <a:cubicBezTo>
                  <a:pt x="1816" y="978"/>
                  <a:pt x="1816" y="982"/>
                  <a:pt x="1817" y="980"/>
                </a:cubicBezTo>
                <a:close/>
                <a:moveTo>
                  <a:pt x="2372" y="11"/>
                </a:moveTo>
                <a:cubicBezTo>
                  <a:pt x="2374" y="12"/>
                  <a:pt x="2376" y="11"/>
                  <a:pt x="2377" y="12"/>
                </a:cubicBezTo>
                <a:cubicBezTo>
                  <a:pt x="2379" y="13"/>
                  <a:pt x="2381" y="13"/>
                  <a:pt x="2383" y="13"/>
                </a:cubicBezTo>
                <a:cubicBezTo>
                  <a:pt x="2384" y="13"/>
                  <a:pt x="2386" y="13"/>
                  <a:pt x="2387" y="13"/>
                </a:cubicBezTo>
                <a:cubicBezTo>
                  <a:pt x="2390" y="13"/>
                  <a:pt x="2392" y="13"/>
                  <a:pt x="2394" y="14"/>
                </a:cubicBezTo>
                <a:cubicBezTo>
                  <a:pt x="2396" y="14"/>
                  <a:pt x="2399" y="14"/>
                  <a:pt x="2401" y="14"/>
                </a:cubicBezTo>
                <a:cubicBezTo>
                  <a:pt x="2403" y="15"/>
                  <a:pt x="2405" y="15"/>
                  <a:pt x="2408" y="16"/>
                </a:cubicBezTo>
                <a:cubicBezTo>
                  <a:pt x="2408" y="16"/>
                  <a:pt x="2412" y="17"/>
                  <a:pt x="2412" y="16"/>
                </a:cubicBezTo>
                <a:cubicBezTo>
                  <a:pt x="2412" y="16"/>
                  <a:pt x="2409" y="14"/>
                  <a:pt x="2409" y="13"/>
                </a:cubicBezTo>
                <a:cubicBezTo>
                  <a:pt x="2407" y="12"/>
                  <a:pt x="2405" y="12"/>
                  <a:pt x="2403" y="11"/>
                </a:cubicBezTo>
                <a:cubicBezTo>
                  <a:pt x="2402" y="10"/>
                  <a:pt x="2400" y="9"/>
                  <a:pt x="2399" y="9"/>
                </a:cubicBezTo>
                <a:cubicBezTo>
                  <a:pt x="2395" y="8"/>
                  <a:pt x="2391" y="8"/>
                  <a:pt x="2388" y="6"/>
                </a:cubicBezTo>
                <a:cubicBezTo>
                  <a:pt x="2384" y="5"/>
                  <a:pt x="2381" y="3"/>
                  <a:pt x="2378" y="2"/>
                </a:cubicBezTo>
                <a:cubicBezTo>
                  <a:pt x="2377" y="1"/>
                  <a:pt x="2375" y="0"/>
                  <a:pt x="2374" y="0"/>
                </a:cubicBezTo>
                <a:cubicBezTo>
                  <a:pt x="2372" y="1"/>
                  <a:pt x="2370" y="2"/>
                  <a:pt x="2369" y="4"/>
                </a:cubicBezTo>
                <a:cubicBezTo>
                  <a:pt x="2367" y="6"/>
                  <a:pt x="2368" y="7"/>
                  <a:pt x="2369" y="9"/>
                </a:cubicBezTo>
                <a:cubicBezTo>
                  <a:pt x="2370" y="10"/>
                  <a:pt x="2371" y="11"/>
                  <a:pt x="2372" y="11"/>
                </a:cubicBezTo>
                <a:close/>
                <a:moveTo>
                  <a:pt x="1573" y="35"/>
                </a:moveTo>
                <a:cubicBezTo>
                  <a:pt x="1576" y="36"/>
                  <a:pt x="1579" y="36"/>
                  <a:pt x="1582" y="38"/>
                </a:cubicBezTo>
                <a:cubicBezTo>
                  <a:pt x="1583" y="38"/>
                  <a:pt x="1583" y="38"/>
                  <a:pt x="1584" y="39"/>
                </a:cubicBezTo>
                <a:cubicBezTo>
                  <a:pt x="1585" y="39"/>
                  <a:pt x="1585" y="40"/>
                  <a:pt x="1586" y="40"/>
                </a:cubicBezTo>
                <a:cubicBezTo>
                  <a:pt x="1588" y="40"/>
                  <a:pt x="1589" y="39"/>
                  <a:pt x="1589" y="37"/>
                </a:cubicBezTo>
                <a:cubicBezTo>
                  <a:pt x="1590" y="36"/>
                  <a:pt x="1591" y="35"/>
                  <a:pt x="1593" y="34"/>
                </a:cubicBezTo>
                <a:cubicBezTo>
                  <a:pt x="1594" y="34"/>
                  <a:pt x="1595" y="34"/>
                  <a:pt x="1596" y="34"/>
                </a:cubicBezTo>
                <a:cubicBezTo>
                  <a:pt x="1596" y="34"/>
                  <a:pt x="1596" y="33"/>
                  <a:pt x="1597" y="33"/>
                </a:cubicBezTo>
                <a:cubicBezTo>
                  <a:pt x="1597" y="33"/>
                  <a:pt x="1598" y="33"/>
                  <a:pt x="1598" y="33"/>
                </a:cubicBezTo>
                <a:cubicBezTo>
                  <a:pt x="1600" y="33"/>
                  <a:pt x="1601" y="33"/>
                  <a:pt x="1603" y="33"/>
                </a:cubicBezTo>
                <a:cubicBezTo>
                  <a:pt x="1603" y="33"/>
                  <a:pt x="1604" y="32"/>
                  <a:pt x="1605" y="32"/>
                </a:cubicBezTo>
                <a:cubicBezTo>
                  <a:pt x="1606" y="32"/>
                  <a:pt x="1608" y="33"/>
                  <a:pt x="1609" y="34"/>
                </a:cubicBezTo>
                <a:cubicBezTo>
                  <a:pt x="1610" y="34"/>
                  <a:pt x="1611" y="35"/>
                  <a:pt x="1613" y="35"/>
                </a:cubicBezTo>
                <a:cubicBezTo>
                  <a:pt x="1614" y="35"/>
                  <a:pt x="1616" y="34"/>
                  <a:pt x="1617" y="35"/>
                </a:cubicBezTo>
                <a:cubicBezTo>
                  <a:pt x="1616" y="36"/>
                  <a:pt x="1614" y="36"/>
                  <a:pt x="1613" y="36"/>
                </a:cubicBezTo>
                <a:cubicBezTo>
                  <a:pt x="1612" y="37"/>
                  <a:pt x="1610" y="37"/>
                  <a:pt x="1609" y="37"/>
                </a:cubicBezTo>
                <a:cubicBezTo>
                  <a:pt x="1607" y="38"/>
                  <a:pt x="1605" y="39"/>
                  <a:pt x="1602" y="40"/>
                </a:cubicBezTo>
                <a:cubicBezTo>
                  <a:pt x="1601" y="40"/>
                  <a:pt x="1593" y="41"/>
                  <a:pt x="1594" y="43"/>
                </a:cubicBezTo>
                <a:cubicBezTo>
                  <a:pt x="1595" y="45"/>
                  <a:pt x="1596" y="45"/>
                  <a:pt x="1597" y="45"/>
                </a:cubicBezTo>
                <a:cubicBezTo>
                  <a:pt x="1599" y="46"/>
                  <a:pt x="1600" y="47"/>
                  <a:pt x="1601" y="47"/>
                </a:cubicBezTo>
                <a:cubicBezTo>
                  <a:pt x="1605" y="47"/>
                  <a:pt x="1608" y="45"/>
                  <a:pt x="1612" y="45"/>
                </a:cubicBezTo>
                <a:cubicBezTo>
                  <a:pt x="1613" y="44"/>
                  <a:pt x="1615" y="44"/>
                  <a:pt x="1617" y="44"/>
                </a:cubicBezTo>
                <a:cubicBezTo>
                  <a:pt x="1618" y="43"/>
                  <a:pt x="1620" y="42"/>
                  <a:pt x="1622" y="42"/>
                </a:cubicBezTo>
                <a:cubicBezTo>
                  <a:pt x="1626" y="40"/>
                  <a:pt x="1630" y="38"/>
                  <a:pt x="1634" y="38"/>
                </a:cubicBezTo>
                <a:cubicBezTo>
                  <a:pt x="1638" y="37"/>
                  <a:pt x="1641" y="37"/>
                  <a:pt x="1645" y="37"/>
                </a:cubicBezTo>
                <a:cubicBezTo>
                  <a:pt x="1648" y="37"/>
                  <a:pt x="1652" y="38"/>
                  <a:pt x="1656" y="38"/>
                </a:cubicBezTo>
                <a:cubicBezTo>
                  <a:pt x="1659" y="39"/>
                  <a:pt x="1662" y="39"/>
                  <a:pt x="1664" y="41"/>
                </a:cubicBezTo>
                <a:cubicBezTo>
                  <a:pt x="1663" y="41"/>
                  <a:pt x="1662" y="40"/>
                  <a:pt x="1661" y="40"/>
                </a:cubicBezTo>
                <a:cubicBezTo>
                  <a:pt x="1659" y="40"/>
                  <a:pt x="1658" y="40"/>
                  <a:pt x="1657" y="40"/>
                </a:cubicBezTo>
                <a:cubicBezTo>
                  <a:pt x="1653" y="39"/>
                  <a:pt x="1650" y="39"/>
                  <a:pt x="1647" y="39"/>
                </a:cubicBezTo>
                <a:cubicBezTo>
                  <a:pt x="1645" y="39"/>
                  <a:pt x="1643" y="39"/>
                  <a:pt x="1641" y="40"/>
                </a:cubicBezTo>
                <a:cubicBezTo>
                  <a:pt x="1639" y="40"/>
                  <a:pt x="1637" y="40"/>
                  <a:pt x="1635" y="41"/>
                </a:cubicBezTo>
                <a:cubicBezTo>
                  <a:pt x="1633" y="42"/>
                  <a:pt x="1632" y="43"/>
                  <a:pt x="1630" y="44"/>
                </a:cubicBezTo>
                <a:cubicBezTo>
                  <a:pt x="1628" y="45"/>
                  <a:pt x="1625" y="45"/>
                  <a:pt x="1623" y="46"/>
                </a:cubicBezTo>
                <a:cubicBezTo>
                  <a:pt x="1621" y="46"/>
                  <a:pt x="1620" y="47"/>
                  <a:pt x="1618" y="48"/>
                </a:cubicBezTo>
                <a:cubicBezTo>
                  <a:pt x="1616" y="48"/>
                  <a:pt x="1614" y="48"/>
                  <a:pt x="1613" y="49"/>
                </a:cubicBezTo>
                <a:cubicBezTo>
                  <a:pt x="1612" y="50"/>
                  <a:pt x="1616" y="51"/>
                  <a:pt x="1617" y="51"/>
                </a:cubicBezTo>
                <a:cubicBezTo>
                  <a:pt x="1619" y="51"/>
                  <a:pt x="1620" y="51"/>
                  <a:pt x="1622" y="52"/>
                </a:cubicBezTo>
                <a:cubicBezTo>
                  <a:pt x="1623" y="53"/>
                  <a:pt x="1624" y="53"/>
                  <a:pt x="1626" y="53"/>
                </a:cubicBezTo>
                <a:cubicBezTo>
                  <a:pt x="1626" y="53"/>
                  <a:pt x="1630" y="52"/>
                  <a:pt x="1630" y="54"/>
                </a:cubicBezTo>
                <a:cubicBezTo>
                  <a:pt x="1630" y="54"/>
                  <a:pt x="1628" y="54"/>
                  <a:pt x="1628" y="54"/>
                </a:cubicBezTo>
                <a:cubicBezTo>
                  <a:pt x="1627" y="55"/>
                  <a:pt x="1626" y="55"/>
                  <a:pt x="1624" y="55"/>
                </a:cubicBezTo>
                <a:cubicBezTo>
                  <a:pt x="1623" y="55"/>
                  <a:pt x="1622" y="56"/>
                  <a:pt x="1621" y="56"/>
                </a:cubicBezTo>
                <a:cubicBezTo>
                  <a:pt x="1620" y="55"/>
                  <a:pt x="1619" y="55"/>
                  <a:pt x="1617" y="54"/>
                </a:cubicBezTo>
                <a:cubicBezTo>
                  <a:pt x="1617" y="54"/>
                  <a:pt x="1616" y="54"/>
                  <a:pt x="1616" y="54"/>
                </a:cubicBezTo>
                <a:cubicBezTo>
                  <a:pt x="1615" y="54"/>
                  <a:pt x="1614" y="54"/>
                  <a:pt x="1614" y="53"/>
                </a:cubicBezTo>
                <a:cubicBezTo>
                  <a:pt x="1612" y="53"/>
                  <a:pt x="1611" y="53"/>
                  <a:pt x="1609" y="54"/>
                </a:cubicBezTo>
                <a:cubicBezTo>
                  <a:pt x="1608" y="55"/>
                  <a:pt x="1607" y="55"/>
                  <a:pt x="1606" y="55"/>
                </a:cubicBezTo>
                <a:cubicBezTo>
                  <a:pt x="1604" y="56"/>
                  <a:pt x="1604" y="57"/>
                  <a:pt x="1605" y="59"/>
                </a:cubicBezTo>
                <a:cubicBezTo>
                  <a:pt x="1605" y="60"/>
                  <a:pt x="1607" y="60"/>
                  <a:pt x="1608" y="61"/>
                </a:cubicBezTo>
                <a:cubicBezTo>
                  <a:pt x="1609" y="61"/>
                  <a:pt x="1610" y="62"/>
                  <a:pt x="1610" y="63"/>
                </a:cubicBezTo>
                <a:cubicBezTo>
                  <a:pt x="1611" y="63"/>
                  <a:pt x="1612" y="63"/>
                  <a:pt x="1613" y="64"/>
                </a:cubicBezTo>
                <a:cubicBezTo>
                  <a:pt x="1614" y="64"/>
                  <a:pt x="1615" y="65"/>
                  <a:pt x="1617" y="65"/>
                </a:cubicBezTo>
                <a:cubicBezTo>
                  <a:pt x="1619" y="65"/>
                  <a:pt x="1620" y="65"/>
                  <a:pt x="1622" y="65"/>
                </a:cubicBezTo>
                <a:cubicBezTo>
                  <a:pt x="1624" y="65"/>
                  <a:pt x="1625" y="65"/>
                  <a:pt x="1626" y="64"/>
                </a:cubicBezTo>
                <a:cubicBezTo>
                  <a:pt x="1628" y="64"/>
                  <a:pt x="1629" y="63"/>
                  <a:pt x="1631" y="63"/>
                </a:cubicBezTo>
                <a:cubicBezTo>
                  <a:pt x="1634" y="63"/>
                  <a:pt x="1636" y="62"/>
                  <a:pt x="1639" y="62"/>
                </a:cubicBezTo>
                <a:cubicBezTo>
                  <a:pt x="1642" y="62"/>
                  <a:pt x="1645" y="62"/>
                  <a:pt x="1648" y="62"/>
                </a:cubicBezTo>
                <a:cubicBezTo>
                  <a:pt x="1650" y="62"/>
                  <a:pt x="1651" y="62"/>
                  <a:pt x="1653" y="62"/>
                </a:cubicBezTo>
                <a:cubicBezTo>
                  <a:pt x="1654" y="62"/>
                  <a:pt x="1655" y="62"/>
                  <a:pt x="1656" y="62"/>
                </a:cubicBezTo>
                <a:cubicBezTo>
                  <a:pt x="1659" y="63"/>
                  <a:pt x="1663" y="62"/>
                  <a:pt x="1666" y="62"/>
                </a:cubicBezTo>
                <a:cubicBezTo>
                  <a:pt x="1672" y="61"/>
                  <a:pt x="1678" y="62"/>
                  <a:pt x="1684" y="59"/>
                </a:cubicBezTo>
                <a:cubicBezTo>
                  <a:pt x="1687" y="58"/>
                  <a:pt x="1690" y="56"/>
                  <a:pt x="1693" y="54"/>
                </a:cubicBezTo>
                <a:cubicBezTo>
                  <a:pt x="1695" y="53"/>
                  <a:pt x="1698" y="52"/>
                  <a:pt x="1700" y="52"/>
                </a:cubicBezTo>
                <a:cubicBezTo>
                  <a:pt x="1703" y="52"/>
                  <a:pt x="1706" y="52"/>
                  <a:pt x="1709" y="52"/>
                </a:cubicBezTo>
                <a:cubicBezTo>
                  <a:pt x="1711" y="51"/>
                  <a:pt x="1713" y="50"/>
                  <a:pt x="1715" y="50"/>
                </a:cubicBezTo>
                <a:cubicBezTo>
                  <a:pt x="1717" y="50"/>
                  <a:pt x="1720" y="51"/>
                  <a:pt x="1718" y="52"/>
                </a:cubicBezTo>
                <a:cubicBezTo>
                  <a:pt x="1717" y="53"/>
                  <a:pt x="1715" y="53"/>
                  <a:pt x="1713" y="54"/>
                </a:cubicBezTo>
                <a:cubicBezTo>
                  <a:pt x="1711" y="54"/>
                  <a:pt x="1709" y="55"/>
                  <a:pt x="1707" y="55"/>
                </a:cubicBezTo>
                <a:cubicBezTo>
                  <a:pt x="1705" y="56"/>
                  <a:pt x="1703" y="56"/>
                  <a:pt x="1702" y="57"/>
                </a:cubicBezTo>
                <a:cubicBezTo>
                  <a:pt x="1699" y="57"/>
                  <a:pt x="1697" y="59"/>
                  <a:pt x="1695" y="60"/>
                </a:cubicBezTo>
                <a:cubicBezTo>
                  <a:pt x="1694" y="61"/>
                  <a:pt x="1693" y="61"/>
                  <a:pt x="1692" y="61"/>
                </a:cubicBezTo>
                <a:cubicBezTo>
                  <a:pt x="1691" y="62"/>
                  <a:pt x="1689" y="63"/>
                  <a:pt x="1688" y="63"/>
                </a:cubicBezTo>
                <a:cubicBezTo>
                  <a:pt x="1686" y="64"/>
                  <a:pt x="1684" y="64"/>
                  <a:pt x="1682" y="65"/>
                </a:cubicBezTo>
                <a:cubicBezTo>
                  <a:pt x="1676" y="66"/>
                  <a:pt x="1671" y="67"/>
                  <a:pt x="1665" y="67"/>
                </a:cubicBezTo>
                <a:cubicBezTo>
                  <a:pt x="1663" y="67"/>
                  <a:pt x="1660" y="67"/>
                  <a:pt x="1658" y="66"/>
                </a:cubicBezTo>
                <a:cubicBezTo>
                  <a:pt x="1656" y="66"/>
                  <a:pt x="1653" y="65"/>
                  <a:pt x="1651" y="65"/>
                </a:cubicBezTo>
                <a:cubicBezTo>
                  <a:pt x="1646" y="65"/>
                  <a:pt x="1641" y="65"/>
                  <a:pt x="1637" y="66"/>
                </a:cubicBezTo>
                <a:cubicBezTo>
                  <a:pt x="1635" y="66"/>
                  <a:pt x="1632" y="66"/>
                  <a:pt x="1630" y="67"/>
                </a:cubicBezTo>
                <a:cubicBezTo>
                  <a:pt x="1628" y="67"/>
                  <a:pt x="1626" y="67"/>
                  <a:pt x="1624" y="68"/>
                </a:cubicBezTo>
                <a:cubicBezTo>
                  <a:pt x="1623" y="68"/>
                  <a:pt x="1622" y="69"/>
                  <a:pt x="1623" y="71"/>
                </a:cubicBezTo>
                <a:cubicBezTo>
                  <a:pt x="1624" y="72"/>
                  <a:pt x="1626" y="72"/>
                  <a:pt x="1627" y="72"/>
                </a:cubicBezTo>
                <a:cubicBezTo>
                  <a:pt x="1628" y="73"/>
                  <a:pt x="1629" y="73"/>
                  <a:pt x="1630" y="73"/>
                </a:cubicBezTo>
                <a:cubicBezTo>
                  <a:pt x="1630" y="74"/>
                  <a:pt x="1631" y="74"/>
                  <a:pt x="1631" y="75"/>
                </a:cubicBezTo>
                <a:cubicBezTo>
                  <a:pt x="1633" y="76"/>
                  <a:pt x="1635" y="76"/>
                  <a:pt x="1637" y="76"/>
                </a:cubicBezTo>
                <a:cubicBezTo>
                  <a:pt x="1639" y="76"/>
                  <a:pt x="1643" y="77"/>
                  <a:pt x="1645" y="79"/>
                </a:cubicBezTo>
                <a:cubicBezTo>
                  <a:pt x="1647" y="79"/>
                  <a:pt x="1649" y="80"/>
                  <a:pt x="1650" y="80"/>
                </a:cubicBezTo>
                <a:cubicBezTo>
                  <a:pt x="1652" y="81"/>
                  <a:pt x="1653" y="81"/>
                  <a:pt x="1655" y="82"/>
                </a:cubicBezTo>
                <a:cubicBezTo>
                  <a:pt x="1657" y="83"/>
                  <a:pt x="1659" y="83"/>
                  <a:pt x="1661" y="84"/>
                </a:cubicBezTo>
                <a:cubicBezTo>
                  <a:pt x="1663" y="84"/>
                  <a:pt x="1664" y="84"/>
                  <a:pt x="1666" y="84"/>
                </a:cubicBezTo>
                <a:cubicBezTo>
                  <a:pt x="1668" y="84"/>
                  <a:pt x="1669" y="82"/>
                  <a:pt x="1670" y="81"/>
                </a:cubicBezTo>
                <a:cubicBezTo>
                  <a:pt x="1671" y="80"/>
                  <a:pt x="1673" y="78"/>
                  <a:pt x="1674" y="77"/>
                </a:cubicBezTo>
                <a:cubicBezTo>
                  <a:pt x="1677" y="75"/>
                  <a:pt x="1680" y="74"/>
                  <a:pt x="1683" y="72"/>
                </a:cubicBezTo>
                <a:cubicBezTo>
                  <a:pt x="1685" y="69"/>
                  <a:pt x="1688" y="68"/>
                  <a:pt x="1691" y="67"/>
                </a:cubicBezTo>
                <a:cubicBezTo>
                  <a:pt x="1694" y="65"/>
                  <a:pt x="1697" y="64"/>
                  <a:pt x="1700" y="64"/>
                </a:cubicBezTo>
                <a:cubicBezTo>
                  <a:pt x="1701" y="64"/>
                  <a:pt x="1702" y="64"/>
                  <a:pt x="1703" y="64"/>
                </a:cubicBezTo>
                <a:cubicBezTo>
                  <a:pt x="1704" y="64"/>
                  <a:pt x="1704" y="63"/>
                  <a:pt x="1705" y="63"/>
                </a:cubicBezTo>
                <a:cubicBezTo>
                  <a:pt x="1707" y="63"/>
                  <a:pt x="1708" y="62"/>
                  <a:pt x="1710" y="62"/>
                </a:cubicBezTo>
                <a:cubicBezTo>
                  <a:pt x="1711" y="62"/>
                  <a:pt x="1713" y="62"/>
                  <a:pt x="1715" y="62"/>
                </a:cubicBezTo>
                <a:cubicBezTo>
                  <a:pt x="1716" y="62"/>
                  <a:pt x="1717" y="62"/>
                  <a:pt x="1719" y="62"/>
                </a:cubicBezTo>
                <a:cubicBezTo>
                  <a:pt x="1722" y="61"/>
                  <a:pt x="1725" y="61"/>
                  <a:pt x="1728" y="61"/>
                </a:cubicBezTo>
                <a:cubicBezTo>
                  <a:pt x="1735" y="62"/>
                  <a:pt x="1741" y="60"/>
                  <a:pt x="1748" y="59"/>
                </a:cubicBezTo>
                <a:cubicBezTo>
                  <a:pt x="1751" y="58"/>
                  <a:pt x="1754" y="58"/>
                  <a:pt x="1757" y="58"/>
                </a:cubicBezTo>
                <a:cubicBezTo>
                  <a:pt x="1760" y="58"/>
                  <a:pt x="1763" y="57"/>
                  <a:pt x="1766" y="57"/>
                </a:cubicBezTo>
                <a:cubicBezTo>
                  <a:pt x="1764" y="58"/>
                  <a:pt x="1761" y="59"/>
                  <a:pt x="1758" y="59"/>
                </a:cubicBezTo>
                <a:cubicBezTo>
                  <a:pt x="1756" y="59"/>
                  <a:pt x="1753" y="59"/>
                  <a:pt x="1750" y="60"/>
                </a:cubicBezTo>
                <a:cubicBezTo>
                  <a:pt x="1747" y="60"/>
                  <a:pt x="1744" y="61"/>
                  <a:pt x="1741" y="62"/>
                </a:cubicBezTo>
                <a:cubicBezTo>
                  <a:pt x="1738" y="62"/>
                  <a:pt x="1735" y="62"/>
                  <a:pt x="1732" y="62"/>
                </a:cubicBezTo>
                <a:cubicBezTo>
                  <a:pt x="1729" y="62"/>
                  <a:pt x="1726" y="63"/>
                  <a:pt x="1723" y="63"/>
                </a:cubicBezTo>
                <a:cubicBezTo>
                  <a:pt x="1721" y="64"/>
                  <a:pt x="1719" y="64"/>
                  <a:pt x="1718" y="64"/>
                </a:cubicBezTo>
                <a:cubicBezTo>
                  <a:pt x="1716" y="64"/>
                  <a:pt x="1714" y="64"/>
                  <a:pt x="1713" y="64"/>
                </a:cubicBezTo>
                <a:cubicBezTo>
                  <a:pt x="1711" y="64"/>
                  <a:pt x="1709" y="66"/>
                  <a:pt x="1707" y="66"/>
                </a:cubicBezTo>
                <a:cubicBezTo>
                  <a:pt x="1705" y="66"/>
                  <a:pt x="1703" y="66"/>
                  <a:pt x="1701" y="67"/>
                </a:cubicBezTo>
                <a:cubicBezTo>
                  <a:pt x="1699" y="67"/>
                  <a:pt x="1698" y="68"/>
                  <a:pt x="1696" y="70"/>
                </a:cubicBezTo>
                <a:cubicBezTo>
                  <a:pt x="1695" y="71"/>
                  <a:pt x="1694" y="72"/>
                  <a:pt x="1692" y="73"/>
                </a:cubicBezTo>
                <a:cubicBezTo>
                  <a:pt x="1690" y="74"/>
                  <a:pt x="1689" y="75"/>
                  <a:pt x="1688" y="76"/>
                </a:cubicBezTo>
                <a:cubicBezTo>
                  <a:pt x="1686" y="77"/>
                  <a:pt x="1683" y="78"/>
                  <a:pt x="1682" y="79"/>
                </a:cubicBezTo>
                <a:cubicBezTo>
                  <a:pt x="1680" y="81"/>
                  <a:pt x="1679" y="82"/>
                  <a:pt x="1679" y="84"/>
                </a:cubicBezTo>
                <a:cubicBezTo>
                  <a:pt x="1680" y="85"/>
                  <a:pt x="1681" y="85"/>
                  <a:pt x="1683" y="86"/>
                </a:cubicBezTo>
                <a:cubicBezTo>
                  <a:pt x="1685" y="87"/>
                  <a:pt x="1689" y="87"/>
                  <a:pt x="1692" y="88"/>
                </a:cubicBezTo>
                <a:cubicBezTo>
                  <a:pt x="1693" y="88"/>
                  <a:pt x="1695" y="88"/>
                  <a:pt x="1696" y="88"/>
                </a:cubicBezTo>
                <a:cubicBezTo>
                  <a:pt x="1697" y="87"/>
                  <a:pt x="1698" y="85"/>
                  <a:pt x="1699" y="86"/>
                </a:cubicBezTo>
                <a:cubicBezTo>
                  <a:pt x="1699" y="86"/>
                  <a:pt x="1697" y="86"/>
                  <a:pt x="1697" y="87"/>
                </a:cubicBezTo>
                <a:cubicBezTo>
                  <a:pt x="1698" y="88"/>
                  <a:pt x="1701" y="88"/>
                  <a:pt x="1702" y="88"/>
                </a:cubicBezTo>
                <a:cubicBezTo>
                  <a:pt x="1703" y="88"/>
                  <a:pt x="1705" y="88"/>
                  <a:pt x="1706" y="88"/>
                </a:cubicBezTo>
                <a:cubicBezTo>
                  <a:pt x="1710" y="89"/>
                  <a:pt x="1714" y="88"/>
                  <a:pt x="1719" y="88"/>
                </a:cubicBezTo>
                <a:cubicBezTo>
                  <a:pt x="1720" y="88"/>
                  <a:pt x="1722" y="88"/>
                  <a:pt x="1724" y="88"/>
                </a:cubicBezTo>
                <a:cubicBezTo>
                  <a:pt x="1725" y="88"/>
                  <a:pt x="1726" y="88"/>
                  <a:pt x="1727" y="88"/>
                </a:cubicBezTo>
                <a:cubicBezTo>
                  <a:pt x="1728" y="88"/>
                  <a:pt x="1729" y="88"/>
                  <a:pt x="1730" y="88"/>
                </a:cubicBezTo>
                <a:cubicBezTo>
                  <a:pt x="1731" y="89"/>
                  <a:pt x="1733" y="89"/>
                  <a:pt x="1735" y="88"/>
                </a:cubicBezTo>
                <a:cubicBezTo>
                  <a:pt x="1738" y="87"/>
                  <a:pt x="1741" y="86"/>
                  <a:pt x="1740" y="82"/>
                </a:cubicBezTo>
                <a:cubicBezTo>
                  <a:pt x="1740" y="82"/>
                  <a:pt x="1739" y="81"/>
                  <a:pt x="1739" y="80"/>
                </a:cubicBezTo>
                <a:cubicBezTo>
                  <a:pt x="1739" y="79"/>
                  <a:pt x="1741" y="78"/>
                  <a:pt x="1742" y="77"/>
                </a:cubicBezTo>
                <a:cubicBezTo>
                  <a:pt x="1743" y="77"/>
                  <a:pt x="1745" y="76"/>
                  <a:pt x="1746" y="76"/>
                </a:cubicBezTo>
                <a:cubicBezTo>
                  <a:pt x="1747" y="75"/>
                  <a:pt x="1749" y="74"/>
                  <a:pt x="1750" y="74"/>
                </a:cubicBezTo>
                <a:cubicBezTo>
                  <a:pt x="1751" y="73"/>
                  <a:pt x="1752" y="74"/>
                  <a:pt x="1751" y="75"/>
                </a:cubicBezTo>
                <a:cubicBezTo>
                  <a:pt x="1751" y="76"/>
                  <a:pt x="1749" y="76"/>
                  <a:pt x="1748" y="77"/>
                </a:cubicBezTo>
                <a:cubicBezTo>
                  <a:pt x="1747" y="77"/>
                  <a:pt x="1745" y="77"/>
                  <a:pt x="1745" y="79"/>
                </a:cubicBezTo>
                <a:cubicBezTo>
                  <a:pt x="1744" y="80"/>
                  <a:pt x="1747" y="80"/>
                  <a:pt x="1748" y="80"/>
                </a:cubicBezTo>
                <a:cubicBezTo>
                  <a:pt x="1750" y="80"/>
                  <a:pt x="1751" y="80"/>
                  <a:pt x="1753" y="80"/>
                </a:cubicBezTo>
                <a:cubicBezTo>
                  <a:pt x="1756" y="80"/>
                  <a:pt x="1759" y="79"/>
                  <a:pt x="1761" y="78"/>
                </a:cubicBezTo>
                <a:cubicBezTo>
                  <a:pt x="1763" y="77"/>
                  <a:pt x="1765" y="77"/>
                  <a:pt x="1767" y="77"/>
                </a:cubicBezTo>
                <a:cubicBezTo>
                  <a:pt x="1768" y="77"/>
                  <a:pt x="1770" y="76"/>
                  <a:pt x="1771" y="75"/>
                </a:cubicBezTo>
                <a:cubicBezTo>
                  <a:pt x="1773" y="75"/>
                  <a:pt x="1774" y="74"/>
                  <a:pt x="1775" y="75"/>
                </a:cubicBezTo>
                <a:cubicBezTo>
                  <a:pt x="1776" y="75"/>
                  <a:pt x="1777" y="75"/>
                  <a:pt x="1777" y="75"/>
                </a:cubicBezTo>
                <a:cubicBezTo>
                  <a:pt x="1778" y="75"/>
                  <a:pt x="1779" y="74"/>
                  <a:pt x="1779" y="74"/>
                </a:cubicBezTo>
                <a:cubicBezTo>
                  <a:pt x="1781" y="74"/>
                  <a:pt x="1779" y="76"/>
                  <a:pt x="1778" y="77"/>
                </a:cubicBezTo>
                <a:cubicBezTo>
                  <a:pt x="1777" y="77"/>
                  <a:pt x="1776" y="78"/>
                  <a:pt x="1774" y="79"/>
                </a:cubicBezTo>
                <a:cubicBezTo>
                  <a:pt x="1770" y="80"/>
                  <a:pt x="1766" y="79"/>
                  <a:pt x="1763" y="80"/>
                </a:cubicBezTo>
                <a:cubicBezTo>
                  <a:pt x="1761" y="81"/>
                  <a:pt x="1760" y="81"/>
                  <a:pt x="1758" y="81"/>
                </a:cubicBezTo>
                <a:cubicBezTo>
                  <a:pt x="1757" y="82"/>
                  <a:pt x="1754" y="82"/>
                  <a:pt x="1754" y="83"/>
                </a:cubicBezTo>
                <a:cubicBezTo>
                  <a:pt x="1753" y="85"/>
                  <a:pt x="1753" y="86"/>
                  <a:pt x="1754" y="87"/>
                </a:cubicBezTo>
                <a:cubicBezTo>
                  <a:pt x="1756" y="88"/>
                  <a:pt x="1757" y="88"/>
                  <a:pt x="1759" y="88"/>
                </a:cubicBezTo>
                <a:cubicBezTo>
                  <a:pt x="1763" y="88"/>
                  <a:pt x="1766" y="88"/>
                  <a:pt x="1769" y="87"/>
                </a:cubicBezTo>
                <a:cubicBezTo>
                  <a:pt x="1770" y="87"/>
                  <a:pt x="1772" y="87"/>
                  <a:pt x="1773" y="87"/>
                </a:cubicBezTo>
                <a:cubicBezTo>
                  <a:pt x="1774" y="87"/>
                  <a:pt x="1775" y="86"/>
                  <a:pt x="1776" y="86"/>
                </a:cubicBezTo>
                <a:cubicBezTo>
                  <a:pt x="1777" y="86"/>
                  <a:pt x="1779" y="85"/>
                  <a:pt x="1780" y="85"/>
                </a:cubicBezTo>
                <a:cubicBezTo>
                  <a:pt x="1782" y="85"/>
                  <a:pt x="1785" y="85"/>
                  <a:pt x="1787" y="84"/>
                </a:cubicBezTo>
                <a:cubicBezTo>
                  <a:pt x="1791" y="83"/>
                  <a:pt x="1795" y="82"/>
                  <a:pt x="1799" y="81"/>
                </a:cubicBezTo>
                <a:cubicBezTo>
                  <a:pt x="1803" y="81"/>
                  <a:pt x="1807" y="80"/>
                  <a:pt x="1811" y="78"/>
                </a:cubicBezTo>
                <a:cubicBezTo>
                  <a:pt x="1813" y="77"/>
                  <a:pt x="1815" y="77"/>
                  <a:pt x="1818" y="76"/>
                </a:cubicBezTo>
                <a:cubicBezTo>
                  <a:pt x="1820" y="76"/>
                  <a:pt x="1822" y="76"/>
                  <a:pt x="1824" y="75"/>
                </a:cubicBezTo>
                <a:cubicBezTo>
                  <a:pt x="1826" y="74"/>
                  <a:pt x="1827" y="73"/>
                  <a:pt x="1829" y="71"/>
                </a:cubicBezTo>
                <a:cubicBezTo>
                  <a:pt x="1829" y="70"/>
                  <a:pt x="1830" y="69"/>
                  <a:pt x="1831" y="69"/>
                </a:cubicBezTo>
                <a:cubicBezTo>
                  <a:pt x="1832" y="68"/>
                  <a:pt x="1833" y="68"/>
                  <a:pt x="1834" y="68"/>
                </a:cubicBezTo>
                <a:cubicBezTo>
                  <a:pt x="1835" y="68"/>
                  <a:pt x="1835" y="67"/>
                  <a:pt x="1835" y="66"/>
                </a:cubicBezTo>
                <a:cubicBezTo>
                  <a:pt x="1834" y="65"/>
                  <a:pt x="1834" y="65"/>
                  <a:pt x="1833" y="65"/>
                </a:cubicBezTo>
                <a:cubicBezTo>
                  <a:pt x="1831" y="64"/>
                  <a:pt x="1833" y="63"/>
                  <a:pt x="1834" y="62"/>
                </a:cubicBezTo>
                <a:cubicBezTo>
                  <a:pt x="1835" y="62"/>
                  <a:pt x="1836" y="62"/>
                  <a:pt x="1836" y="61"/>
                </a:cubicBezTo>
                <a:cubicBezTo>
                  <a:pt x="1836" y="61"/>
                  <a:pt x="1835" y="60"/>
                  <a:pt x="1835" y="60"/>
                </a:cubicBezTo>
                <a:cubicBezTo>
                  <a:pt x="1834" y="59"/>
                  <a:pt x="1831" y="59"/>
                  <a:pt x="1831" y="58"/>
                </a:cubicBezTo>
                <a:cubicBezTo>
                  <a:pt x="1833" y="57"/>
                  <a:pt x="1836" y="58"/>
                  <a:pt x="1838" y="60"/>
                </a:cubicBezTo>
                <a:cubicBezTo>
                  <a:pt x="1839" y="61"/>
                  <a:pt x="1840" y="61"/>
                  <a:pt x="1841" y="61"/>
                </a:cubicBezTo>
                <a:cubicBezTo>
                  <a:pt x="1843" y="61"/>
                  <a:pt x="1843" y="60"/>
                  <a:pt x="1844" y="59"/>
                </a:cubicBezTo>
                <a:cubicBezTo>
                  <a:pt x="1844" y="57"/>
                  <a:pt x="1845" y="56"/>
                  <a:pt x="1847" y="55"/>
                </a:cubicBezTo>
                <a:cubicBezTo>
                  <a:pt x="1847" y="55"/>
                  <a:pt x="1848" y="55"/>
                  <a:pt x="1849" y="55"/>
                </a:cubicBezTo>
                <a:cubicBezTo>
                  <a:pt x="1850" y="54"/>
                  <a:pt x="1851" y="54"/>
                  <a:pt x="1852" y="53"/>
                </a:cubicBezTo>
                <a:cubicBezTo>
                  <a:pt x="1853" y="52"/>
                  <a:pt x="1854" y="51"/>
                  <a:pt x="1856" y="50"/>
                </a:cubicBezTo>
                <a:cubicBezTo>
                  <a:pt x="1857" y="50"/>
                  <a:pt x="1858" y="49"/>
                  <a:pt x="1860" y="48"/>
                </a:cubicBezTo>
                <a:cubicBezTo>
                  <a:pt x="1862" y="48"/>
                  <a:pt x="1863" y="48"/>
                  <a:pt x="1865" y="48"/>
                </a:cubicBezTo>
                <a:cubicBezTo>
                  <a:pt x="1867" y="48"/>
                  <a:pt x="1869" y="47"/>
                  <a:pt x="1870" y="46"/>
                </a:cubicBezTo>
                <a:cubicBezTo>
                  <a:pt x="1873" y="45"/>
                  <a:pt x="1876" y="44"/>
                  <a:pt x="1879" y="45"/>
                </a:cubicBezTo>
                <a:cubicBezTo>
                  <a:pt x="1879" y="45"/>
                  <a:pt x="1877" y="46"/>
                  <a:pt x="1876" y="46"/>
                </a:cubicBezTo>
                <a:cubicBezTo>
                  <a:pt x="1874" y="47"/>
                  <a:pt x="1873" y="48"/>
                  <a:pt x="1872" y="49"/>
                </a:cubicBezTo>
                <a:cubicBezTo>
                  <a:pt x="1870" y="49"/>
                  <a:pt x="1868" y="49"/>
                  <a:pt x="1866" y="49"/>
                </a:cubicBezTo>
                <a:cubicBezTo>
                  <a:pt x="1865" y="50"/>
                  <a:pt x="1864" y="51"/>
                  <a:pt x="1862" y="51"/>
                </a:cubicBezTo>
                <a:cubicBezTo>
                  <a:pt x="1860" y="51"/>
                  <a:pt x="1859" y="51"/>
                  <a:pt x="1857" y="51"/>
                </a:cubicBezTo>
                <a:cubicBezTo>
                  <a:pt x="1855" y="52"/>
                  <a:pt x="1857" y="54"/>
                  <a:pt x="1856" y="55"/>
                </a:cubicBezTo>
                <a:cubicBezTo>
                  <a:pt x="1855" y="56"/>
                  <a:pt x="1854" y="57"/>
                  <a:pt x="1852" y="57"/>
                </a:cubicBezTo>
                <a:cubicBezTo>
                  <a:pt x="1851" y="58"/>
                  <a:pt x="1848" y="58"/>
                  <a:pt x="1847" y="59"/>
                </a:cubicBezTo>
                <a:cubicBezTo>
                  <a:pt x="1847" y="60"/>
                  <a:pt x="1846" y="62"/>
                  <a:pt x="1845" y="63"/>
                </a:cubicBezTo>
                <a:cubicBezTo>
                  <a:pt x="1844" y="64"/>
                  <a:pt x="1842" y="63"/>
                  <a:pt x="1841" y="64"/>
                </a:cubicBezTo>
                <a:cubicBezTo>
                  <a:pt x="1840" y="65"/>
                  <a:pt x="1841" y="67"/>
                  <a:pt x="1841" y="68"/>
                </a:cubicBezTo>
                <a:cubicBezTo>
                  <a:pt x="1841" y="70"/>
                  <a:pt x="1840" y="72"/>
                  <a:pt x="1842" y="72"/>
                </a:cubicBezTo>
                <a:cubicBezTo>
                  <a:pt x="1844" y="72"/>
                  <a:pt x="1846" y="71"/>
                  <a:pt x="1848" y="71"/>
                </a:cubicBezTo>
                <a:cubicBezTo>
                  <a:pt x="1849" y="71"/>
                  <a:pt x="1851" y="71"/>
                  <a:pt x="1853" y="71"/>
                </a:cubicBezTo>
                <a:cubicBezTo>
                  <a:pt x="1855" y="70"/>
                  <a:pt x="1857" y="70"/>
                  <a:pt x="1859" y="69"/>
                </a:cubicBezTo>
                <a:cubicBezTo>
                  <a:pt x="1862" y="69"/>
                  <a:pt x="1864" y="69"/>
                  <a:pt x="1867" y="69"/>
                </a:cubicBezTo>
                <a:cubicBezTo>
                  <a:pt x="1869" y="70"/>
                  <a:pt x="1871" y="70"/>
                  <a:pt x="1873" y="70"/>
                </a:cubicBezTo>
                <a:cubicBezTo>
                  <a:pt x="1876" y="71"/>
                  <a:pt x="1878" y="71"/>
                  <a:pt x="1880" y="71"/>
                </a:cubicBezTo>
                <a:cubicBezTo>
                  <a:pt x="1882" y="71"/>
                  <a:pt x="1885" y="70"/>
                  <a:pt x="1887" y="71"/>
                </a:cubicBezTo>
                <a:cubicBezTo>
                  <a:pt x="1888" y="71"/>
                  <a:pt x="1890" y="72"/>
                  <a:pt x="1891" y="72"/>
                </a:cubicBezTo>
                <a:cubicBezTo>
                  <a:pt x="1890" y="72"/>
                  <a:pt x="1889" y="73"/>
                  <a:pt x="1887" y="73"/>
                </a:cubicBezTo>
                <a:cubicBezTo>
                  <a:pt x="1883" y="74"/>
                  <a:pt x="1878" y="73"/>
                  <a:pt x="1873" y="73"/>
                </a:cubicBezTo>
                <a:cubicBezTo>
                  <a:pt x="1870" y="73"/>
                  <a:pt x="1868" y="74"/>
                  <a:pt x="1866" y="74"/>
                </a:cubicBezTo>
                <a:cubicBezTo>
                  <a:pt x="1864" y="74"/>
                  <a:pt x="1863" y="74"/>
                  <a:pt x="1862" y="74"/>
                </a:cubicBezTo>
                <a:cubicBezTo>
                  <a:pt x="1860" y="74"/>
                  <a:pt x="1858" y="75"/>
                  <a:pt x="1857" y="75"/>
                </a:cubicBezTo>
                <a:cubicBezTo>
                  <a:pt x="1855" y="75"/>
                  <a:pt x="1854" y="75"/>
                  <a:pt x="1852" y="76"/>
                </a:cubicBezTo>
                <a:cubicBezTo>
                  <a:pt x="1849" y="76"/>
                  <a:pt x="1846" y="77"/>
                  <a:pt x="1844" y="77"/>
                </a:cubicBezTo>
                <a:cubicBezTo>
                  <a:pt x="1841" y="78"/>
                  <a:pt x="1838" y="79"/>
                  <a:pt x="1834" y="80"/>
                </a:cubicBezTo>
                <a:cubicBezTo>
                  <a:pt x="1833" y="80"/>
                  <a:pt x="1831" y="80"/>
                  <a:pt x="1829" y="81"/>
                </a:cubicBezTo>
                <a:cubicBezTo>
                  <a:pt x="1828" y="81"/>
                  <a:pt x="1826" y="81"/>
                  <a:pt x="1825" y="82"/>
                </a:cubicBezTo>
                <a:cubicBezTo>
                  <a:pt x="1824" y="82"/>
                  <a:pt x="1824" y="82"/>
                  <a:pt x="1823" y="82"/>
                </a:cubicBezTo>
                <a:cubicBezTo>
                  <a:pt x="1822" y="82"/>
                  <a:pt x="1822" y="82"/>
                  <a:pt x="1821" y="83"/>
                </a:cubicBezTo>
                <a:cubicBezTo>
                  <a:pt x="1821" y="83"/>
                  <a:pt x="1820" y="83"/>
                  <a:pt x="1819" y="83"/>
                </a:cubicBezTo>
                <a:cubicBezTo>
                  <a:pt x="1819" y="84"/>
                  <a:pt x="1823" y="85"/>
                  <a:pt x="1823" y="85"/>
                </a:cubicBezTo>
                <a:cubicBezTo>
                  <a:pt x="1825" y="85"/>
                  <a:pt x="1827" y="85"/>
                  <a:pt x="1829" y="85"/>
                </a:cubicBezTo>
                <a:cubicBezTo>
                  <a:pt x="1834" y="84"/>
                  <a:pt x="1839" y="84"/>
                  <a:pt x="1844" y="84"/>
                </a:cubicBezTo>
                <a:cubicBezTo>
                  <a:pt x="1847" y="84"/>
                  <a:pt x="1851" y="84"/>
                  <a:pt x="1854" y="85"/>
                </a:cubicBezTo>
                <a:cubicBezTo>
                  <a:pt x="1854" y="85"/>
                  <a:pt x="1856" y="85"/>
                  <a:pt x="1856" y="85"/>
                </a:cubicBezTo>
                <a:cubicBezTo>
                  <a:pt x="1857" y="86"/>
                  <a:pt x="1856" y="86"/>
                  <a:pt x="1855" y="86"/>
                </a:cubicBezTo>
                <a:cubicBezTo>
                  <a:pt x="1855" y="86"/>
                  <a:pt x="1854" y="86"/>
                  <a:pt x="1853" y="86"/>
                </a:cubicBezTo>
                <a:cubicBezTo>
                  <a:pt x="1851" y="87"/>
                  <a:pt x="1848" y="86"/>
                  <a:pt x="1846" y="86"/>
                </a:cubicBezTo>
                <a:cubicBezTo>
                  <a:pt x="1835" y="86"/>
                  <a:pt x="1825" y="88"/>
                  <a:pt x="1815" y="88"/>
                </a:cubicBezTo>
                <a:cubicBezTo>
                  <a:pt x="1813" y="88"/>
                  <a:pt x="1811" y="89"/>
                  <a:pt x="1809" y="90"/>
                </a:cubicBezTo>
                <a:cubicBezTo>
                  <a:pt x="1807" y="91"/>
                  <a:pt x="1805" y="91"/>
                  <a:pt x="1802" y="91"/>
                </a:cubicBezTo>
                <a:cubicBezTo>
                  <a:pt x="1801" y="92"/>
                  <a:pt x="1800" y="92"/>
                  <a:pt x="1798" y="92"/>
                </a:cubicBezTo>
                <a:cubicBezTo>
                  <a:pt x="1797" y="92"/>
                  <a:pt x="1795" y="93"/>
                  <a:pt x="1793" y="93"/>
                </a:cubicBezTo>
                <a:cubicBezTo>
                  <a:pt x="1791" y="93"/>
                  <a:pt x="1789" y="93"/>
                  <a:pt x="1786" y="93"/>
                </a:cubicBezTo>
                <a:cubicBezTo>
                  <a:pt x="1785" y="93"/>
                  <a:pt x="1784" y="94"/>
                  <a:pt x="1782" y="94"/>
                </a:cubicBezTo>
                <a:cubicBezTo>
                  <a:pt x="1781" y="94"/>
                  <a:pt x="1780" y="94"/>
                  <a:pt x="1779" y="94"/>
                </a:cubicBezTo>
                <a:cubicBezTo>
                  <a:pt x="1775" y="94"/>
                  <a:pt x="1772" y="95"/>
                  <a:pt x="1769" y="95"/>
                </a:cubicBezTo>
                <a:cubicBezTo>
                  <a:pt x="1765" y="96"/>
                  <a:pt x="1761" y="96"/>
                  <a:pt x="1756" y="97"/>
                </a:cubicBezTo>
                <a:cubicBezTo>
                  <a:pt x="1755" y="97"/>
                  <a:pt x="1754" y="97"/>
                  <a:pt x="1753" y="97"/>
                </a:cubicBezTo>
                <a:cubicBezTo>
                  <a:pt x="1752" y="99"/>
                  <a:pt x="1755" y="100"/>
                  <a:pt x="1756" y="101"/>
                </a:cubicBezTo>
                <a:cubicBezTo>
                  <a:pt x="1758" y="102"/>
                  <a:pt x="1760" y="104"/>
                  <a:pt x="1761" y="105"/>
                </a:cubicBezTo>
                <a:cubicBezTo>
                  <a:pt x="1763" y="107"/>
                  <a:pt x="1766" y="109"/>
                  <a:pt x="1769" y="110"/>
                </a:cubicBezTo>
                <a:cubicBezTo>
                  <a:pt x="1771" y="112"/>
                  <a:pt x="1774" y="113"/>
                  <a:pt x="1777" y="114"/>
                </a:cubicBezTo>
                <a:cubicBezTo>
                  <a:pt x="1778" y="114"/>
                  <a:pt x="1780" y="114"/>
                  <a:pt x="1781" y="115"/>
                </a:cubicBezTo>
                <a:cubicBezTo>
                  <a:pt x="1783" y="115"/>
                  <a:pt x="1785" y="115"/>
                  <a:pt x="1786" y="115"/>
                </a:cubicBezTo>
                <a:cubicBezTo>
                  <a:pt x="1787" y="116"/>
                  <a:pt x="1787" y="116"/>
                  <a:pt x="1787" y="117"/>
                </a:cubicBezTo>
                <a:cubicBezTo>
                  <a:pt x="1787" y="117"/>
                  <a:pt x="1785" y="117"/>
                  <a:pt x="1785" y="117"/>
                </a:cubicBezTo>
                <a:cubicBezTo>
                  <a:pt x="1783" y="118"/>
                  <a:pt x="1784" y="120"/>
                  <a:pt x="1785" y="121"/>
                </a:cubicBezTo>
                <a:cubicBezTo>
                  <a:pt x="1785" y="122"/>
                  <a:pt x="1786" y="122"/>
                  <a:pt x="1786" y="123"/>
                </a:cubicBezTo>
                <a:cubicBezTo>
                  <a:pt x="1786" y="124"/>
                  <a:pt x="1786" y="125"/>
                  <a:pt x="1786" y="125"/>
                </a:cubicBezTo>
                <a:cubicBezTo>
                  <a:pt x="1787" y="127"/>
                  <a:pt x="1789" y="127"/>
                  <a:pt x="1790" y="127"/>
                </a:cubicBezTo>
                <a:cubicBezTo>
                  <a:pt x="1792" y="127"/>
                  <a:pt x="1794" y="127"/>
                  <a:pt x="1796" y="128"/>
                </a:cubicBezTo>
                <a:cubicBezTo>
                  <a:pt x="1797" y="129"/>
                  <a:pt x="1799" y="129"/>
                  <a:pt x="1800" y="129"/>
                </a:cubicBezTo>
                <a:cubicBezTo>
                  <a:pt x="1802" y="130"/>
                  <a:pt x="1803" y="130"/>
                  <a:pt x="1805" y="129"/>
                </a:cubicBezTo>
                <a:cubicBezTo>
                  <a:pt x="1807" y="128"/>
                  <a:pt x="1809" y="128"/>
                  <a:pt x="1810" y="128"/>
                </a:cubicBezTo>
                <a:cubicBezTo>
                  <a:pt x="1812" y="127"/>
                  <a:pt x="1813" y="128"/>
                  <a:pt x="1815" y="128"/>
                </a:cubicBezTo>
                <a:cubicBezTo>
                  <a:pt x="1816" y="128"/>
                  <a:pt x="1817" y="128"/>
                  <a:pt x="1818" y="128"/>
                </a:cubicBezTo>
                <a:cubicBezTo>
                  <a:pt x="1818" y="128"/>
                  <a:pt x="1820" y="127"/>
                  <a:pt x="1820" y="128"/>
                </a:cubicBezTo>
                <a:cubicBezTo>
                  <a:pt x="1821" y="128"/>
                  <a:pt x="1818" y="129"/>
                  <a:pt x="1817" y="129"/>
                </a:cubicBezTo>
                <a:cubicBezTo>
                  <a:pt x="1816" y="130"/>
                  <a:pt x="1814" y="130"/>
                  <a:pt x="1813" y="130"/>
                </a:cubicBezTo>
                <a:cubicBezTo>
                  <a:pt x="1809" y="130"/>
                  <a:pt x="1807" y="132"/>
                  <a:pt x="1804" y="133"/>
                </a:cubicBezTo>
                <a:cubicBezTo>
                  <a:pt x="1800" y="133"/>
                  <a:pt x="1797" y="132"/>
                  <a:pt x="1794" y="131"/>
                </a:cubicBezTo>
                <a:cubicBezTo>
                  <a:pt x="1792" y="130"/>
                  <a:pt x="1790" y="130"/>
                  <a:pt x="1789" y="130"/>
                </a:cubicBezTo>
                <a:cubicBezTo>
                  <a:pt x="1787" y="131"/>
                  <a:pt x="1786" y="131"/>
                  <a:pt x="1785" y="132"/>
                </a:cubicBezTo>
                <a:cubicBezTo>
                  <a:pt x="1784" y="132"/>
                  <a:pt x="1782" y="133"/>
                  <a:pt x="1782" y="132"/>
                </a:cubicBezTo>
                <a:cubicBezTo>
                  <a:pt x="1782" y="131"/>
                  <a:pt x="1784" y="130"/>
                  <a:pt x="1783" y="129"/>
                </a:cubicBezTo>
                <a:cubicBezTo>
                  <a:pt x="1783" y="128"/>
                  <a:pt x="1782" y="129"/>
                  <a:pt x="1781" y="128"/>
                </a:cubicBezTo>
                <a:cubicBezTo>
                  <a:pt x="1780" y="128"/>
                  <a:pt x="1779" y="127"/>
                  <a:pt x="1778" y="126"/>
                </a:cubicBezTo>
                <a:cubicBezTo>
                  <a:pt x="1776" y="124"/>
                  <a:pt x="1775" y="121"/>
                  <a:pt x="1772" y="119"/>
                </a:cubicBezTo>
                <a:cubicBezTo>
                  <a:pt x="1771" y="118"/>
                  <a:pt x="1770" y="118"/>
                  <a:pt x="1768" y="117"/>
                </a:cubicBezTo>
                <a:cubicBezTo>
                  <a:pt x="1767" y="116"/>
                  <a:pt x="1766" y="116"/>
                  <a:pt x="1764" y="115"/>
                </a:cubicBezTo>
                <a:cubicBezTo>
                  <a:pt x="1763" y="114"/>
                  <a:pt x="1762" y="113"/>
                  <a:pt x="1760" y="113"/>
                </a:cubicBezTo>
                <a:cubicBezTo>
                  <a:pt x="1757" y="111"/>
                  <a:pt x="1754" y="110"/>
                  <a:pt x="1751" y="109"/>
                </a:cubicBezTo>
                <a:cubicBezTo>
                  <a:pt x="1750" y="108"/>
                  <a:pt x="1748" y="107"/>
                  <a:pt x="1746" y="105"/>
                </a:cubicBezTo>
                <a:cubicBezTo>
                  <a:pt x="1745" y="104"/>
                  <a:pt x="1743" y="103"/>
                  <a:pt x="1742" y="103"/>
                </a:cubicBezTo>
                <a:cubicBezTo>
                  <a:pt x="1740" y="102"/>
                  <a:pt x="1739" y="101"/>
                  <a:pt x="1737" y="101"/>
                </a:cubicBezTo>
                <a:cubicBezTo>
                  <a:pt x="1736" y="100"/>
                  <a:pt x="1734" y="100"/>
                  <a:pt x="1733" y="100"/>
                </a:cubicBezTo>
                <a:cubicBezTo>
                  <a:pt x="1729" y="100"/>
                  <a:pt x="1726" y="100"/>
                  <a:pt x="1722" y="100"/>
                </a:cubicBezTo>
                <a:cubicBezTo>
                  <a:pt x="1719" y="100"/>
                  <a:pt x="1715" y="101"/>
                  <a:pt x="1711" y="101"/>
                </a:cubicBezTo>
                <a:cubicBezTo>
                  <a:pt x="1709" y="101"/>
                  <a:pt x="1707" y="100"/>
                  <a:pt x="1705" y="100"/>
                </a:cubicBezTo>
                <a:cubicBezTo>
                  <a:pt x="1704" y="100"/>
                  <a:pt x="1702" y="99"/>
                  <a:pt x="1700" y="98"/>
                </a:cubicBezTo>
                <a:cubicBezTo>
                  <a:pt x="1697" y="97"/>
                  <a:pt x="1693" y="97"/>
                  <a:pt x="1690" y="97"/>
                </a:cubicBezTo>
                <a:cubicBezTo>
                  <a:pt x="1688" y="98"/>
                  <a:pt x="1686" y="98"/>
                  <a:pt x="1685" y="99"/>
                </a:cubicBezTo>
                <a:cubicBezTo>
                  <a:pt x="1684" y="100"/>
                  <a:pt x="1683" y="101"/>
                  <a:pt x="1682" y="102"/>
                </a:cubicBezTo>
                <a:cubicBezTo>
                  <a:pt x="1680" y="105"/>
                  <a:pt x="1681" y="109"/>
                  <a:pt x="1683" y="110"/>
                </a:cubicBezTo>
                <a:cubicBezTo>
                  <a:pt x="1685" y="113"/>
                  <a:pt x="1688" y="113"/>
                  <a:pt x="1690" y="114"/>
                </a:cubicBezTo>
                <a:cubicBezTo>
                  <a:pt x="1693" y="115"/>
                  <a:pt x="1697" y="114"/>
                  <a:pt x="1700" y="114"/>
                </a:cubicBezTo>
                <a:cubicBezTo>
                  <a:pt x="1701" y="114"/>
                  <a:pt x="1702" y="115"/>
                  <a:pt x="1703" y="116"/>
                </a:cubicBezTo>
                <a:cubicBezTo>
                  <a:pt x="1704" y="117"/>
                  <a:pt x="1706" y="117"/>
                  <a:pt x="1707" y="118"/>
                </a:cubicBezTo>
                <a:cubicBezTo>
                  <a:pt x="1707" y="118"/>
                  <a:pt x="1707" y="118"/>
                  <a:pt x="1707" y="118"/>
                </a:cubicBezTo>
                <a:cubicBezTo>
                  <a:pt x="1706" y="118"/>
                  <a:pt x="1705" y="117"/>
                  <a:pt x="1704" y="117"/>
                </a:cubicBezTo>
                <a:cubicBezTo>
                  <a:pt x="1703" y="117"/>
                  <a:pt x="1702" y="116"/>
                  <a:pt x="1700" y="116"/>
                </a:cubicBezTo>
                <a:cubicBezTo>
                  <a:pt x="1699" y="116"/>
                  <a:pt x="1698" y="115"/>
                  <a:pt x="1697" y="115"/>
                </a:cubicBezTo>
                <a:cubicBezTo>
                  <a:pt x="1695" y="115"/>
                  <a:pt x="1693" y="115"/>
                  <a:pt x="1690" y="115"/>
                </a:cubicBezTo>
                <a:cubicBezTo>
                  <a:pt x="1689" y="115"/>
                  <a:pt x="1688" y="115"/>
                  <a:pt x="1686" y="115"/>
                </a:cubicBezTo>
                <a:cubicBezTo>
                  <a:pt x="1686" y="115"/>
                  <a:pt x="1685" y="115"/>
                  <a:pt x="1684" y="116"/>
                </a:cubicBezTo>
                <a:cubicBezTo>
                  <a:pt x="1684" y="116"/>
                  <a:pt x="1685" y="118"/>
                  <a:pt x="1684" y="118"/>
                </a:cubicBezTo>
                <a:cubicBezTo>
                  <a:pt x="1684" y="120"/>
                  <a:pt x="1684" y="121"/>
                  <a:pt x="1684" y="123"/>
                </a:cubicBezTo>
                <a:cubicBezTo>
                  <a:pt x="1684" y="124"/>
                  <a:pt x="1686" y="125"/>
                  <a:pt x="1687" y="125"/>
                </a:cubicBezTo>
                <a:cubicBezTo>
                  <a:pt x="1688" y="126"/>
                  <a:pt x="1689" y="126"/>
                  <a:pt x="1691" y="126"/>
                </a:cubicBezTo>
                <a:cubicBezTo>
                  <a:pt x="1693" y="126"/>
                  <a:pt x="1694" y="126"/>
                  <a:pt x="1695" y="127"/>
                </a:cubicBezTo>
                <a:cubicBezTo>
                  <a:pt x="1697" y="128"/>
                  <a:pt x="1698" y="127"/>
                  <a:pt x="1700" y="127"/>
                </a:cubicBezTo>
                <a:cubicBezTo>
                  <a:pt x="1703" y="126"/>
                  <a:pt x="1705" y="128"/>
                  <a:pt x="1708" y="129"/>
                </a:cubicBezTo>
                <a:cubicBezTo>
                  <a:pt x="1710" y="129"/>
                  <a:pt x="1711" y="130"/>
                  <a:pt x="1712" y="130"/>
                </a:cubicBezTo>
                <a:cubicBezTo>
                  <a:pt x="1713" y="131"/>
                  <a:pt x="1714" y="132"/>
                  <a:pt x="1715" y="133"/>
                </a:cubicBezTo>
                <a:cubicBezTo>
                  <a:pt x="1716" y="134"/>
                  <a:pt x="1716" y="136"/>
                  <a:pt x="1717" y="136"/>
                </a:cubicBezTo>
                <a:cubicBezTo>
                  <a:pt x="1717" y="138"/>
                  <a:pt x="1719" y="138"/>
                  <a:pt x="1720" y="139"/>
                </a:cubicBezTo>
                <a:cubicBezTo>
                  <a:pt x="1722" y="139"/>
                  <a:pt x="1723" y="140"/>
                  <a:pt x="1724" y="140"/>
                </a:cubicBezTo>
                <a:cubicBezTo>
                  <a:pt x="1725" y="141"/>
                  <a:pt x="1726" y="142"/>
                  <a:pt x="1726" y="143"/>
                </a:cubicBezTo>
                <a:cubicBezTo>
                  <a:pt x="1726" y="144"/>
                  <a:pt x="1727" y="145"/>
                  <a:pt x="1727" y="145"/>
                </a:cubicBezTo>
                <a:cubicBezTo>
                  <a:pt x="1728" y="147"/>
                  <a:pt x="1728" y="149"/>
                  <a:pt x="1729" y="150"/>
                </a:cubicBezTo>
                <a:cubicBezTo>
                  <a:pt x="1730" y="152"/>
                  <a:pt x="1731" y="152"/>
                  <a:pt x="1733" y="151"/>
                </a:cubicBezTo>
                <a:cubicBezTo>
                  <a:pt x="1733" y="151"/>
                  <a:pt x="1736" y="149"/>
                  <a:pt x="1736" y="151"/>
                </a:cubicBezTo>
                <a:cubicBezTo>
                  <a:pt x="1736" y="151"/>
                  <a:pt x="1735" y="151"/>
                  <a:pt x="1735" y="152"/>
                </a:cubicBezTo>
                <a:cubicBezTo>
                  <a:pt x="1735" y="152"/>
                  <a:pt x="1735" y="153"/>
                  <a:pt x="1735" y="153"/>
                </a:cubicBezTo>
                <a:cubicBezTo>
                  <a:pt x="1736" y="154"/>
                  <a:pt x="1736" y="154"/>
                  <a:pt x="1736" y="154"/>
                </a:cubicBezTo>
                <a:cubicBezTo>
                  <a:pt x="1738" y="155"/>
                  <a:pt x="1739" y="155"/>
                  <a:pt x="1740" y="156"/>
                </a:cubicBezTo>
                <a:cubicBezTo>
                  <a:pt x="1742" y="156"/>
                  <a:pt x="1742" y="158"/>
                  <a:pt x="1744" y="158"/>
                </a:cubicBezTo>
                <a:cubicBezTo>
                  <a:pt x="1744" y="158"/>
                  <a:pt x="1746" y="158"/>
                  <a:pt x="1746" y="158"/>
                </a:cubicBezTo>
                <a:cubicBezTo>
                  <a:pt x="1747" y="159"/>
                  <a:pt x="1743" y="159"/>
                  <a:pt x="1742" y="159"/>
                </a:cubicBezTo>
                <a:cubicBezTo>
                  <a:pt x="1742" y="159"/>
                  <a:pt x="1741" y="159"/>
                  <a:pt x="1740" y="158"/>
                </a:cubicBezTo>
                <a:cubicBezTo>
                  <a:pt x="1739" y="158"/>
                  <a:pt x="1738" y="158"/>
                  <a:pt x="1736" y="157"/>
                </a:cubicBezTo>
                <a:cubicBezTo>
                  <a:pt x="1735" y="156"/>
                  <a:pt x="1734" y="156"/>
                  <a:pt x="1733" y="155"/>
                </a:cubicBezTo>
                <a:cubicBezTo>
                  <a:pt x="1731" y="154"/>
                  <a:pt x="1730" y="153"/>
                  <a:pt x="1728" y="153"/>
                </a:cubicBezTo>
                <a:cubicBezTo>
                  <a:pt x="1726" y="153"/>
                  <a:pt x="1724" y="153"/>
                  <a:pt x="1723" y="154"/>
                </a:cubicBezTo>
                <a:cubicBezTo>
                  <a:pt x="1722" y="155"/>
                  <a:pt x="1719" y="155"/>
                  <a:pt x="1719" y="156"/>
                </a:cubicBezTo>
                <a:cubicBezTo>
                  <a:pt x="1719" y="157"/>
                  <a:pt x="1721" y="158"/>
                  <a:pt x="1722" y="158"/>
                </a:cubicBezTo>
                <a:cubicBezTo>
                  <a:pt x="1725" y="160"/>
                  <a:pt x="1727" y="161"/>
                  <a:pt x="1730" y="161"/>
                </a:cubicBezTo>
                <a:cubicBezTo>
                  <a:pt x="1733" y="161"/>
                  <a:pt x="1737" y="161"/>
                  <a:pt x="1740" y="162"/>
                </a:cubicBezTo>
                <a:cubicBezTo>
                  <a:pt x="1743" y="163"/>
                  <a:pt x="1747" y="163"/>
                  <a:pt x="1749" y="162"/>
                </a:cubicBezTo>
                <a:cubicBezTo>
                  <a:pt x="1751" y="162"/>
                  <a:pt x="1752" y="162"/>
                  <a:pt x="1754" y="162"/>
                </a:cubicBezTo>
                <a:cubicBezTo>
                  <a:pt x="1755" y="162"/>
                  <a:pt x="1756" y="162"/>
                  <a:pt x="1758" y="163"/>
                </a:cubicBezTo>
                <a:cubicBezTo>
                  <a:pt x="1759" y="163"/>
                  <a:pt x="1761" y="164"/>
                  <a:pt x="1762" y="164"/>
                </a:cubicBezTo>
                <a:cubicBezTo>
                  <a:pt x="1764" y="165"/>
                  <a:pt x="1765" y="165"/>
                  <a:pt x="1767" y="164"/>
                </a:cubicBezTo>
                <a:cubicBezTo>
                  <a:pt x="1768" y="164"/>
                  <a:pt x="1770" y="164"/>
                  <a:pt x="1771" y="164"/>
                </a:cubicBezTo>
                <a:cubicBezTo>
                  <a:pt x="1774" y="164"/>
                  <a:pt x="1775" y="162"/>
                  <a:pt x="1777" y="161"/>
                </a:cubicBezTo>
                <a:cubicBezTo>
                  <a:pt x="1778" y="160"/>
                  <a:pt x="1779" y="159"/>
                  <a:pt x="1780" y="158"/>
                </a:cubicBezTo>
                <a:cubicBezTo>
                  <a:pt x="1781" y="158"/>
                  <a:pt x="1783" y="158"/>
                  <a:pt x="1784" y="158"/>
                </a:cubicBezTo>
                <a:cubicBezTo>
                  <a:pt x="1784" y="158"/>
                  <a:pt x="1785" y="157"/>
                  <a:pt x="1786" y="157"/>
                </a:cubicBezTo>
                <a:cubicBezTo>
                  <a:pt x="1786" y="157"/>
                  <a:pt x="1786" y="158"/>
                  <a:pt x="1785" y="158"/>
                </a:cubicBezTo>
                <a:cubicBezTo>
                  <a:pt x="1784" y="159"/>
                  <a:pt x="1783" y="160"/>
                  <a:pt x="1782" y="161"/>
                </a:cubicBezTo>
                <a:cubicBezTo>
                  <a:pt x="1782" y="163"/>
                  <a:pt x="1782" y="164"/>
                  <a:pt x="1780" y="165"/>
                </a:cubicBezTo>
                <a:cubicBezTo>
                  <a:pt x="1779" y="166"/>
                  <a:pt x="1778" y="166"/>
                  <a:pt x="1776" y="166"/>
                </a:cubicBezTo>
                <a:cubicBezTo>
                  <a:pt x="1775" y="166"/>
                  <a:pt x="1774" y="166"/>
                  <a:pt x="1773" y="167"/>
                </a:cubicBezTo>
                <a:cubicBezTo>
                  <a:pt x="1772" y="167"/>
                  <a:pt x="1770" y="167"/>
                  <a:pt x="1769" y="167"/>
                </a:cubicBezTo>
                <a:cubicBezTo>
                  <a:pt x="1768" y="167"/>
                  <a:pt x="1767" y="168"/>
                  <a:pt x="1765" y="168"/>
                </a:cubicBezTo>
                <a:cubicBezTo>
                  <a:pt x="1764" y="168"/>
                  <a:pt x="1764" y="167"/>
                  <a:pt x="1763" y="167"/>
                </a:cubicBezTo>
                <a:cubicBezTo>
                  <a:pt x="1762" y="167"/>
                  <a:pt x="1761" y="167"/>
                  <a:pt x="1761" y="167"/>
                </a:cubicBezTo>
                <a:cubicBezTo>
                  <a:pt x="1759" y="167"/>
                  <a:pt x="1757" y="167"/>
                  <a:pt x="1756" y="167"/>
                </a:cubicBezTo>
                <a:cubicBezTo>
                  <a:pt x="1755" y="167"/>
                  <a:pt x="1752" y="166"/>
                  <a:pt x="1752" y="168"/>
                </a:cubicBezTo>
                <a:cubicBezTo>
                  <a:pt x="1752" y="169"/>
                  <a:pt x="1755" y="169"/>
                  <a:pt x="1756" y="170"/>
                </a:cubicBezTo>
                <a:cubicBezTo>
                  <a:pt x="1757" y="170"/>
                  <a:pt x="1758" y="172"/>
                  <a:pt x="1759" y="172"/>
                </a:cubicBezTo>
                <a:cubicBezTo>
                  <a:pt x="1761" y="172"/>
                  <a:pt x="1763" y="172"/>
                  <a:pt x="1764" y="172"/>
                </a:cubicBezTo>
                <a:cubicBezTo>
                  <a:pt x="1765" y="173"/>
                  <a:pt x="1765" y="174"/>
                  <a:pt x="1766" y="175"/>
                </a:cubicBezTo>
                <a:cubicBezTo>
                  <a:pt x="1767" y="176"/>
                  <a:pt x="1769" y="176"/>
                  <a:pt x="1770" y="177"/>
                </a:cubicBezTo>
                <a:cubicBezTo>
                  <a:pt x="1772" y="179"/>
                  <a:pt x="1768" y="178"/>
                  <a:pt x="1767" y="178"/>
                </a:cubicBezTo>
                <a:cubicBezTo>
                  <a:pt x="1766" y="178"/>
                  <a:pt x="1765" y="177"/>
                  <a:pt x="1763" y="176"/>
                </a:cubicBezTo>
                <a:cubicBezTo>
                  <a:pt x="1762" y="175"/>
                  <a:pt x="1761" y="174"/>
                  <a:pt x="1760" y="174"/>
                </a:cubicBezTo>
                <a:cubicBezTo>
                  <a:pt x="1758" y="173"/>
                  <a:pt x="1757" y="173"/>
                  <a:pt x="1755" y="173"/>
                </a:cubicBezTo>
                <a:cubicBezTo>
                  <a:pt x="1752" y="172"/>
                  <a:pt x="1750" y="171"/>
                  <a:pt x="1747" y="169"/>
                </a:cubicBezTo>
                <a:cubicBezTo>
                  <a:pt x="1744" y="168"/>
                  <a:pt x="1740" y="167"/>
                  <a:pt x="1737" y="166"/>
                </a:cubicBezTo>
                <a:cubicBezTo>
                  <a:pt x="1733" y="166"/>
                  <a:pt x="1730" y="167"/>
                  <a:pt x="1726" y="166"/>
                </a:cubicBezTo>
                <a:cubicBezTo>
                  <a:pt x="1723" y="166"/>
                  <a:pt x="1720" y="165"/>
                  <a:pt x="1717" y="164"/>
                </a:cubicBezTo>
                <a:cubicBezTo>
                  <a:pt x="1715" y="164"/>
                  <a:pt x="1714" y="163"/>
                  <a:pt x="1712" y="163"/>
                </a:cubicBezTo>
                <a:cubicBezTo>
                  <a:pt x="1711" y="163"/>
                  <a:pt x="1709" y="163"/>
                  <a:pt x="1708" y="164"/>
                </a:cubicBezTo>
                <a:cubicBezTo>
                  <a:pt x="1707" y="164"/>
                  <a:pt x="1706" y="165"/>
                  <a:pt x="1705" y="165"/>
                </a:cubicBezTo>
                <a:cubicBezTo>
                  <a:pt x="1703" y="166"/>
                  <a:pt x="1702" y="166"/>
                  <a:pt x="1700" y="167"/>
                </a:cubicBezTo>
                <a:cubicBezTo>
                  <a:pt x="1696" y="167"/>
                  <a:pt x="1693" y="168"/>
                  <a:pt x="1689" y="168"/>
                </a:cubicBezTo>
                <a:cubicBezTo>
                  <a:pt x="1685" y="168"/>
                  <a:pt x="1681" y="168"/>
                  <a:pt x="1678" y="170"/>
                </a:cubicBezTo>
                <a:cubicBezTo>
                  <a:pt x="1677" y="171"/>
                  <a:pt x="1675" y="172"/>
                  <a:pt x="1674" y="174"/>
                </a:cubicBezTo>
                <a:cubicBezTo>
                  <a:pt x="1673" y="175"/>
                  <a:pt x="1673" y="177"/>
                  <a:pt x="1672" y="178"/>
                </a:cubicBezTo>
                <a:cubicBezTo>
                  <a:pt x="1671" y="179"/>
                  <a:pt x="1669" y="179"/>
                  <a:pt x="1668" y="180"/>
                </a:cubicBezTo>
                <a:cubicBezTo>
                  <a:pt x="1666" y="181"/>
                  <a:pt x="1665" y="182"/>
                  <a:pt x="1664" y="183"/>
                </a:cubicBezTo>
                <a:cubicBezTo>
                  <a:pt x="1662" y="185"/>
                  <a:pt x="1661" y="189"/>
                  <a:pt x="1662" y="192"/>
                </a:cubicBezTo>
                <a:cubicBezTo>
                  <a:pt x="1662" y="193"/>
                  <a:pt x="1664" y="194"/>
                  <a:pt x="1665" y="195"/>
                </a:cubicBezTo>
                <a:cubicBezTo>
                  <a:pt x="1666" y="195"/>
                  <a:pt x="1669" y="196"/>
                  <a:pt x="1666" y="196"/>
                </a:cubicBezTo>
                <a:cubicBezTo>
                  <a:pt x="1665" y="197"/>
                  <a:pt x="1663" y="196"/>
                  <a:pt x="1662" y="198"/>
                </a:cubicBezTo>
                <a:cubicBezTo>
                  <a:pt x="1661" y="199"/>
                  <a:pt x="1664" y="199"/>
                  <a:pt x="1665" y="199"/>
                </a:cubicBezTo>
                <a:cubicBezTo>
                  <a:pt x="1666" y="199"/>
                  <a:pt x="1668" y="200"/>
                  <a:pt x="1669" y="200"/>
                </a:cubicBezTo>
                <a:cubicBezTo>
                  <a:pt x="1671" y="201"/>
                  <a:pt x="1672" y="200"/>
                  <a:pt x="1673" y="200"/>
                </a:cubicBezTo>
                <a:cubicBezTo>
                  <a:pt x="1675" y="200"/>
                  <a:pt x="1677" y="200"/>
                  <a:pt x="1678" y="200"/>
                </a:cubicBezTo>
                <a:cubicBezTo>
                  <a:pt x="1679" y="200"/>
                  <a:pt x="1679" y="199"/>
                  <a:pt x="1680" y="199"/>
                </a:cubicBezTo>
                <a:cubicBezTo>
                  <a:pt x="1681" y="197"/>
                  <a:pt x="1682" y="195"/>
                  <a:pt x="1685" y="196"/>
                </a:cubicBezTo>
                <a:cubicBezTo>
                  <a:pt x="1686" y="197"/>
                  <a:pt x="1688" y="197"/>
                  <a:pt x="1689" y="196"/>
                </a:cubicBezTo>
                <a:cubicBezTo>
                  <a:pt x="1690" y="195"/>
                  <a:pt x="1691" y="194"/>
                  <a:pt x="1692" y="193"/>
                </a:cubicBezTo>
                <a:cubicBezTo>
                  <a:pt x="1693" y="192"/>
                  <a:pt x="1693" y="192"/>
                  <a:pt x="1694" y="191"/>
                </a:cubicBezTo>
                <a:cubicBezTo>
                  <a:pt x="1694" y="191"/>
                  <a:pt x="1694" y="190"/>
                  <a:pt x="1695" y="189"/>
                </a:cubicBezTo>
                <a:cubicBezTo>
                  <a:pt x="1696" y="189"/>
                  <a:pt x="1696" y="192"/>
                  <a:pt x="1696" y="193"/>
                </a:cubicBezTo>
                <a:cubicBezTo>
                  <a:pt x="1695" y="194"/>
                  <a:pt x="1694" y="195"/>
                  <a:pt x="1693" y="196"/>
                </a:cubicBezTo>
                <a:cubicBezTo>
                  <a:pt x="1692" y="197"/>
                  <a:pt x="1690" y="197"/>
                  <a:pt x="1689" y="198"/>
                </a:cubicBezTo>
                <a:cubicBezTo>
                  <a:pt x="1688" y="199"/>
                  <a:pt x="1687" y="200"/>
                  <a:pt x="1689" y="201"/>
                </a:cubicBezTo>
                <a:cubicBezTo>
                  <a:pt x="1690" y="202"/>
                  <a:pt x="1691" y="202"/>
                  <a:pt x="1693" y="202"/>
                </a:cubicBezTo>
                <a:cubicBezTo>
                  <a:pt x="1696" y="201"/>
                  <a:pt x="1699" y="201"/>
                  <a:pt x="1702" y="201"/>
                </a:cubicBezTo>
                <a:cubicBezTo>
                  <a:pt x="1704" y="200"/>
                  <a:pt x="1705" y="199"/>
                  <a:pt x="1706" y="198"/>
                </a:cubicBezTo>
                <a:cubicBezTo>
                  <a:pt x="1708" y="196"/>
                  <a:pt x="1711" y="195"/>
                  <a:pt x="1713" y="192"/>
                </a:cubicBezTo>
                <a:cubicBezTo>
                  <a:pt x="1715" y="190"/>
                  <a:pt x="1715" y="189"/>
                  <a:pt x="1715" y="186"/>
                </a:cubicBezTo>
                <a:cubicBezTo>
                  <a:pt x="1716" y="186"/>
                  <a:pt x="1716" y="185"/>
                  <a:pt x="1716" y="184"/>
                </a:cubicBezTo>
                <a:cubicBezTo>
                  <a:pt x="1717" y="183"/>
                  <a:pt x="1717" y="183"/>
                  <a:pt x="1718" y="182"/>
                </a:cubicBezTo>
                <a:cubicBezTo>
                  <a:pt x="1718" y="182"/>
                  <a:pt x="1720" y="181"/>
                  <a:pt x="1720" y="181"/>
                </a:cubicBezTo>
                <a:cubicBezTo>
                  <a:pt x="1720" y="182"/>
                  <a:pt x="1718" y="183"/>
                  <a:pt x="1718" y="184"/>
                </a:cubicBezTo>
                <a:cubicBezTo>
                  <a:pt x="1718" y="185"/>
                  <a:pt x="1717" y="187"/>
                  <a:pt x="1718" y="188"/>
                </a:cubicBezTo>
                <a:cubicBezTo>
                  <a:pt x="1718" y="190"/>
                  <a:pt x="1720" y="189"/>
                  <a:pt x="1721" y="189"/>
                </a:cubicBezTo>
                <a:cubicBezTo>
                  <a:pt x="1721" y="190"/>
                  <a:pt x="1718" y="191"/>
                  <a:pt x="1717" y="191"/>
                </a:cubicBezTo>
                <a:cubicBezTo>
                  <a:pt x="1716" y="192"/>
                  <a:pt x="1716" y="193"/>
                  <a:pt x="1715" y="194"/>
                </a:cubicBezTo>
                <a:cubicBezTo>
                  <a:pt x="1715" y="194"/>
                  <a:pt x="1714" y="195"/>
                  <a:pt x="1715" y="195"/>
                </a:cubicBezTo>
                <a:cubicBezTo>
                  <a:pt x="1715" y="196"/>
                  <a:pt x="1716" y="196"/>
                  <a:pt x="1717" y="196"/>
                </a:cubicBezTo>
                <a:cubicBezTo>
                  <a:pt x="1718" y="196"/>
                  <a:pt x="1720" y="196"/>
                  <a:pt x="1722" y="196"/>
                </a:cubicBezTo>
                <a:cubicBezTo>
                  <a:pt x="1724" y="196"/>
                  <a:pt x="1727" y="195"/>
                  <a:pt x="1730" y="197"/>
                </a:cubicBezTo>
                <a:cubicBezTo>
                  <a:pt x="1726" y="196"/>
                  <a:pt x="1722" y="196"/>
                  <a:pt x="1719" y="197"/>
                </a:cubicBezTo>
                <a:cubicBezTo>
                  <a:pt x="1717" y="197"/>
                  <a:pt x="1716" y="198"/>
                  <a:pt x="1714" y="198"/>
                </a:cubicBezTo>
                <a:cubicBezTo>
                  <a:pt x="1713" y="198"/>
                  <a:pt x="1711" y="200"/>
                  <a:pt x="1713" y="201"/>
                </a:cubicBezTo>
                <a:cubicBezTo>
                  <a:pt x="1713" y="201"/>
                  <a:pt x="1714" y="201"/>
                  <a:pt x="1715" y="201"/>
                </a:cubicBezTo>
                <a:cubicBezTo>
                  <a:pt x="1715" y="202"/>
                  <a:pt x="1716" y="202"/>
                  <a:pt x="1717" y="202"/>
                </a:cubicBezTo>
                <a:cubicBezTo>
                  <a:pt x="1718" y="203"/>
                  <a:pt x="1719" y="203"/>
                  <a:pt x="1721" y="203"/>
                </a:cubicBezTo>
                <a:cubicBezTo>
                  <a:pt x="1721" y="203"/>
                  <a:pt x="1721" y="203"/>
                  <a:pt x="1721" y="203"/>
                </a:cubicBezTo>
                <a:cubicBezTo>
                  <a:pt x="1720" y="203"/>
                  <a:pt x="1719" y="203"/>
                  <a:pt x="1718" y="203"/>
                </a:cubicBezTo>
                <a:cubicBezTo>
                  <a:pt x="1717" y="203"/>
                  <a:pt x="1716" y="203"/>
                  <a:pt x="1715" y="202"/>
                </a:cubicBezTo>
                <a:cubicBezTo>
                  <a:pt x="1712" y="202"/>
                  <a:pt x="1708" y="203"/>
                  <a:pt x="1706" y="204"/>
                </a:cubicBezTo>
                <a:cubicBezTo>
                  <a:pt x="1705" y="205"/>
                  <a:pt x="1704" y="206"/>
                  <a:pt x="1702" y="206"/>
                </a:cubicBezTo>
                <a:cubicBezTo>
                  <a:pt x="1702" y="206"/>
                  <a:pt x="1700" y="207"/>
                  <a:pt x="1700" y="207"/>
                </a:cubicBezTo>
                <a:cubicBezTo>
                  <a:pt x="1699" y="209"/>
                  <a:pt x="1705" y="209"/>
                  <a:pt x="1706" y="209"/>
                </a:cubicBezTo>
                <a:cubicBezTo>
                  <a:pt x="1709" y="209"/>
                  <a:pt x="1711" y="208"/>
                  <a:pt x="1714" y="209"/>
                </a:cubicBezTo>
                <a:cubicBezTo>
                  <a:pt x="1716" y="209"/>
                  <a:pt x="1717" y="211"/>
                  <a:pt x="1718" y="210"/>
                </a:cubicBezTo>
                <a:cubicBezTo>
                  <a:pt x="1719" y="210"/>
                  <a:pt x="1721" y="208"/>
                  <a:pt x="1722" y="209"/>
                </a:cubicBezTo>
                <a:cubicBezTo>
                  <a:pt x="1721" y="210"/>
                  <a:pt x="1721" y="210"/>
                  <a:pt x="1720" y="210"/>
                </a:cubicBezTo>
                <a:cubicBezTo>
                  <a:pt x="1719" y="211"/>
                  <a:pt x="1718" y="212"/>
                  <a:pt x="1717" y="212"/>
                </a:cubicBezTo>
                <a:cubicBezTo>
                  <a:pt x="1716" y="211"/>
                  <a:pt x="1716" y="211"/>
                  <a:pt x="1715" y="210"/>
                </a:cubicBezTo>
                <a:cubicBezTo>
                  <a:pt x="1715" y="210"/>
                  <a:pt x="1714" y="210"/>
                  <a:pt x="1713" y="210"/>
                </a:cubicBezTo>
                <a:cubicBezTo>
                  <a:pt x="1712" y="210"/>
                  <a:pt x="1711" y="209"/>
                  <a:pt x="1709" y="210"/>
                </a:cubicBezTo>
                <a:cubicBezTo>
                  <a:pt x="1708" y="210"/>
                  <a:pt x="1707" y="211"/>
                  <a:pt x="1706" y="212"/>
                </a:cubicBezTo>
                <a:cubicBezTo>
                  <a:pt x="1706" y="213"/>
                  <a:pt x="1707" y="214"/>
                  <a:pt x="1708" y="214"/>
                </a:cubicBezTo>
                <a:cubicBezTo>
                  <a:pt x="1709" y="213"/>
                  <a:pt x="1710" y="213"/>
                  <a:pt x="1711" y="214"/>
                </a:cubicBezTo>
                <a:cubicBezTo>
                  <a:pt x="1710" y="216"/>
                  <a:pt x="1704" y="216"/>
                  <a:pt x="1707" y="219"/>
                </a:cubicBezTo>
                <a:cubicBezTo>
                  <a:pt x="1708" y="220"/>
                  <a:pt x="1709" y="220"/>
                  <a:pt x="1711" y="220"/>
                </a:cubicBezTo>
                <a:cubicBezTo>
                  <a:pt x="1712" y="220"/>
                  <a:pt x="1713" y="220"/>
                  <a:pt x="1713" y="221"/>
                </a:cubicBezTo>
                <a:cubicBezTo>
                  <a:pt x="1714" y="221"/>
                  <a:pt x="1714" y="222"/>
                  <a:pt x="1714" y="222"/>
                </a:cubicBezTo>
                <a:cubicBezTo>
                  <a:pt x="1715" y="223"/>
                  <a:pt x="1718" y="223"/>
                  <a:pt x="1719" y="222"/>
                </a:cubicBezTo>
                <a:cubicBezTo>
                  <a:pt x="1720" y="222"/>
                  <a:pt x="1721" y="221"/>
                  <a:pt x="1722" y="221"/>
                </a:cubicBezTo>
                <a:cubicBezTo>
                  <a:pt x="1723" y="223"/>
                  <a:pt x="1717" y="222"/>
                  <a:pt x="1717" y="224"/>
                </a:cubicBezTo>
                <a:cubicBezTo>
                  <a:pt x="1717" y="226"/>
                  <a:pt x="1723" y="225"/>
                  <a:pt x="1724" y="225"/>
                </a:cubicBezTo>
                <a:cubicBezTo>
                  <a:pt x="1725" y="225"/>
                  <a:pt x="1727" y="225"/>
                  <a:pt x="1728" y="226"/>
                </a:cubicBezTo>
                <a:cubicBezTo>
                  <a:pt x="1730" y="226"/>
                  <a:pt x="1731" y="226"/>
                  <a:pt x="1733" y="226"/>
                </a:cubicBezTo>
                <a:cubicBezTo>
                  <a:pt x="1734" y="227"/>
                  <a:pt x="1736" y="227"/>
                  <a:pt x="1737" y="227"/>
                </a:cubicBezTo>
                <a:cubicBezTo>
                  <a:pt x="1740" y="227"/>
                  <a:pt x="1743" y="226"/>
                  <a:pt x="1745" y="224"/>
                </a:cubicBezTo>
                <a:cubicBezTo>
                  <a:pt x="1747" y="222"/>
                  <a:pt x="1749" y="220"/>
                  <a:pt x="1751" y="218"/>
                </a:cubicBezTo>
                <a:cubicBezTo>
                  <a:pt x="1751" y="217"/>
                  <a:pt x="1752" y="217"/>
                  <a:pt x="1752" y="216"/>
                </a:cubicBezTo>
                <a:cubicBezTo>
                  <a:pt x="1753" y="215"/>
                  <a:pt x="1754" y="214"/>
                  <a:pt x="1755" y="213"/>
                </a:cubicBezTo>
                <a:cubicBezTo>
                  <a:pt x="1756" y="212"/>
                  <a:pt x="1757" y="211"/>
                  <a:pt x="1758" y="211"/>
                </a:cubicBezTo>
                <a:cubicBezTo>
                  <a:pt x="1759" y="210"/>
                  <a:pt x="1760" y="210"/>
                  <a:pt x="1760" y="209"/>
                </a:cubicBezTo>
                <a:cubicBezTo>
                  <a:pt x="1761" y="209"/>
                  <a:pt x="1761" y="208"/>
                  <a:pt x="1761" y="207"/>
                </a:cubicBezTo>
                <a:cubicBezTo>
                  <a:pt x="1761" y="206"/>
                  <a:pt x="1760" y="206"/>
                  <a:pt x="1760" y="205"/>
                </a:cubicBezTo>
                <a:cubicBezTo>
                  <a:pt x="1760" y="204"/>
                  <a:pt x="1762" y="203"/>
                  <a:pt x="1763" y="203"/>
                </a:cubicBezTo>
                <a:cubicBezTo>
                  <a:pt x="1763" y="203"/>
                  <a:pt x="1764" y="203"/>
                  <a:pt x="1765" y="203"/>
                </a:cubicBezTo>
                <a:cubicBezTo>
                  <a:pt x="1765" y="202"/>
                  <a:pt x="1766" y="202"/>
                  <a:pt x="1767" y="202"/>
                </a:cubicBezTo>
                <a:cubicBezTo>
                  <a:pt x="1767" y="203"/>
                  <a:pt x="1766" y="203"/>
                  <a:pt x="1766" y="203"/>
                </a:cubicBezTo>
                <a:cubicBezTo>
                  <a:pt x="1765" y="204"/>
                  <a:pt x="1764" y="204"/>
                  <a:pt x="1763" y="205"/>
                </a:cubicBezTo>
                <a:cubicBezTo>
                  <a:pt x="1762" y="207"/>
                  <a:pt x="1763" y="208"/>
                  <a:pt x="1762" y="210"/>
                </a:cubicBezTo>
                <a:cubicBezTo>
                  <a:pt x="1762" y="211"/>
                  <a:pt x="1761" y="212"/>
                  <a:pt x="1760" y="213"/>
                </a:cubicBezTo>
                <a:cubicBezTo>
                  <a:pt x="1759" y="214"/>
                  <a:pt x="1759" y="215"/>
                  <a:pt x="1758" y="216"/>
                </a:cubicBezTo>
                <a:cubicBezTo>
                  <a:pt x="1758" y="217"/>
                  <a:pt x="1757" y="217"/>
                  <a:pt x="1756" y="218"/>
                </a:cubicBezTo>
                <a:cubicBezTo>
                  <a:pt x="1756" y="219"/>
                  <a:pt x="1755" y="219"/>
                  <a:pt x="1754" y="220"/>
                </a:cubicBezTo>
                <a:cubicBezTo>
                  <a:pt x="1753" y="221"/>
                  <a:pt x="1752" y="223"/>
                  <a:pt x="1751" y="224"/>
                </a:cubicBezTo>
                <a:cubicBezTo>
                  <a:pt x="1750" y="225"/>
                  <a:pt x="1748" y="226"/>
                  <a:pt x="1747" y="226"/>
                </a:cubicBezTo>
                <a:cubicBezTo>
                  <a:pt x="1746" y="227"/>
                  <a:pt x="1746" y="227"/>
                  <a:pt x="1745" y="228"/>
                </a:cubicBezTo>
                <a:cubicBezTo>
                  <a:pt x="1743" y="228"/>
                  <a:pt x="1742" y="228"/>
                  <a:pt x="1740" y="229"/>
                </a:cubicBezTo>
                <a:cubicBezTo>
                  <a:pt x="1739" y="229"/>
                  <a:pt x="1739" y="229"/>
                  <a:pt x="1740" y="230"/>
                </a:cubicBezTo>
                <a:cubicBezTo>
                  <a:pt x="1741" y="230"/>
                  <a:pt x="1741" y="230"/>
                  <a:pt x="1741" y="231"/>
                </a:cubicBezTo>
                <a:cubicBezTo>
                  <a:pt x="1742" y="231"/>
                  <a:pt x="1742" y="230"/>
                  <a:pt x="1743" y="231"/>
                </a:cubicBezTo>
                <a:cubicBezTo>
                  <a:pt x="1743" y="231"/>
                  <a:pt x="1743" y="232"/>
                  <a:pt x="1744" y="232"/>
                </a:cubicBezTo>
                <a:cubicBezTo>
                  <a:pt x="1744" y="232"/>
                  <a:pt x="1745" y="232"/>
                  <a:pt x="1745" y="233"/>
                </a:cubicBezTo>
                <a:cubicBezTo>
                  <a:pt x="1743" y="233"/>
                  <a:pt x="1742" y="233"/>
                  <a:pt x="1741" y="232"/>
                </a:cubicBezTo>
                <a:cubicBezTo>
                  <a:pt x="1739" y="232"/>
                  <a:pt x="1738" y="232"/>
                  <a:pt x="1737" y="232"/>
                </a:cubicBezTo>
                <a:cubicBezTo>
                  <a:pt x="1734" y="232"/>
                  <a:pt x="1731" y="232"/>
                  <a:pt x="1729" y="232"/>
                </a:cubicBezTo>
                <a:cubicBezTo>
                  <a:pt x="1728" y="232"/>
                  <a:pt x="1727" y="232"/>
                  <a:pt x="1726" y="232"/>
                </a:cubicBezTo>
                <a:cubicBezTo>
                  <a:pt x="1726" y="232"/>
                  <a:pt x="1725" y="231"/>
                  <a:pt x="1724" y="231"/>
                </a:cubicBezTo>
                <a:cubicBezTo>
                  <a:pt x="1724" y="232"/>
                  <a:pt x="1723" y="232"/>
                  <a:pt x="1723" y="233"/>
                </a:cubicBezTo>
                <a:cubicBezTo>
                  <a:pt x="1722" y="233"/>
                  <a:pt x="1722" y="233"/>
                  <a:pt x="1721" y="234"/>
                </a:cubicBezTo>
                <a:cubicBezTo>
                  <a:pt x="1721" y="234"/>
                  <a:pt x="1721" y="235"/>
                  <a:pt x="1720" y="235"/>
                </a:cubicBezTo>
                <a:cubicBezTo>
                  <a:pt x="1719" y="235"/>
                  <a:pt x="1718" y="234"/>
                  <a:pt x="1718" y="234"/>
                </a:cubicBezTo>
                <a:cubicBezTo>
                  <a:pt x="1716" y="233"/>
                  <a:pt x="1715" y="232"/>
                  <a:pt x="1712" y="232"/>
                </a:cubicBezTo>
                <a:cubicBezTo>
                  <a:pt x="1711" y="232"/>
                  <a:pt x="1709" y="232"/>
                  <a:pt x="1707" y="232"/>
                </a:cubicBezTo>
                <a:cubicBezTo>
                  <a:pt x="1706" y="232"/>
                  <a:pt x="1705" y="231"/>
                  <a:pt x="1704" y="230"/>
                </a:cubicBezTo>
                <a:cubicBezTo>
                  <a:pt x="1703" y="228"/>
                  <a:pt x="1702" y="229"/>
                  <a:pt x="1700" y="230"/>
                </a:cubicBezTo>
                <a:cubicBezTo>
                  <a:pt x="1697" y="230"/>
                  <a:pt x="1698" y="226"/>
                  <a:pt x="1698" y="225"/>
                </a:cubicBezTo>
                <a:cubicBezTo>
                  <a:pt x="1697" y="222"/>
                  <a:pt x="1695" y="220"/>
                  <a:pt x="1693" y="218"/>
                </a:cubicBezTo>
                <a:cubicBezTo>
                  <a:pt x="1691" y="215"/>
                  <a:pt x="1689" y="214"/>
                  <a:pt x="1686" y="212"/>
                </a:cubicBezTo>
                <a:cubicBezTo>
                  <a:pt x="1684" y="212"/>
                  <a:pt x="1683" y="211"/>
                  <a:pt x="1682" y="211"/>
                </a:cubicBezTo>
                <a:cubicBezTo>
                  <a:pt x="1681" y="210"/>
                  <a:pt x="1680" y="210"/>
                  <a:pt x="1680" y="210"/>
                </a:cubicBezTo>
                <a:cubicBezTo>
                  <a:pt x="1676" y="210"/>
                  <a:pt x="1673" y="209"/>
                  <a:pt x="1670" y="210"/>
                </a:cubicBezTo>
                <a:cubicBezTo>
                  <a:pt x="1668" y="210"/>
                  <a:pt x="1667" y="210"/>
                  <a:pt x="1665" y="210"/>
                </a:cubicBezTo>
                <a:cubicBezTo>
                  <a:pt x="1663" y="210"/>
                  <a:pt x="1662" y="211"/>
                  <a:pt x="1661" y="211"/>
                </a:cubicBezTo>
                <a:cubicBezTo>
                  <a:pt x="1659" y="212"/>
                  <a:pt x="1658" y="212"/>
                  <a:pt x="1656" y="212"/>
                </a:cubicBezTo>
                <a:cubicBezTo>
                  <a:pt x="1655" y="212"/>
                  <a:pt x="1654" y="213"/>
                  <a:pt x="1654" y="213"/>
                </a:cubicBezTo>
                <a:cubicBezTo>
                  <a:pt x="1653" y="213"/>
                  <a:pt x="1652" y="213"/>
                  <a:pt x="1651" y="213"/>
                </a:cubicBezTo>
                <a:cubicBezTo>
                  <a:pt x="1651" y="212"/>
                  <a:pt x="1650" y="212"/>
                  <a:pt x="1649" y="212"/>
                </a:cubicBezTo>
                <a:cubicBezTo>
                  <a:pt x="1649" y="211"/>
                  <a:pt x="1648" y="211"/>
                  <a:pt x="1648" y="212"/>
                </a:cubicBezTo>
                <a:cubicBezTo>
                  <a:pt x="1647" y="213"/>
                  <a:pt x="1647" y="215"/>
                  <a:pt x="1647" y="216"/>
                </a:cubicBezTo>
                <a:cubicBezTo>
                  <a:pt x="1647" y="218"/>
                  <a:pt x="1648" y="219"/>
                  <a:pt x="1648" y="221"/>
                </a:cubicBezTo>
                <a:cubicBezTo>
                  <a:pt x="1649" y="222"/>
                  <a:pt x="1651" y="222"/>
                  <a:pt x="1652" y="223"/>
                </a:cubicBezTo>
                <a:cubicBezTo>
                  <a:pt x="1653" y="224"/>
                  <a:pt x="1654" y="225"/>
                  <a:pt x="1655" y="226"/>
                </a:cubicBezTo>
                <a:cubicBezTo>
                  <a:pt x="1655" y="227"/>
                  <a:pt x="1656" y="229"/>
                  <a:pt x="1657" y="230"/>
                </a:cubicBezTo>
                <a:cubicBezTo>
                  <a:pt x="1657" y="230"/>
                  <a:pt x="1658" y="231"/>
                  <a:pt x="1658" y="232"/>
                </a:cubicBezTo>
                <a:cubicBezTo>
                  <a:pt x="1658" y="232"/>
                  <a:pt x="1658" y="233"/>
                  <a:pt x="1659" y="234"/>
                </a:cubicBezTo>
                <a:cubicBezTo>
                  <a:pt x="1660" y="234"/>
                  <a:pt x="1661" y="232"/>
                  <a:pt x="1662" y="232"/>
                </a:cubicBezTo>
                <a:cubicBezTo>
                  <a:pt x="1663" y="232"/>
                  <a:pt x="1663" y="233"/>
                  <a:pt x="1664" y="233"/>
                </a:cubicBezTo>
                <a:cubicBezTo>
                  <a:pt x="1665" y="233"/>
                  <a:pt x="1666" y="233"/>
                  <a:pt x="1667" y="233"/>
                </a:cubicBezTo>
                <a:cubicBezTo>
                  <a:pt x="1668" y="233"/>
                  <a:pt x="1670" y="233"/>
                  <a:pt x="1672" y="233"/>
                </a:cubicBezTo>
                <a:cubicBezTo>
                  <a:pt x="1673" y="233"/>
                  <a:pt x="1674" y="233"/>
                  <a:pt x="1674" y="234"/>
                </a:cubicBezTo>
                <a:cubicBezTo>
                  <a:pt x="1673" y="234"/>
                  <a:pt x="1672" y="234"/>
                  <a:pt x="1672" y="234"/>
                </a:cubicBezTo>
                <a:cubicBezTo>
                  <a:pt x="1671" y="234"/>
                  <a:pt x="1670" y="234"/>
                  <a:pt x="1669" y="235"/>
                </a:cubicBezTo>
                <a:cubicBezTo>
                  <a:pt x="1669" y="235"/>
                  <a:pt x="1669" y="235"/>
                  <a:pt x="1669" y="235"/>
                </a:cubicBezTo>
                <a:cubicBezTo>
                  <a:pt x="1669" y="236"/>
                  <a:pt x="1668" y="236"/>
                  <a:pt x="1668" y="236"/>
                </a:cubicBezTo>
                <a:cubicBezTo>
                  <a:pt x="1668" y="237"/>
                  <a:pt x="1669" y="237"/>
                  <a:pt x="1669" y="237"/>
                </a:cubicBezTo>
                <a:cubicBezTo>
                  <a:pt x="1670" y="238"/>
                  <a:pt x="1670" y="239"/>
                  <a:pt x="1670" y="239"/>
                </a:cubicBezTo>
                <a:cubicBezTo>
                  <a:pt x="1670" y="241"/>
                  <a:pt x="1668" y="241"/>
                  <a:pt x="1666" y="241"/>
                </a:cubicBezTo>
                <a:cubicBezTo>
                  <a:pt x="1666" y="241"/>
                  <a:pt x="1665" y="241"/>
                  <a:pt x="1664" y="242"/>
                </a:cubicBezTo>
                <a:cubicBezTo>
                  <a:pt x="1664" y="243"/>
                  <a:pt x="1665" y="244"/>
                  <a:pt x="1664" y="244"/>
                </a:cubicBezTo>
                <a:cubicBezTo>
                  <a:pt x="1662" y="245"/>
                  <a:pt x="1661" y="244"/>
                  <a:pt x="1659" y="244"/>
                </a:cubicBezTo>
                <a:cubicBezTo>
                  <a:pt x="1658" y="244"/>
                  <a:pt x="1656" y="243"/>
                  <a:pt x="1655" y="243"/>
                </a:cubicBezTo>
                <a:cubicBezTo>
                  <a:pt x="1653" y="243"/>
                  <a:pt x="1652" y="244"/>
                  <a:pt x="1650" y="244"/>
                </a:cubicBezTo>
                <a:cubicBezTo>
                  <a:pt x="1648" y="244"/>
                  <a:pt x="1647" y="243"/>
                  <a:pt x="1646" y="243"/>
                </a:cubicBezTo>
                <a:cubicBezTo>
                  <a:pt x="1644" y="244"/>
                  <a:pt x="1643" y="245"/>
                  <a:pt x="1642" y="246"/>
                </a:cubicBezTo>
                <a:cubicBezTo>
                  <a:pt x="1641" y="247"/>
                  <a:pt x="1639" y="248"/>
                  <a:pt x="1637" y="249"/>
                </a:cubicBezTo>
                <a:cubicBezTo>
                  <a:pt x="1636" y="249"/>
                  <a:pt x="1634" y="249"/>
                  <a:pt x="1633" y="250"/>
                </a:cubicBezTo>
                <a:cubicBezTo>
                  <a:pt x="1631" y="250"/>
                  <a:pt x="1630" y="251"/>
                  <a:pt x="1628" y="252"/>
                </a:cubicBezTo>
                <a:cubicBezTo>
                  <a:pt x="1627" y="253"/>
                  <a:pt x="1625" y="253"/>
                  <a:pt x="1624" y="253"/>
                </a:cubicBezTo>
                <a:cubicBezTo>
                  <a:pt x="1622" y="254"/>
                  <a:pt x="1621" y="255"/>
                  <a:pt x="1621" y="256"/>
                </a:cubicBezTo>
                <a:cubicBezTo>
                  <a:pt x="1621" y="258"/>
                  <a:pt x="1622" y="259"/>
                  <a:pt x="1623" y="260"/>
                </a:cubicBezTo>
                <a:cubicBezTo>
                  <a:pt x="1623" y="262"/>
                  <a:pt x="1622" y="263"/>
                  <a:pt x="1621" y="264"/>
                </a:cubicBezTo>
                <a:cubicBezTo>
                  <a:pt x="1621" y="264"/>
                  <a:pt x="1620" y="264"/>
                  <a:pt x="1620" y="265"/>
                </a:cubicBezTo>
                <a:cubicBezTo>
                  <a:pt x="1619" y="265"/>
                  <a:pt x="1618" y="266"/>
                  <a:pt x="1618" y="266"/>
                </a:cubicBezTo>
                <a:cubicBezTo>
                  <a:pt x="1617" y="268"/>
                  <a:pt x="1622" y="271"/>
                  <a:pt x="1623" y="271"/>
                </a:cubicBezTo>
                <a:cubicBezTo>
                  <a:pt x="1624" y="272"/>
                  <a:pt x="1625" y="272"/>
                  <a:pt x="1626" y="272"/>
                </a:cubicBezTo>
                <a:cubicBezTo>
                  <a:pt x="1626" y="272"/>
                  <a:pt x="1627" y="273"/>
                  <a:pt x="1627" y="273"/>
                </a:cubicBezTo>
                <a:cubicBezTo>
                  <a:pt x="1628" y="274"/>
                  <a:pt x="1630" y="275"/>
                  <a:pt x="1631" y="274"/>
                </a:cubicBezTo>
                <a:cubicBezTo>
                  <a:pt x="1632" y="274"/>
                  <a:pt x="1634" y="273"/>
                  <a:pt x="1635" y="272"/>
                </a:cubicBezTo>
                <a:cubicBezTo>
                  <a:pt x="1635" y="271"/>
                  <a:pt x="1635" y="271"/>
                  <a:pt x="1635" y="270"/>
                </a:cubicBezTo>
                <a:cubicBezTo>
                  <a:pt x="1635" y="269"/>
                  <a:pt x="1636" y="268"/>
                  <a:pt x="1637" y="267"/>
                </a:cubicBezTo>
                <a:cubicBezTo>
                  <a:pt x="1638" y="267"/>
                  <a:pt x="1638" y="268"/>
                  <a:pt x="1638" y="268"/>
                </a:cubicBezTo>
                <a:cubicBezTo>
                  <a:pt x="1638" y="269"/>
                  <a:pt x="1638" y="269"/>
                  <a:pt x="1639" y="270"/>
                </a:cubicBezTo>
                <a:cubicBezTo>
                  <a:pt x="1640" y="270"/>
                  <a:pt x="1640" y="270"/>
                  <a:pt x="1639" y="271"/>
                </a:cubicBezTo>
                <a:cubicBezTo>
                  <a:pt x="1639" y="271"/>
                  <a:pt x="1639" y="271"/>
                  <a:pt x="1639" y="271"/>
                </a:cubicBezTo>
                <a:cubicBezTo>
                  <a:pt x="1639" y="272"/>
                  <a:pt x="1639" y="272"/>
                  <a:pt x="1638" y="272"/>
                </a:cubicBezTo>
                <a:cubicBezTo>
                  <a:pt x="1638" y="273"/>
                  <a:pt x="1638" y="273"/>
                  <a:pt x="1638" y="274"/>
                </a:cubicBezTo>
                <a:cubicBezTo>
                  <a:pt x="1638" y="275"/>
                  <a:pt x="1639" y="275"/>
                  <a:pt x="1639" y="274"/>
                </a:cubicBezTo>
                <a:cubicBezTo>
                  <a:pt x="1640" y="274"/>
                  <a:pt x="1640" y="273"/>
                  <a:pt x="1640" y="273"/>
                </a:cubicBezTo>
                <a:cubicBezTo>
                  <a:pt x="1641" y="272"/>
                  <a:pt x="1641" y="272"/>
                  <a:pt x="1642" y="271"/>
                </a:cubicBezTo>
                <a:cubicBezTo>
                  <a:pt x="1643" y="270"/>
                  <a:pt x="1643" y="269"/>
                  <a:pt x="1642" y="268"/>
                </a:cubicBezTo>
                <a:cubicBezTo>
                  <a:pt x="1641" y="267"/>
                  <a:pt x="1641" y="267"/>
                  <a:pt x="1641" y="266"/>
                </a:cubicBezTo>
                <a:cubicBezTo>
                  <a:pt x="1640" y="265"/>
                  <a:pt x="1641" y="265"/>
                  <a:pt x="1640" y="264"/>
                </a:cubicBezTo>
                <a:cubicBezTo>
                  <a:pt x="1640" y="263"/>
                  <a:pt x="1639" y="263"/>
                  <a:pt x="1639" y="262"/>
                </a:cubicBezTo>
                <a:cubicBezTo>
                  <a:pt x="1638" y="262"/>
                  <a:pt x="1639" y="261"/>
                  <a:pt x="1639" y="260"/>
                </a:cubicBezTo>
                <a:cubicBezTo>
                  <a:pt x="1639" y="260"/>
                  <a:pt x="1640" y="260"/>
                  <a:pt x="1640" y="259"/>
                </a:cubicBezTo>
                <a:cubicBezTo>
                  <a:pt x="1641" y="259"/>
                  <a:pt x="1641" y="257"/>
                  <a:pt x="1641" y="257"/>
                </a:cubicBezTo>
                <a:cubicBezTo>
                  <a:pt x="1642" y="257"/>
                  <a:pt x="1642" y="261"/>
                  <a:pt x="1642" y="261"/>
                </a:cubicBezTo>
                <a:cubicBezTo>
                  <a:pt x="1642" y="263"/>
                  <a:pt x="1642" y="264"/>
                  <a:pt x="1643" y="266"/>
                </a:cubicBezTo>
                <a:cubicBezTo>
                  <a:pt x="1643" y="267"/>
                  <a:pt x="1645" y="268"/>
                  <a:pt x="1645" y="269"/>
                </a:cubicBezTo>
                <a:cubicBezTo>
                  <a:pt x="1645" y="271"/>
                  <a:pt x="1643" y="272"/>
                  <a:pt x="1644" y="273"/>
                </a:cubicBezTo>
                <a:cubicBezTo>
                  <a:pt x="1644" y="275"/>
                  <a:pt x="1646" y="275"/>
                  <a:pt x="1647" y="275"/>
                </a:cubicBezTo>
                <a:cubicBezTo>
                  <a:pt x="1649" y="276"/>
                  <a:pt x="1650" y="276"/>
                  <a:pt x="1652" y="276"/>
                </a:cubicBezTo>
                <a:cubicBezTo>
                  <a:pt x="1653" y="276"/>
                  <a:pt x="1653" y="276"/>
                  <a:pt x="1654" y="276"/>
                </a:cubicBezTo>
                <a:cubicBezTo>
                  <a:pt x="1655" y="277"/>
                  <a:pt x="1656" y="277"/>
                  <a:pt x="1656" y="277"/>
                </a:cubicBezTo>
                <a:cubicBezTo>
                  <a:pt x="1658" y="277"/>
                  <a:pt x="1659" y="277"/>
                  <a:pt x="1660" y="276"/>
                </a:cubicBezTo>
                <a:cubicBezTo>
                  <a:pt x="1661" y="275"/>
                  <a:pt x="1661" y="274"/>
                  <a:pt x="1661" y="274"/>
                </a:cubicBezTo>
                <a:cubicBezTo>
                  <a:pt x="1661" y="273"/>
                  <a:pt x="1662" y="273"/>
                  <a:pt x="1663" y="272"/>
                </a:cubicBezTo>
                <a:cubicBezTo>
                  <a:pt x="1663" y="272"/>
                  <a:pt x="1663" y="271"/>
                  <a:pt x="1663" y="270"/>
                </a:cubicBezTo>
                <a:cubicBezTo>
                  <a:pt x="1662" y="270"/>
                  <a:pt x="1662" y="270"/>
                  <a:pt x="1662" y="269"/>
                </a:cubicBezTo>
                <a:cubicBezTo>
                  <a:pt x="1661" y="268"/>
                  <a:pt x="1661" y="265"/>
                  <a:pt x="1663" y="266"/>
                </a:cubicBezTo>
                <a:cubicBezTo>
                  <a:pt x="1663" y="266"/>
                  <a:pt x="1663" y="267"/>
                  <a:pt x="1663" y="268"/>
                </a:cubicBezTo>
                <a:cubicBezTo>
                  <a:pt x="1664" y="268"/>
                  <a:pt x="1664" y="268"/>
                  <a:pt x="1664" y="269"/>
                </a:cubicBezTo>
                <a:cubicBezTo>
                  <a:pt x="1664" y="269"/>
                  <a:pt x="1664" y="269"/>
                  <a:pt x="1664" y="269"/>
                </a:cubicBezTo>
                <a:cubicBezTo>
                  <a:pt x="1665" y="271"/>
                  <a:pt x="1663" y="272"/>
                  <a:pt x="1665" y="272"/>
                </a:cubicBezTo>
                <a:cubicBezTo>
                  <a:pt x="1666" y="273"/>
                  <a:pt x="1668" y="272"/>
                  <a:pt x="1670" y="273"/>
                </a:cubicBezTo>
                <a:cubicBezTo>
                  <a:pt x="1670" y="274"/>
                  <a:pt x="1671" y="275"/>
                  <a:pt x="1672" y="276"/>
                </a:cubicBezTo>
                <a:cubicBezTo>
                  <a:pt x="1673" y="277"/>
                  <a:pt x="1678" y="277"/>
                  <a:pt x="1679" y="275"/>
                </a:cubicBezTo>
                <a:cubicBezTo>
                  <a:pt x="1680" y="274"/>
                  <a:pt x="1680" y="272"/>
                  <a:pt x="1681" y="272"/>
                </a:cubicBezTo>
                <a:cubicBezTo>
                  <a:pt x="1682" y="271"/>
                  <a:pt x="1682" y="271"/>
                  <a:pt x="1683" y="271"/>
                </a:cubicBezTo>
                <a:cubicBezTo>
                  <a:pt x="1684" y="271"/>
                  <a:pt x="1687" y="270"/>
                  <a:pt x="1687" y="269"/>
                </a:cubicBezTo>
                <a:cubicBezTo>
                  <a:pt x="1686" y="268"/>
                  <a:pt x="1685" y="268"/>
                  <a:pt x="1686" y="268"/>
                </a:cubicBezTo>
                <a:cubicBezTo>
                  <a:pt x="1687" y="268"/>
                  <a:pt x="1688" y="268"/>
                  <a:pt x="1688" y="268"/>
                </a:cubicBezTo>
                <a:cubicBezTo>
                  <a:pt x="1689" y="269"/>
                  <a:pt x="1687" y="271"/>
                  <a:pt x="1686" y="271"/>
                </a:cubicBezTo>
                <a:cubicBezTo>
                  <a:pt x="1685" y="271"/>
                  <a:pt x="1684" y="272"/>
                  <a:pt x="1685" y="274"/>
                </a:cubicBezTo>
                <a:cubicBezTo>
                  <a:pt x="1686" y="275"/>
                  <a:pt x="1688" y="276"/>
                  <a:pt x="1689" y="276"/>
                </a:cubicBezTo>
                <a:cubicBezTo>
                  <a:pt x="1690" y="277"/>
                  <a:pt x="1691" y="276"/>
                  <a:pt x="1693" y="276"/>
                </a:cubicBezTo>
                <a:cubicBezTo>
                  <a:pt x="1695" y="276"/>
                  <a:pt x="1697" y="276"/>
                  <a:pt x="1700" y="277"/>
                </a:cubicBezTo>
                <a:cubicBezTo>
                  <a:pt x="1701" y="277"/>
                  <a:pt x="1703" y="278"/>
                  <a:pt x="1704" y="278"/>
                </a:cubicBezTo>
                <a:cubicBezTo>
                  <a:pt x="1706" y="278"/>
                  <a:pt x="1707" y="279"/>
                  <a:pt x="1709" y="279"/>
                </a:cubicBezTo>
                <a:cubicBezTo>
                  <a:pt x="1711" y="280"/>
                  <a:pt x="1713" y="280"/>
                  <a:pt x="1714" y="279"/>
                </a:cubicBezTo>
                <a:cubicBezTo>
                  <a:pt x="1716" y="279"/>
                  <a:pt x="1717" y="278"/>
                  <a:pt x="1719" y="278"/>
                </a:cubicBezTo>
                <a:cubicBezTo>
                  <a:pt x="1720" y="278"/>
                  <a:pt x="1722" y="279"/>
                  <a:pt x="1723" y="279"/>
                </a:cubicBezTo>
                <a:cubicBezTo>
                  <a:pt x="1724" y="278"/>
                  <a:pt x="1723" y="277"/>
                  <a:pt x="1722" y="276"/>
                </a:cubicBezTo>
                <a:cubicBezTo>
                  <a:pt x="1720" y="275"/>
                  <a:pt x="1717" y="275"/>
                  <a:pt x="1715" y="273"/>
                </a:cubicBezTo>
                <a:cubicBezTo>
                  <a:pt x="1714" y="272"/>
                  <a:pt x="1714" y="271"/>
                  <a:pt x="1714" y="269"/>
                </a:cubicBezTo>
                <a:cubicBezTo>
                  <a:pt x="1714" y="267"/>
                  <a:pt x="1716" y="270"/>
                  <a:pt x="1717" y="271"/>
                </a:cubicBezTo>
                <a:cubicBezTo>
                  <a:pt x="1718" y="271"/>
                  <a:pt x="1720" y="272"/>
                  <a:pt x="1721" y="272"/>
                </a:cubicBezTo>
                <a:cubicBezTo>
                  <a:pt x="1721" y="273"/>
                  <a:pt x="1722" y="274"/>
                  <a:pt x="1723" y="274"/>
                </a:cubicBezTo>
                <a:cubicBezTo>
                  <a:pt x="1724" y="274"/>
                  <a:pt x="1725" y="272"/>
                  <a:pt x="1725" y="272"/>
                </a:cubicBezTo>
                <a:cubicBezTo>
                  <a:pt x="1727" y="271"/>
                  <a:pt x="1727" y="271"/>
                  <a:pt x="1728" y="270"/>
                </a:cubicBezTo>
                <a:cubicBezTo>
                  <a:pt x="1729" y="269"/>
                  <a:pt x="1729" y="268"/>
                  <a:pt x="1730" y="267"/>
                </a:cubicBezTo>
                <a:cubicBezTo>
                  <a:pt x="1732" y="266"/>
                  <a:pt x="1734" y="269"/>
                  <a:pt x="1735" y="270"/>
                </a:cubicBezTo>
                <a:cubicBezTo>
                  <a:pt x="1735" y="270"/>
                  <a:pt x="1736" y="270"/>
                  <a:pt x="1737" y="271"/>
                </a:cubicBezTo>
                <a:cubicBezTo>
                  <a:pt x="1738" y="271"/>
                  <a:pt x="1739" y="271"/>
                  <a:pt x="1740" y="272"/>
                </a:cubicBezTo>
                <a:cubicBezTo>
                  <a:pt x="1741" y="273"/>
                  <a:pt x="1741" y="273"/>
                  <a:pt x="1742" y="274"/>
                </a:cubicBezTo>
                <a:cubicBezTo>
                  <a:pt x="1744" y="275"/>
                  <a:pt x="1745" y="275"/>
                  <a:pt x="1747" y="275"/>
                </a:cubicBezTo>
                <a:cubicBezTo>
                  <a:pt x="1747" y="275"/>
                  <a:pt x="1748" y="275"/>
                  <a:pt x="1749" y="274"/>
                </a:cubicBezTo>
                <a:cubicBezTo>
                  <a:pt x="1750" y="274"/>
                  <a:pt x="1749" y="273"/>
                  <a:pt x="1750" y="273"/>
                </a:cubicBezTo>
                <a:cubicBezTo>
                  <a:pt x="1750" y="271"/>
                  <a:pt x="1750" y="269"/>
                  <a:pt x="1749" y="268"/>
                </a:cubicBezTo>
                <a:cubicBezTo>
                  <a:pt x="1749" y="266"/>
                  <a:pt x="1747" y="266"/>
                  <a:pt x="1748" y="264"/>
                </a:cubicBezTo>
                <a:cubicBezTo>
                  <a:pt x="1749" y="263"/>
                  <a:pt x="1750" y="265"/>
                  <a:pt x="1751" y="266"/>
                </a:cubicBezTo>
                <a:cubicBezTo>
                  <a:pt x="1752" y="267"/>
                  <a:pt x="1754" y="267"/>
                  <a:pt x="1754" y="269"/>
                </a:cubicBezTo>
                <a:cubicBezTo>
                  <a:pt x="1754" y="270"/>
                  <a:pt x="1753" y="272"/>
                  <a:pt x="1755" y="273"/>
                </a:cubicBezTo>
                <a:cubicBezTo>
                  <a:pt x="1756" y="273"/>
                  <a:pt x="1756" y="273"/>
                  <a:pt x="1757" y="274"/>
                </a:cubicBezTo>
                <a:cubicBezTo>
                  <a:pt x="1758" y="274"/>
                  <a:pt x="1758" y="275"/>
                  <a:pt x="1759" y="275"/>
                </a:cubicBezTo>
                <a:cubicBezTo>
                  <a:pt x="1760" y="275"/>
                  <a:pt x="1762" y="275"/>
                  <a:pt x="1764" y="275"/>
                </a:cubicBezTo>
                <a:cubicBezTo>
                  <a:pt x="1765" y="275"/>
                  <a:pt x="1767" y="276"/>
                  <a:pt x="1768" y="275"/>
                </a:cubicBezTo>
                <a:cubicBezTo>
                  <a:pt x="1769" y="275"/>
                  <a:pt x="1770" y="275"/>
                  <a:pt x="1771" y="275"/>
                </a:cubicBezTo>
                <a:cubicBezTo>
                  <a:pt x="1771" y="275"/>
                  <a:pt x="1772" y="275"/>
                  <a:pt x="1773" y="274"/>
                </a:cubicBezTo>
                <a:cubicBezTo>
                  <a:pt x="1773" y="274"/>
                  <a:pt x="1773" y="273"/>
                  <a:pt x="1773" y="272"/>
                </a:cubicBezTo>
                <a:cubicBezTo>
                  <a:pt x="1773" y="272"/>
                  <a:pt x="1774" y="271"/>
                  <a:pt x="1774" y="271"/>
                </a:cubicBezTo>
                <a:cubicBezTo>
                  <a:pt x="1775" y="267"/>
                  <a:pt x="1771" y="265"/>
                  <a:pt x="1769" y="264"/>
                </a:cubicBezTo>
                <a:cubicBezTo>
                  <a:pt x="1768" y="263"/>
                  <a:pt x="1767" y="261"/>
                  <a:pt x="1766" y="260"/>
                </a:cubicBezTo>
                <a:cubicBezTo>
                  <a:pt x="1765" y="260"/>
                  <a:pt x="1765" y="259"/>
                  <a:pt x="1764" y="259"/>
                </a:cubicBezTo>
                <a:cubicBezTo>
                  <a:pt x="1763" y="259"/>
                  <a:pt x="1762" y="259"/>
                  <a:pt x="1762" y="258"/>
                </a:cubicBezTo>
                <a:cubicBezTo>
                  <a:pt x="1762" y="258"/>
                  <a:pt x="1763" y="258"/>
                  <a:pt x="1763" y="258"/>
                </a:cubicBezTo>
                <a:cubicBezTo>
                  <a:pt x="1766" y="258"/>
                  <a:pt x="1768" y="260"/>
                  <a:pt x="1771" y="261"/>
                </a:cubicBezTo>
                <a:cubicBezTo>
                  <a:pt x="1772" y="262"/>
                  <a:pt x="1774" y="263"/>
                  <a:pt x="1775" y="263"/>
                </a:cubicBezTo>
                <a:cubicBezTo>
                  <a:pt x="1776" y="264"/>
                  <a:pt x="1777" y="263"/>
                  <a:pt x="1777" y="263"/>
                </a:cubicBezTo>
                <a:cubicBezTo>
                  <a:pt x="1778" y="264"/>
                  <a:pt x="1777" y="264"/>
                  <a:pt x="1776" y="265"/>
                </a:cubicBezTo>
                <a:cubicBezTo>
                  <a:pt x="1775" y="266"/>
                  <a:pt x="1775" y="267"/>
                  <a:pt x="1775" y="268"/>
                </a:cubicBezTo>
                <a:cubicBezTo>
                  <a:pt x="1775" y="270"/>
                  <a:pt x="1777" y="270"/>
                  <a:pt x="1778" y="271"/>
                </a:cubicBezTo>
                <a:cubicBezTo>
                  <a:pt x="1780" y="271"/>
                  <a:pt x="1781" y="272"/>
                  <a:pt x="1783" y="272"/>
                </a:cubicBezTo>
                <a:cubicBezTo>
                  <a:pt x="1784" y="272"/>
                  <a:pt x="1787" y="272"/>
                  <a:pt x="1789" y="271"/>
                </a:cubicBezTo>
                <a:cubicBezTo>
                  <a:pt x="1789" y="271"/>
                  <a:pt x="1789" y="271"/>
                  <a:pt x="1790" y="270"/>
                </a:cubicBezTo>
                <a:cubicBezTo>
                  <a:pt x="1791" y="269"/>
                  <a:pt x="1791" y="269"/>
                  <a:pt x="1792" y="269"/>
                </a:cubicBezTo>
                <a:cubicBezTo>
                  <a:pt x="1795" y="268"/>
                  <a:pt x="1796" y="271"/>
                  <a:pt x="1797" y="272"/>
                </a:cubicBezTo>
                <a:cubicBezTo>
                  <a:pt x="1799" y="273"/>
                  <a:pt x="1800" y="273"/>
                  <a:pt x="1800" y="274"/>
                </a:cubicBezTo>
                <a:cubicBezTo>
                  <a:pt x="1801" y="276"/>
                  <a:pt x="1800" y="277"/>
                  <a:pt x="1800" y="278"/>
                </a:cubicBezTo>
                <a:cubicBezTo>
                  <a:pt x="1799" y="280"/>
                  <a:pt x="1799" y="282"/>
                  <a:pt x="1797" y="283"/>
                </a:cubicBezTo>
                <a:cubicBezTo>
                  <a:pt x="1797" y="283"/>
                  <a:pt x="1795" y="286"/>
                  <a:pt x="1796" y="286"/>
                </a:cubicBezTo>
                <a:cubicBezTo>
                  <a:pt x="1796" y="287"/>
                  <a:pt x="1797" y="286"/>
                  <a:pt x="1798" y="286"/>
                </a:cubicBezTo>
                <a:cubicBezTo>
                  <a:pt x="1798" y="285"/>
                  <a:pt x="1799" y="285"/>
                  <a:pt x="1800" y="285"/>
                </a:cubicBezTo>
                <a:cubicBezTo>
                  <a:pt x="1801" y="285"/>
                  <a:pt x="1803" y="285"/>
                  <a:pt x="1805" y="284"/>
                </a:cubicBezTo>
                <a:cubicBezTo>
                  <a:pt x="1809" y="283"/>
                  <a:pt x="1812" y="283"/>
                  <a:pt x="1816" y="282"/>
                </a:cubicBezTo>
                <a:cubicBezTo>
                  <a:pt x="1820" y="281"/>
                  <a:pt x="1824" y="280"/>
                  <a:pt x="1828" y="280"/>
                </a:cubicBezTo>
                <a:cubicBezTo>
                  <a:pt x="1829" y="280"/>
                  <a:pt x="1831" y="280"/>
                  <a:pt x="1833" y="279"/>
                </a:cubicBezTo>
                <a:cubicBezTo>
                  <a:pt x="1834" y="278"/>
                  <a:pt x="1835" y="277"/>
                  <a:pt x="1836" y="275"/>
                </a:cubicBezTo>
                <a:cubicBezTo>
                  <a:pt x="1837" y="274"/>
                  <a:pt x="1838" y="273"/>
                  <a:pt x="1839" y="272"/>
                </a:cubicBezTo>
                <a:cubicBezTo>
                  <a:pt x="1840" y="271"/>
                  <a:pt x="1841" y="269"/>
                  <a:pt x="1843" y="269"/>
                </a:cubicBezTo>
                <a:cubicBezTo>
                  <a:pt x="1844" y="269"/>
                  <a:pt x="1846" y="270"/>
                  <a:pt x="1847" y="271"/>
                </a:cubicBezTo>
                <a:cubicBezTo>
                  <a:pt x="1847" y="272"/>
                  <a:pt x="1848" y="274"/>
                  <a:pt x="1850" y="273"/>
                </a:cubicBezTo>
                <a:cubicBezTo>
                  <a:pt x="1851" y="272"/>
                  <a:pt x="1852" y="271"/>
                  <a:pt x="1854" y="270"/>
                </a:cubicBezTo>
                <a:cubicBezTo>
                  <a:pt x="1855" y="270"/>
                  <a:pt x="1857" y="269"/>
                  <a:pt x="1858" y="268"/>
                </a:cubicBezTo>
                <a:cubicBezTo>
                  <a:pt x="1860" y="268"/>
                  <a:pt x="1861" y="266"/>
                  <a:pt x="1862" y="265"/>
                </a:cubicBezTo>
                <a:cubicBezTo>
                  <a:pt x="1862" y="264"/>
                  <a:pt x="1862" y="263"/>
                  <a:pt x="1862" y="263"/>
                </a:cubicBezTo>
                <a:cubicBezTo>
                  <a:pt x="1863" y="261"/>
                  <a:pt x="1866" y="258"/>
                  <a:pt x="1863" y="256"/>
                </a:cubicBezTo>
                <a:cubicBezTo>
                  <a:pt x="1863" y="255"/>
                  <a:pt x="1862" y="255"/>
                  <a:pt x="1862" y="254"/>
                </a:cubicBezTo>
                <a:cubicBezTo>
                  <a:pt x="1861" y="253"/>
                  <a:pt x="1861" y="252"/>
                  <a:pt x="1861" y="252"/>
                </a:cubicBezTo>
                <a:cubicBezTo>
                  <a:pt x="1859" y="249"/>
                  <a:pt x="1856" y="247"/>
                  <a:pt x="1853" y="249"/>
                </a:cubicBezTo>
                <a:cubicBezTo>
                  <a:pt x="1851" y="249"/>
                  <a:pt x="1851" y="250"/>
                  <a:pt x="1849" y="251"/>
                </a:cubicBezTo>
                <a:cubicBezTo>
                  <a:pt x="1849" y="252"/>
                  <a:pt x="1848" y="252"/>
                  <a:pt x="1847" y="252"/>
                </a:cubicBezTo>
                <a:cubicBezTo>
                  <a:pt x="1846" y="253"/>
                  <a:pt x="1845" y="254"/>
                  <a:pt x="1844" y="255"/>
                </a:cubicBezTo>
                <a:cubicBezTo>
                  <a:pt x="1844" y="255"/>
                  <a:pt x="1842" y="257"/>
                  <a:pt x="1841" y="256"/>
                </a:cubicBezTo>
                <a:cubicBezTo>
                  <a:pt x="1841" y="256"/>
                  <a:pt x="1841" y="255"/>
                  <a:pt x="1840" y="255"/>
                </a:cubicBezTo>
                <a:cubicBezTo>
                  <a:pt x="1840" y="255"/>
                  <a:pt x="1840" y="255"/>
                  <a:pt x="1840" y="254"/>
                </a:cubicBezTo>
                <a:cubicBezTo>
                  <a:pt x="1839" y="254"/>
                  <a:pt x="1841" y="253"/>
                  <a:pt x="1841" y="253"/>
                </a:cubicBezTo>
                <a:cubicBezTo>
                  <a:pt x="1841" y="252"/>
                  <a:pt x="1838" y="252"/>
                  <a:pt x="1837" y="252"/>
                </a:cubicBezTo>
                <a:cubicBezTo>
                  <a:pt x="1835" y="252"/>
                  <a:pt x="1834" y="252"/>
                  <a:pt x="1832" y="252"/>
                </a:cubicBezTo>
                <a:cubicBezTo>
                  <a:pt x="1829" y="251"/>
                  <a:pt x="1833" y="247"/>
                  <a:pt x="1834" y="246"/>
                </a:cubicBezTo>
                <a:cubicBezTo>
                  <a:pt x="1835" y="245"/>
                  <a:pt x="1836" y="244"/>
                  <a:pt x="1836" y="242"/>
                </a:cubicBezTo>
                <a:cubicBezTo>
                  <a:pt x="1836" y="241"/>
                  <a:pt x="1835" y="241"/>
                  <a:pt x="1834" y="240"/>
                </a:cubicBezTo>
                <a:cubicBezTo>
                  <a:pt x="1833" y="240"/>
                  <a:pt x="1832" y="239"/>
                  <a:pt x="1830" y="239"/>
                </a:cubicBezTo>
                <a:cubicBezTo>
                  <a:pt x="1829" y="238"/>
                  <a:pt x="1827" y="238"/>
                  <a:pt x="1826" y="238"/>
                </a:cubicBezTo>
                <a:cubicBezTo>
                  <a:pt x="1824" y="238"/>
                  <a:pt x="1823" y="239"/>
                  <a:pt x="1822" y="239"/>
                </a:cubicBezTo>
                <a:cubicBezTo>
                  <a:pt x="1821" y="239"/>
                  <a:pt x="1820" y="240"/>
                  <a:pt x="1819" y="240"/>
                </a:cubicBezTo>
                <a:cubicBezTo>
                  <a:pt x="1818" y="240"/>
                  <a:pt x="1817" y="242"/>
                  <a:pt x="1815" y="243"/>
                </a:cubicBezTo>
                <a:cubicBezTo>
                  <a:pt x="1815" y="243"/>
                  <a:pt x="1810" y="247"/>
                  <a:pt x="1810" y="244"/>
                </a:cubicBezTo>
                <a:cubicBezTo>
                  <a:pt x="1810" y="243"/>
                  <a:pt x="1813" y="242"/>
                  <a:pt x="1813" y="241"/>
                </a:cubicBezTo>
                <a:cubicBezTo>
                  <a:pt x="1813" y="239"/>
                  <a:pt x="1810" y="239"/>
                  <a:pt x="1809" y="239"/>
                </a:cubicBezTo>
                <a:cubicBezTo>
                  <a:pt x="1808" y="239"/>
                  <a:pt x="1807" y="238"/>
                  <a:pt x="1805" y="238"/>
                </a:cubicBezTo>
                <a:cubicBezTo>
                  <a:pt x="1802" y="238"/>
                  <a:pt x="1799" y="237"/>
                  <a:pt x="1796" y="237"/>
                </a:cubicBezTo>
                <a:cubicBezTo>
                  <a:pt x="1792" y="237"/>
                  <a:pt x="1789" y="238"/>
                  <a:pt x="1786" y="240"/>
                </a:cubicBezTo>
                <a:cubicBezTo>
                  <a:pt x="1784" y="241"/>
                  <a:pt x="1782" y="242"/>
                  <a:pt x="1780" y="241"/>
                </a:cubicBezTo>
                <a:cubicBezTo>
                  <a:pt x="1779" y="240"/>
                  <a:pt x="1780" y="238"/>
                  <a:pt x="1779" y="238"/>
                </a:cubicBezTo>
                <a:cubicBezTo>
                  <a:pt x="1778" y="237"/>
                  <a:pt x="1774" y="236"/>
                  <a:pt x="1776" y="235"/>
                </a:cubicBezTo>
                <a:cubicBezTo>
                  <a:pt x="1778" y="235"/>
                  <a:pt x="1780" y="235"/>
                  <a:pt x="1782" y="236"/>
                </a:cubicBezTo>
                <a:cubicBezTo>
                  <a:pt x="1784" y="236"/>
                  <a:pt x="1785" y="235"/>
                  <a:pt x="1787" y="235"/>
                </a:cubicBezTo>
                <a:cubicBezTo>
                  <a:pt x="1789" y="235"/>
                  <a:pt x="1791" y="235"/>
                  <a:pt x="1793" y="235"/>
                </a:cubicBezTo>
                <a:cubicBezTo>
                  <a:pt x="1793" y="234"/>
                  <a:pt x="1792" y="234"/>
                  <a:pt x="1791" y="233"/>
                </a:cubicBezTo>
                <a:cubicBezTo>
                  <a:pt x="1790" y="233"/>
                  <a:pt x="1790" y="232"/>
                  <a:pt x="1789" y="232"/>
                </a:cubicBezTo>
                <a:cubicBezTo>
                  <a:pt x="1787" y="231"/>
                  <a:pt x="1785" y="231"/>
                  <a:pt x="1783" y="230"/>
                </a:cubicBezTo>
                <a:cubicBezTo>
                  <a:pt x="1782" y="229"/>
                  <a:pt x="1783" y="227"/>
                  <a:pt x="1783" y="226"/>
                </a:cubicBezTo>
                <a:cubicBezTo>
                  <a:pt x="1783" y="225"/>
                  <a:pt x="1781" y="223"/>
                  <a:pt x="1780" y="223"/>
                </a:cubicBezTo>
                <a:cubicBezTo>
                  <a:pt x="1779" y="222"/>
                  <a:pt x="1778" y="221"/>
                  <a:pt x="1777" y="220"/>
                </a:cubicBezTo>
                <a:cubicBezTo>
                  <a:pt x="1778" y="220"/>
                  <a:pt x="1780" y="221"/>
                  <a:pt x="1781" y="221"/>
                </a:cubicBezTo>
                <a:cubicBezTo>
                  <a:pt x="1783" y="222"/>
                  <a:pt x="1784" y="223"/>
                  <a:pt x="1784" y="225"/>
                </a:cubicBezTo>
                <a:cubicBezTo>
                  <a:pt x="1785" y="226"/>
                  <a:pt x="1786" y="226"/>
                  <a:pt x="1787" y="227"/>
                </a:cubicBezTo>
                <a:cubicBezTo>
                  <a:pt x="1788" y="228"/>
                  <a:pt x="1789" y="229"/>
                  <a:pt x="1790" y="229"/>
                </a:cubicBezTo>
                <a:cubicBezTo>
                  <a:pt x="1791" y="230"/>
                  <a:pt x="1791" y="230"/>
                  <a:pt x="1792" y="231"/>
                </a:cubicBezTo>
                <a:cubicBezTo>
                  <a:pt x="1792" y="231"/>
                  <a:pt x="1793" y="231"/>
                  <a:pt x="1794" y="231"/>
                </a:cubicBezTo>
                <a:cubicBezTo>
                  <a:pt x="1796" y="231"/>
                  <a:pt x="1797" y="234"/>
                  <a:pt x="1799" y="234"/>
                </a:cubicBezTo>
                <a:cubicBezTo>
                  <a:pt x="1800" y="234"/>
                  <a:pt x="1801" y="234"/>
                  <a:pt x="1802" y="234"/>
                </a:cubicBezTo>
                <a:cubicBezTo>
                  <a:pt x="1804" y="235"/>
                  <a:pt x="1806" y="235"/>
                  <a:pt x="1807" y="235"/>
                </a:cubicBezTo>
                <a:cubicBezTo>
                  <a:pt x="1811" y="236"/>
                  <a:pt x="1814" y="238"/>
                  <a:pt x="1817" y="237"/>
                </a:cubicBezTo>
                <a:cubicBezTo>
                  <a:pt x="1820" y="236"/>
                  <a:pt x="1823" y="235"/>
                  <a:pt x="1827" y="235"/>
                </a:cubicBezTo>
                <a:cubicBezTo>
                  <a:pt x="1828" y="235"/>
                  <a:pt x="1828" y="236"/>
                  <a:pt x="1829" y="236"/>
                </a:cubicBezTo>
                <a:cubicBezTo>
                  <a:pt x="1830" y="236"/>
                  <a:pt x="1830" y="236"/>
                  <a:pt x="1831" y="236"/>
                </a:cubicBezTo>
                <a:cubicBezTo>
                  <a:pt x="1833" y="236"/>
                  <a:pt x="1834" y="236"/>
                  <a:pt x="1836" y="236"/>
                </a:cubicBezTo>
                <a:cubicBezTo>
                  <a:pt x="1837" y="236"/>
                  <a:pt x="1838" y="235"/>
                  <a:pt x="1840" y="235"/>
                </a:cubicBezTo>
                <a:cubicBezTo>
                  <a:pt x="1842" y="235"/>
                  <a:pt x="1843" y="236"/>
                  <a:pt x="1844" y="235"/>
                </a:cubicBezTo>
                <a:cubicBezTo>
                  <a:pt x="1846" y="234"/>
                  <a:pt x="1847" y="232"/>
                  <a:pt x="1849" y="230"/>
                </a:cubicBezTo>
                <a:cubicBezTo>
                  <a:pt x="1850" y="229"/>
                  <a:pt x="1852" y="227"/>
                  <a:pt x="1854" y="226"/>
                </a:cubicBezTo>
                <a:cubicBezTo>
                  <a:pt x="1856" y="225"/>
                  <a:pt x="1858" y="224"/>
                  <a:pt x="1859" y="222"/>
                </a:cubicBezTo>
                <a:cubicBezTo>
                  <a:pt x="1860" y="221"/>
                  <a:pt x="1860" y="220"/>
                  <a:pt x="1859" y="219"/>
                </a:cubicBezTo>
                <a:cubicBezTo>
                  <a:pt x="1859" y="218"/>
                  <a:pt x="1857" y="217"/>
                  <a:pt x="1858" y="216"/>
                </a:cubicBezTo>
                <a:cubicBezTo>
                  <a:pt x="1859" y="215"/>
                  <a:pt x="1859" y="216"/>
                  <a:pt x="1860" y="215"/>
                </a:cubicBezTo>
                <a:cubicBezTo>
                  <a:pt x="1860" y="215"/>
                  <a:pt x="1860" y="213"/>
                  <a:pt x="1859" y="213"/>
                </a:cubicBezTo>
                <a:cubicBezTo>
                  <a:pt x="1858" y="212"/>
                  <a:pt x="1856" y="212"/>
                  <a:pt x="1855" y="211"/>
                </a:cubicBezTo>
                <a:cubicBezTo>
                  <a:pt x="1854" y="210"/>
                  <a:pt x="1854" y="210"/>
                  <a:pt x="1853" y="210"/>
                </a:cubicBezTo>
                <a:cubicBezTo>
                  <a:pt x="1852" y="210"/>
                  <a:pt x="1851" y="210"/>
                  <a:pt x="1851" y="209"/>
                </a:cubicBezTo>
                <a:cubicBezTo>
                  <a:pt x="1851" y="208"/>
                  <a:pt x="1853" y="206"/>
                  <a:pt x="1854" y="206"/>
                </a:cubicBezTo>
                <a:cubicBezTo>
                  <a:pt x="1855" y="205"/>
                  <a:pt x="1857" y="207"/>
                  <a:pt x="1858" y="207"/>
                </a:cubicBezTo>
                <a:cubicBezTo>
                  <a:pt x="1859" y="208"/>
                  <a:pt x="1861" y="208"/>
                  <a:pt x="1862" y="208"/>
                </a:cubicBezTo>
                <a:cubicBezTo>
                  <a:pt x="1864" y="208"/>
                  <a:pt x="1866" y="208"/>
                  <a:pt x="1867" y="208"/>
                </a:cubicBezTo>
                <a:cubicBezTo>
                  <a:pt x="1869" y="208"/>
                  <a:pt x="1871" y="207"/>
                  <a:pt x="1873" y="208"/>
                </a:cubicBezTo>
                <a:cubicBezTo>
                  <a:pt x="1875" y="208"/>
                  <a:pt x="1877" y="208"/>
                  <a:pt x="1878" y="209"/>
                </a:cubicBezTo>
                <a:cubicBezTo>
                  <a:pt x="1879" y="209"/>
                  <a:pt x="1879" y="210"/>
                  <a:pt x="1880" y="210"/>
                </a:cubicBezTo>
                <a:cubicBezTo>
                  <a:pt x="1881" y="210"/>
                  <a:pt x="1882" y="210"/>
                  <a:pt x="1883" y="210"/>
                </a:cubicBezTo>
                <a:cubicBezTo>
                  <a:pt x="1885" y="210"/>
                  <a:pt x="1886" y="209"/>
                  <a:pt x="1888" y="208"/>
                </a:cubicBezTo>
                <a:cubicBezTo>
                  <a:pt x="1889" y="207"/>
                  <a:pt x="1891" y="207"/>
                  <a:pt x="1892" y="207"/>
                </a:cubicBezTo>
                <a:cubicBezTo>
                  <a:pt x="1894" y="206"/>
                  <a:pt x="1896" y="205"/>
                  <a:pt x="1898" y="205"/>
                </a:cubicBezTo>
                <a:cubicBezTo>
                  <a:pt x="1899" y="205"/>
                  <a:pt x="1899" y="206"/>
                  <a:pt x="1900" y="207"/>
                </a:cubicBezTo>
                <a:cubicBezTo>
                  <a:pt x="1901" y="208"/>
                  <a:pt x="1902" y="208"/>
                  <a:pt x="1902" y="206"/>
                </a:cubicBezTo>
                <a:cubicBezTo>
                  <a:pt x="1903" y="204"/>
                  <a:pt x="1903" y="202"/>
                  <a:pt x="1902" y="200"/>
                </a:cubicBezTo>
                <a:cubicBezTo>
                  <a:pt x="1902" y="198"/>
                  <a:pt x="1900" y="199"/>
                  <a:pt x="1899" y="199"/>
                </a:cubicBezTo>
                <a:cubicBezTo>
                  <a:pt x="1897" y="198"/>
                  <a:pt x="1895" y="198"/>
                  <a:pt x="1894" y="198"/>
                </a:cubicBezTo>
                <a:cubicBezTo>
                  <a:pt x="1893" y="198"/>
                  <a:pt x="1892" y="198"/>
                  <a:pt x="1890" y="197"/>
                </a:cubicBezTo>
                <a:cubicBezTo>
                  <a:pt x="1889" y="197"/>
                  <a:pt x="1888" y="197"/>
                  <a:pt x="1887" y="197"/>
                </a:cubicBezTo>
                <a:cubicBezTo>
                  <a:pt x="1886" y="197"/>
                  <a:pt x="1886" y="196"/>
                  <a:pt x="1885" y="196"/>
                </a:cubicBezTo>
                <a:cubicBezTo>
                  <a:pt x="1885" y="196"/>
                  <a:pt x="1884" y="196"/>
                  <a:pt x="1883" y="195"/>
                </a:cubicBezTo>
                <a:cubicBezTo>
                  <a:pt x="1884" y="194"/>
                  <a:pt x="1886" y="195"/>
                  <a:pt x="1887" y="195"/>
                </a:cubicBezTo>
                <a:cubicBezTo>
                  <a:pt x="1889" y="195"/>
                  <a:pt x="1890" y="195"/>
                  <a:pt x="1892" y="194"/>
                </a:cubicBezTo>
                <a:cubicBezTo>
                  <a:pt x="1894" y="194"/>
                  <a:pt x="1896" y="194"/>
                  <a:pt x="1898" y="194"/>
                </a:cubicBezTo>
                <a:cubicBezTo>
                  <a:pt x="1900" y="194"/>
                  <a:pt x="1901" y="194"/>
                  <a:pt x="1902" y="195"/>
                </a:cubicBezTo>
                <a:cubicBezTo>
                  <a:pt x="1904" y="196"/>
                  <a:pt x="1905" y="197"/>
                  <a:pt x="1907" y="196"/>
                </a:cubicBezTo>
                <a:cubicBezTo>
                  <a:pt x="1909" y="196"/>
                  <a:pt x="1910" y="194"/>
                  <a:pt x="1910" y="193"/>
                </a:cubicBezTo>
                <a:cubicBezTo>
                  <a:pt x="1911" y="191"/>
                  <a:pt x="1915" y="186"/>
                  <a:pt x="1912" y="185"/>
                </a:cubicBezTo>
                <a:cubicBezTo>
                  <a:pt x="1911" y="185"/>
                  <a:pt x="1910" y="185"/>
                  <a:pt x="1909" y="185"/>
                </a:cubicBezTo>
                <a:cubicBezTo>
                  <a:pt x="1908" y="185"/>
                  <a:pt x="1907" y="185"/>
                  <a:pt x="1905" y="185"/>
                </a:cubicBezTo>
                <a:cubicBezTo>
                  <a:pt x="1903" y="184"/>
                  <a:pt x="1901" y="185"/>
                  <a:pt x="1899" y="184"/>
                </a:cubicBezTo>
                <a:cubicBezTo>
                  <a:pt x="1898" y="183"/>
                  <a:pt x="1897" y="182"/>
                  <a:pt x="1896" y="182"/>
                </a:cubicBezTo>
                <a:cubicBezTo>
                  <a:pt x="1895" y="181"/>
                  <a:pt x="1893" y="182"/>
                  <a:pt x="1892" y="182"/>
                </a:cubicBezTo>
                <a:cubicBezTo>
                  <a:pt x="1892" y="182"/>
                  <a:pt x="1890" y="182"/>
                  <a:pt x="1889" y="181"/>
                </a:cubicBezTo>
                <a:cubicBezTo>
                  <a:pt x="1891" y="180"/>
                  <a:pt x="1893" y="181"/>
                  <a:pt x="1895" y="181"/>
                </a:cubicBezTo>
                <a:cubicBezTo>
                  <a:pt x="1899" y="181"/>
                  <a:pt x="1903" y="180"/>
                  <a:pt x="1907" y="180"/>
                </a:cubicBezTo>
                <a:cubicBezTo>
                  <a:pt x="1911" y="180"/>
                  <a:pt x="1914" y="179"/>
                  <a:pt x="1917" y="179"/>
                </a:cubicBezTo>
                <a:cubicBezTo>
                  <a:pt x="1919" y="179"/>
                  <a:pt x="1921" y="179"/>
                  <a:pt x="1922" y="179"/>
                </a:cubicBezTo>
                <a:cubicBezTo>
                  <a:pt x="1924" y="179"/>
                  <a:pt x="1925" y="179"/>
                  <a:pt x="1927" y="179"/>
                </a:cubicBezTo>
                <a:cubicBezTo>
                  <a:pt x="1927" y="179"/>
                  <a:pt x="1928" y="179"/>
                  <a:pt x="1928" y="178"/>
                </a:cubicBezTo>
                <a:cubicBezTo>
                  <a:pt x="1928" y="178"/>
                  <a:pt x="1927" y="178"/>
                  <a:pt x="1926" y="177"/>
                </a:cubicBezTo>
                <a:cubicBezTo>
                  <a:pt x="1926" y="177"/>
                  <a:pt x="1925" y="177"/>
                  <a:pt x="1924" y="176"/>
                </a:cubicBezTo>
                <a:cubicBezTo>
                  <a:pt x="1924" y="176"/>
                  <a:pt x="1924" y="174"/>
                  <a:pt x="1924" y="174"/>
                </a:cubicBezTo>
                <a:cubicBezTo>
                  <a:pt x="1925" y="173"/>
                  <a:pt x="1925" y="173"/>
                  <a:pt x="1925" y="172"/>
                </a:cubicBezTo>
                <a:cubicBezTo>
                  <a:pt x="1926" y="172"/>
                  <a:pt x="1926" y="171"/>
                  <a:pt x="1925" y="170"/>
                </a:cubicBezTo>
                <a:cubicBezTo>
                  <a:pt x="1925" y="170"/>
                  <a:pt x="1924" y="170"/>
                  <a:pt x="1924" y="169"/>
                </a:cubicBezTo>
                <a:cubicBezTo>
                  <a:pt x="1924" y="169"/>
                  <a:pt x="1925" y="168"/>
                  <a:pt x="1924" y="167"/>
                </a:cubicBezTo>
                <a:cubicBezTo>
                  <a:pt x="1924" y="167"/>
                  <a:pt x="1923" y="167"/>
                  <a:pt x="1923" y="167"/>
                </a:cubicBezTo>
                <a:cubicBezTo>
                  <a:pt x="1922" y="166"/>
                  <a:pt x="1920" y="166"/>
                  <a:pt x="1919" y="165"/>
                </a:cubicBezTo>
                <a:cubicBezTo>
                  <a:pt x="1918" y="165"/>
                  <a:pt x="1916" y="164"/>
                  <a:pt x="1915" y="164"/>
                </a:cubicBezTo>
                <a:cubicBezTo>
                  <a:pt x="1913" y="164"/>
                  <a:pt x="1911" y="165"/>
                  <a:pt x="1909" y="165"/>
                </a:cubicBezTo>
                <a:cubicBezTo>
                  <a:pt x="1907" y="164"/>
                  <a:pt x="1906" y="164"/>
                  <a:pt x="1905" y="164"/>
                </a:cubicBezTo>
                <a:cubicBezTo>
                  <a:pt x="1903" y="164"/>
                  <a:pt x="1902" y="165"/>
                  <a:pt x="1901" y="165"/>
                </a:cubicBezTo>
                <a:cubicBezTo>
                  <a:pt x="1900" y="165"/>
                  <a:pt x="1898" y="165"/>
                  <a:pt x="1897" y="165"/>
                </a:cubicBezTo>
                <a:cubicBezTo>
                  <a:pt x="1896" y="165"/>
                  <a:pt x="1895" y="166"/>
                  <a:pt x="1894" y="166"/>
                </a:cubicBezTo>
                <a:cubicBezTo>
                  <a:pt x="1891" y="167"/>
                  <a:pt x="1894" y="164"/>
                  <a:pt x="1895" y="163"/>
                </a:cubicBezTo>
                <a:cubicBezTo>
                  <a:pt x="1895" y="163"/>
                  <a:pt x="1896" y="162"/>
                  <a:pt x="1897" y="162"/>
                </a:cubicBezTo>
                <a:cubicBezTo>
                  <a:pt x="1897" y="161"/>
                  <a:pt x="1898" y="161"/>
                  <a:pt x="1898" y="160"/>
                </a:cubicBezTo>
                <a:cubicBezTo>
                  <a:pt x="1898" y="159"/>
                  <a:pt x="1895" y="159"/>
                  <a:pt x="1894" y="159"/>
                </a:cubicBezTo>
                <a:cubicBezTo>
                  <a:pt x="1891" y="159"/>
                  <a:pt x="1888" y="159"/>
                  <a:pt x="1886" y="158"/>
                </a:cubicBezTo>
                <a:cubicBezTo>
                  <a:pt x="1884" y="158"/>
                  <a:pt x="1883" y="158"/>
                  <a:pt x="1881" y="159"/>
                </a:cubicBezTo>
                <a:cubicBezTo>
                  <a:pt x="1879" y="160"/>
                  <a:pt x="1877" y="159"/>
                  <a:pt x="1875" y="160"/>
                </a:cubicBezTo>
                <a:cubicBezTo>
                  <a:pt x="1871" y="160"/>
                  <a:pt x="1868" y="160"/>
                  <a:pt x="1865" y="161"/>
                </a:cubicBezTo>
                <a:cubicBezTo>
                  <a:pt x="1862" y="162"/>
                  <a:pt x="1859" y="165"/>
                  <a:pt x="1857" y="166"/>
                </a:cubicBezTo>
                <a:cubicBezTo>
                  <a:pt x="1857" y="164"/>
                  <a:pt x="1860" y="163"/>
                  <a:pt x="1861" y="162"/>
                </a:cubicBezTo>
                <a:cubicBezTo>
                  <a:pt x="1862" y="160"/>
                  <a:pt x="1863" y="157"/>
                  <a:pt x="1865" y="158"/>
                </a:cubicBezTo>
                <a:cubicBezTo>
                  <a:pt x="1866" y="158"/>
                  <a:pt x="1866" y="159"/>
                  <a:pt x="1867" y="159"/>
                </a:cubicBezTo>
                <a:cubicBezTo>
                  <a:pt x="1868" y="159"/>
                  <a:pt x="1869" y="159"/>
                  <a:pt x="1869" y="159"/>
                </a:cubicBezTo>
                <a:cubicBezTo>
                  <a:pt x="1871" y="159"/>
                  <a:pt x="1873" y="157"/>
                  <a:pt x="1874" y="157"/>
                </a:cubicBezTo>
                <a:cubicBezTo>
                  <a:pt x="1876" y="156"/>
                  <a:pt x="1878" y="157"/>
                  <a:pt x="1880" y="156"/>
                </a:cubicBezTo>
                <a:cubicBezTo>
                  <a:pt x="1882" y="155"/>
                  <a:pt x="1883" y="155"/>
                  <a:pt x="1885" y="155"/>
                </a:cubicBezTo>
                <a:cubicBezTo>
                  <a:pt x="1887" y="155"/>
                  <a:pt x="1889" y="156"/>
                  <a:pt x="1891" y="156"/>
                </a:cubicBezTo>
                <a:cubicBezTo>
                  <a:pt x="1892" y="156"/>
                  <a:pt x="1893" y="156"/>
                  <a:pt x="1894" y="156"/>
                </a:cubicBezTo>
                <a:cubicBezTo>
                  <a:pt x="1895" y="156"/>
                  <a:pt x="1896" y="157"/>
                  <a:pt x="1896" y="156"/>
                </a:cubicBezTo>
                <a:cubicBezTo>
                  <a:pt x="1895" y="153"/>
                  <a:pt x="1889" y="153"/>
                  <a:pt x="1887" y="153"/>
                </a:cubicBezTo>
                <a:cubicBezTo>
                  <a:pt x="1885" y="153"/>
                  <a:pt x="1882" y="154"/>
                  <a:pt x="1880" y="153"/>
                </a:cubicBezTo>
                <a:cubicBezTo>
                  <a:pt x="1880" y="153"/>
                  <a:pt x="1879" y="152"/>
                  <a:pt x="1878" y="152"/>
                </a:cubicBezTo>
                <a:cubicBezTo>
                  <a:pt x="1878" y="152"/>
                  <a:pt x="1877" y="152"/>
                  <a:pt x="1876" y="152"/>
                </a:cubicBezTo>
                <a:cubicBezTo>
                  <a:pt x="1874" y="152"/>
                  <a:pt x="1872" y="152"/>
                  <a:pt x="1871" y="152"/>
                </a:cubicBezTo>
                <a:cubicBezTo>
                  <a:pt x="1869" y="152"/>
                  <a:pt x="1868" y="152"/>
                  <a:pt x="1866" y="152"/>
                </a:cubicBezTo>
                <a:cubicBezTo>
                  <a:pt x="1868" y="151"/>
                  <a:pt x="1870" y="151"/>
                  <a:pt x="1872" y="151"/>
                </a:cubicBezTo>
                <a:cubicBezTo>
                  <a:pt x="1874" y="151"/>
                  <a:pt x="1876" y="151"/>
                  <a:pt x="1878" y="151"/>
                </a:cubicBezTo>
                <a:cubicBezTo>
                  <a:pt x="1881" y="151"/>
                  <a:pt x="1885" y="150"/>
                  <a:pt x="1888" y="150"/>
                </a:cubicBezTo>
                <a:cubicBezTo>
                  <a:pt x="1890" y="150"/>
                  <a:pt x="1892" y="151"/>
                  <a:pt x="1894" y="151"/>
                </a:cubicBezTo>
                <a:cubicBezTo>
                  <a:pt x="1896" y="151"/>
                  <a:pt x="1897" y="151"/>
                  <a:pt x="1899" y="151"/>
                </a:cubicBezTo>
                <a:cubicBezTo>
                  <a:pt x="1900" y="151"/>
                  <a:pt x="1901" y="151"/>
                  <a:pt x="1901" y="152"/>
                </a:cubicBezTo>
                <a:cubicBezTo>
                  <a:pt x="1902" y="152"/>
                  <a:pt x="1902" y="152"/>
                  <a:pt x="1902" y="153"/>
                </a:cubicBezTo>
                <a:cubicBezTo>
                  <a:pt x="1902" y="154"/>
                  <a:pt x="1902" y="154"/>
                  <a:pt x="1902" y="155"/>
                </a:cubicBezTo>
                <a:cubicBezTo>
                  <a:pt x="1903" y="155"/>
                  <a:pt x="1904" y="155"/>
                  <a:pt x="1904" y="155"/>
                </a:cubicBezTo>
                <a:cubicBezTo>
                  <a:pt x="1906" y="156"/>
                  <a:pt x="1907" y="156"/>
                  <a:pt x="1909" y="156"/>
                </a:cubicBezTo>
                <a:cubicBezTo>
                  <a:pt x="1910" y="157"/>
                  <a:pt x="1912" y="157"/>
                  <a:pt x="1913" y="157"/>
                </a:cubicBezTo>
                <a:cubicBezTo>
                  <a:pt x="1917" y="157"/>
                  <a:pt x="1919" y="158"/>
                  <a:pt x="1923" y="158"/>
                </a:cubicBezTo>
                <a:cubicBezTo>
                  <a:pt x="1924" y="158"/>
                  <a:pt x="1927" y="158"/>
                  <a:pt x="1928" y="158"/>
                </a:cubicBezTo>
                <a:cubicBezTo>
                  <a:pt x="1929" y="158"/>
                  <a:pt x="1930" y="159"/>
                  <a:pt x="1930" y="158"/>
                </a:cubicBezTo>
                <a:cubicBezTo>
                  <a:pt x="1932" y="157"/>
                  <a:pt x="1929" y="156"/>
                  <a:pt x="1929" y="155"/>
                </a:cubicBezTo>
                <a:cubicBezTo>
                  <a:pt x="1929" y="155"/>
                  <a:pt x="1929" y="154"/>
                  <a:pt x="1929" y="154"/>
                </a:cubicBezTo>
                <a:cubicBezTo>
                  <a:pt x="1929" y="153"/>
                  <a:pt x="1928" y="153"/>
                  <a:pt x="1928" y="152"/>
                </a:cubicBezTo>
                <a:cubicBezTo>
                  <a:pt x="1927" y="152"/>
                  <a:pt x="1924" y="153"/>
                  <a:pt x="1926" y="150"/>
                </a:cubicBezTo>
                <a:cubicBezTo>
                  <a:pt x="1926" y="150"/>
                  <a:pt x="1927" y="150"/>
                  <a:pt x="1927" y="149"/>
                </a:cubicBezTo>
                <a:cubicBezTo>
                  <a:pt x="1927" y="148"/>
                  <a:pt x="1926" y="148"/>
                  <a:pt x="1926" y="148"/>
                </a:cubicBezTo>
                <a:cubicBezTo>
                  <a:pt x="1924" y="148"/>
                  <a:pt x="1922" y="149"/>
                  <a:pt x="1920" y="149"/>
                </a:cubicBezTo>
                <a:cubicBezTo>
                  <a:pt x="1918" y="149"/>
                  <a:pt x="1917" y="149"/>
                  <a:pt x="1915" y="149"/>
                </a:cubicBezTo>
                <a:cubicBezTo>
                  <a:pt x="1911" y="149"/>
                  <a:pt x="1906" y="149"/>
                  <a:pt x="1902" y="149"/>
                </a:cubicBezTo>
                <a:cubicBezTo>
                  <a:pt x="1902" y="149"/>
                  <a:pt x="1901" y="149"/>
                  <a:pt x="1900" y="149"/>
                </a:cubicBezTo>
                <a:cubicBezTo>
                  <a:pt x="1900" y="149"/>
                  <a:pt x="1899" y="148"/>
                  <a:pt x="1898" y="148"/>
                </a:cubicBezTo>
                <a:cubicBezTo>
                  <a:pt x="1897" y="148"/>
                  <a:pt x="1894" y="148"/>
                  <a:pt x="1893" y="148"/>
                </a:cubicBezTo>
                <a:cubicBezTo>
                  <a:pt x="1891" y="148"/>
                  <a:pt x="1890" y="147"/>
                  <a:pt x="1888" y="147"/>
                </a:cubicBezTo>
                <a:cubicBezTo>
                  <a:pt x="1887" y="147"/>
                  <a:pt x="1885" y="147"/>
                  <a:pt x="1884" y="147"/>
                </a:cubicBezTo>
                <a:cubicBezTo>
                  <a:pt x="1882" y="147"/>
                  <a:pt x="1880" y="147"/>
                  <a:pt x="1879" y="147"/>
                </a:cubicBezTo>
                <a:cubicBezTo>
                  <a:pt x="1878" y="147"/>
                  <a:pt x="1877" y="147"/>
                  <a:pt x="1877" y="148"/>
                </a:cubicBezTo>
                <a:cubicBezTo>
                  <a:pt x="1876" y="148"/>
                  <a:pt x="1875" y="147"/>
                  <a:pt x="1874" y="148"/>
                </a:cubicBezTo>
                <a:cubicBezTo>
                  <a:pt x="1873" y="148"/>
                  <a:pt x="1872" y="150"/>
                  <a:pt x="1871" y="148"/>
                </a:cubicBezTo>
                <a:cubicBezTo>
                  <a:pt x="1870" y="147"/>
                  <a:pt x="1871" y="147"/>
                  <a:pt x="1870" y="146"/>
                </a:cubicBezTo>
                <a:cubicBezTo>
                  <a:pt x="1870" y="146"/>
                  <a:pt x="1869" y="145"/>
                  <a:pt x="1868" y="145"/>
                </a:cubicBezTo>
                <a:cubicBezTo>
                  <a:pt x="1867" y="145"/>
                  <a:pt x="1866" y="145"/>
                  <a:pt x="1864" y="144"/>
                </a:cubicBezTo>
                <a:cubicBezTo>
                  <a:pt x="1863" y="144"/>
                  <a:pt x="1861" y="144"/>
                  <a:pt x="1860" y="144"/>
                </a:cubicBezTo>
                <a:cubicBezTo>
                  <a:pt x="1862" y="143"/>
                  <a:pt x="1865" y="144"/>
                  <a:pt x="1867" y="144"/>
                </a:cubicBezTo>
                <a:cubicBezTo>
                  <a:pt x="1869" y="144"/>
                  <a:pt x="1870" y="144"/>
                  <a:pt x="1871" y="144"/>
                </a:cubicBezTo>
                <a:cubicBezTo>
                  <a:pt x="1872" y="145"/>
                  <a:pt x="1876" y="145"/>
                  <a:pt x="1875" y="143"/>
                </a:cubicBezTo>
                <a:cubicBezTo>
                  <a:pt x="1875" y="142"/>
                  <a:pt x="1872" y="141"/>
                  <a:pt x="1873" y="140"/>
                </a:cubicBezTo>
                <a:cubicBezTo>
                  <a:pt x="1874" y="140"/>
                  <a:pt x="1877" y="141"/>
                  <a:pt x="1878" y="141"/>
                </a:cubicBezTo>
                <a:cubicBezTo>
                  <a:pt x="1879" y="142"/>
                  <a:pt x="1880" y="143"/>
                  <a:pt x="1881" y="143"/>
                </a:cubicBezTo>
                <a:cubicBezTo>
                  <a:pt x="1883" y="144"/>
                  <a:pt x="1885" y="144"/>
                  <a:pt x="1886" y="144"/>
                </a:cubicBezTo>
                <a:cubicBezTo>
                  <a:pt x="1890" y="144"/>
                  <a:pt x="1894" y="143"/>
                  <a:pt x="1897" y="144"/>
                </a:cubicBezTo>
                <a:cubicBezTo>
                  <a:pt x="1898" y="144"/>
                  <a:pt x="1901" y="145"/>
                  <a:pt x="1901" y="143"/>
                </a:cubicBezTo>
                <a:cubicBezTo>
                  <a:pt x="1901" y="142"/>
                  <a:pt x="1898" y="143"/>
                  <a:pt x="1897" y="141"/>
                </a:cubicBezTo>
                <a:cubicBezTo>
                  <a:pt x="1897" y="141"/>
                  <a:pt x="1897" y="140"/>
                  <a:pt x="1896" y="140"/>
                </a:cubicBezTo>
                <a:cubicBezTo>
                  <a:pt x="1896" y="139"/>
                  <a:pt x="1895" y="138"/>
                  <a:pt x="1895" y="138"/>
                </a:cubicBezTo>
                <a:cubicBezTo>
                  <a:pt x="1894" y="138"/>
                  <a:pt x="1892" y="138"/>
                  <a:pt x="1890" y="138"/>
                </a:cubicBezTo>
                <a:cubicBezTo>
                  <a:pt x="1889" y="138"/>
                  <a:pt x="1887" y="138"/>
                  <a:pt x="1886" y="138"/>
                </a:cubicBezTo>
                <a:cubicBezTo>
                  <a:pt x="1884" y="138"/>
                  <a:pt x="1882" y="138"/>
                  <a:pt x="1881" y="138"/>
                </a:cubicBezTo>
                <a:cubicBezTo>
                  <a:pt x="1880" y="137"/>
                  <a:pt x="1877" y="137"/>
                  <a:pt x="1877" y="136"/>
                </a:cubicBezTo>
                <a:cubicBezTo>
                  <a:pt x="1876" y="135"/>
                  <a:pt x="1880" y="136"/>
                  <a:pt x="1881" y="136"/>
                </a:cubicBezTo>
                <a:cubicBezTo>
                  <a:pt x="1884" y="135"/>
                  <a:pt x="1888" y="135"/>
                  <a:pt x="1891" y="136"/>
                </a:cubicBezTo>
                <a:cubicBezTo>
                  <a:pt x="1892" y="137"/>
                  <a:pt x="1894" y="137"/>
                  <a:pt x="1896" y="137"/>
                </a:cubicBezTo>
                <a:cubicBezTo>
                  <a:pt x="1897" y="138"/>
                  <a:pt x="1898" y="139"/>
                  <a:pt x="1899" y="139"/>
                </a:cubicBezTo>
                <a:cubicBezTo>
                  <a:pt x="1901" y="140"/>
                  <a:pt x="1902" y="140"/>
                  <a:pt x="1904" y="140"/>
                </a:cubicBezTo>
                <a:cubicBezTo>
                  <a:pt x="1905" y="140"/>
                  <a:pt x="1907" y="141"/>
                  <a:pt x="1908" y="141"/>
                </a:cubicBezTo>
                <a:cubicBezTo>
                  <a:pt x="1910" y="142"/>
                  <a:pt x="1912" y="142"/>
                  <a:pt x="1914" y="142"/>
                </a:cubicBezTo>
                <a:cubicBezTo>
                  <a:pt x="1915" y="142"/>
                  <a:pt x="1917" y="142"/>
                  <a:pt x="1918" y="142"/>
                </a:cubicBezTo>
                <a:cubicBezTo>
                  <a:pt x="1920" y="142"/>
                  <a:pt x="1920" y="141"/>
                  <a:pt x="1920" y="139"/>
                </a:cubicBezTo>
                <a:cubicBezTo>
                  <a:pt x="1920" y="138"/>
                  <a:pt x="1920" y="136"/>
                  <a:pt x="1922" y="136"/>
                </a:cubicBezTo>
                <a:cubicBezTo>
                  <a:pt x="1923" y="136"/>
                  <a:pt x="1924" y="138"/>
                  <a:pt x="1925" y="138"/>
                </a:cubicBezTo>
                <a:cubicBezTo>
                  <a:pt x="1926" y="139"/>
                  <a:pt x="1928" y="139"/>
                  <a:pt x="1929" y="139"/>
                </a:cubicBezTo>
                <a:cubicBezTo>
                  <a:pt x="1933" y="139"/>
                  <a:pt x="1936" y="139"/>
                  <a:pt x="1939" y="139"/>
                </a:cubicBezTo>
                <a:cubicBezTo>
                  <a:pt x="1943" y="139"/>
                  <a:pt x="1946" y="137"/>
                  <a:pt x="1949" y="137"/>
                </a:cubicBezTo>
                <a:cubicBezTo>
                  <a:pt x="1951" y="137"/>
                  <a:pt x="1953" y="137"/>
                  <a:pt x="1954" y="137"/>
                </a:cubicBezTo>
                <a:cubicBezTo>
                  <a:pt x="1957" y="136"/>
                  <a:pt x="1959" y="130"/>
                  <a:pt x="1956" y="128"/>
                </a:cubicBezTo>
                <a:cubicBezTo>
                  <a:pt x="1956" y="128"/>
                  <a:pt x="1955" y="127"/>
                  <a:pt x="1955" y="127"/>
                </a:cubicBezTo>
                <a:cubicBezTo>
                  <a:pt x="1954" y="126"/>
                  <a:pt x="1954" y="125"/>
                  <a:pt x="1954" y="125"/>
                </a:cubicBezTo>
                <a:cubicBezTo>
                  <a:pt x="1953" y="125"/>
                  <a:pt x="1952" y="125"/>
                  <a:pt x="1951" y="125"/>
                </a:cubicBezTo>
                <a:cubicBezTo>
                  <a:pt x="1949" y="124"/>
                  <a:pt x="1947" y="124"/>
                  <a:pt x="1945" y="124"/>
                </a:cubicBezTo>
                <a:cubicBezTo>
                  <a:pt x="1943" y="124"/>
                  <a:pt x="1941" y="123"/>
                  <a:pt x="1940" y="123"/>
                </a:cubicBezTo>
                <a:cubicBezTo>
                  <a:pt x="1938" y="123"/>
                  <a:pt x="1936" y="123"/>
                  <a:pt x="1934" y="123"/>
                </a:cubicBezTo>
                <a:cubicBezTo>
                  <a:pt x="1932" y="123"/>
                  <a:pt x="1925" y="124"/>
                  <a:pt x="1926" y="120"/>
                </a:cubicBezTo>
                <a:cubicBezTo>
                  <a:pt x="1927" y="120"/>
                  <a:pt x="1929" y="120"/>
                  <a:pt x="1930" y="120"/>
                </a:cubicBezTo>
                <a:cubicBezTo>
                  <a:pt x="1931" y="120"/>
                  <a:pt x="1931" y="119"/>
                  <a:pt x="1932" y="119"/>
                </a:cubicBezTo>
                <a:cubicBezTo>
                  <a:pt x="1933" y="119"/>
                  <a:pt x="1934" y="119"/>
                  <a:pt x="1934" y="119"/>
                </a:cubicBezTo>
                <a:cubicBezTo>
                  <a:pt x="1936" y="119"/>
                  <a:pt x="1938" y="119"/>
                  <a:pt x="1939" y="119"/>
                </a:cubicBezTo>
                <a:cubicBezTo>
                  <a:pt x="1941" y="119"/>
                  <a:pt x="1943" y="119"/>
                  <a:pt x="1944" y="119"/>
                </a:cubicBezTo>
                <a:cubicBezTo>
                  <a:pt x="1945" y="120"/>
                  <a:pt x="1945" y="120"/>
                  <a:pt x="1945" y="121"/>
                </a:cubicBezTo>
                <a:cubicBezTo>
                  <a:pt x="1946" y="121"/>
                  <a:pt x="1947" y="121"/>
                  <a:pt x="1948" y="121"/>
                </a:cubicBezTo>
                <a:cubicBezTo>
                  <a:pt x="1950" y="121"/>
                  <a:pt x="1952" y="121"/>
                  <a:pt x="1954" y="121"/>
                </a:cubicBezTo>
                <a:cubicBezTo>
                  <a:pt x="1956" y="121"/>
                  <a:pt x="1958" y="121"/>
                  <a:pt x="1960" y="121"/>
                </a:cubicBezTo>
                <a:cubicBezTo>
                  <a:pt x="1960" y="121"/>
                  <a:pt x="1962" y="121"/>
                  <a:pt x="1963" y="121"/>
                </a:cubicBezTo>
                <a:cubicBezTo>
                  <a:pt x="1963" y="122"/>
                  <a:pt x="1963" y="122"/>
                  <a:pt x="1963" y="123"/>
                </a:cubicBezTo>
                <a:cubicBezTo>
                  <a:pt x="1962" y="123"/>
                  <a:pt x="1961" y="123"/>
                  <a:pt x="1961" y="124"/>
                </a:cubicBezTo>
                <a:cubicBezTo>
                  <a:pt x="1961" y="125"/>
                  <a:pt x="1962" y="125"/>
                  <a:pt x="1963" y="126"/>
                </a:cubicBezTo>
                <a:cubicBezTo>
                  <a:pt x="1964" y="126"/>
                  <a:pt x="1965" y="127"/>
                  <a:pt x="1967" y="127"/>
                </a:cubicBezTo>
                <a:cubicBezTo>
                  <a:pt x="1969" y="127"/>
                  <a:pt x="1970" y="127"/>
                  <a:pt x="1972" y="128"/>
                </a:cubicBezTo>
                <a:cubicBezTo>
                  <a:pt x="1975" y="130"/>
                  <a:pt x="1979" y="130"/>
                  <a:pt x="1982" y="128"/>
                </a:cubicBezTo>
                <a:cubicBezTo>
                  <a:pt x="1983" y="127"/>
                  <a:pt x="1985" y="127"/>
                  <a:pt x="1986" y="127"/>
                </a:cubicBezTo>
                <a:cubicBezTo>
                  <a:pt x="1988" y="126"/>
                  <a:pt x="1989" y="126"/>
                  <a:pt x="1991" y="126"/>
                </a:cubicBezTo>
                <a:cubicBezTo>
                  <a:pt x="1993" y="125"/>
                  <a:pt x="1995" y="125"/>
                  <a:pt x="1997" y="124"/>
                </a:cubicBezTo>
                <a:cubicBezTo>
                  <a:pt x="1999" y="123"/>
                  <a:pt x="2000" y="123"/>
                  <a:pt x="2000" y="120"/>
                </a:cubicBezTo>
                <a:cubicBezTo>
                  <a:pt x="2001" y="120"/>
                  <a:pt x="2001" y="119"/>
                  <a:pt x="2002" y="119"/>
                </a:cubicBezTo>
                <a:cubicBezTo>
                  <a:pt x="2002" y="118"/>
                  <a:pt x="2002" y="117"/>
                  <a:pt x="2001" y="117"/>
                </a:cubicBezTo>
                <a:cubicBezTo>
                  <a:pt x="2001" y="117"/>
                  <a:pt x="2000" y="118"/>
                  <a:pt x="1999" y="118"/>
                </a:cubicBezTo>
                <a:cubicBezTo>
                  <a:pt x="1999" y="118"/>
                  <a:pt x="1998" y="118"/>
                  <a:pt x="1997" y="118"/>
                </a:cubicBezTo>
                <a:cubicBezTo>
                  <a:pt x="1997" y="118"/>
                  <a:pt x="1996" y="119"/>
                  <a:pt x="1996" y="118"/>
                </a:cubicBezTo>
                <a:cubicBezTo>
                  <a:pt x="1995" y="117"/>
                  <a:pt x="1997" y="116"/>
                  <a:pt x="1998" y="116"/>
                </a:cubicBezTo>
                <a:cubicBezTo>
                  <a:pt x="2000" y="115"/>
                  <a:pt x="2001" y="115"/>
                  <a:pt x="2003" y="115"/>
                </a:cubicBezTo>
                <a:cubicBezTo>
                  <a:pt x="2005" y="115"/>
                  <a:pt x="2008" y="115"/>
                  <a:pt x="2009" y="113"/>
                </a:cubicBezTo>
                <a:cubicBezTo>
                  <a:pt x="2010" y="112"/>
                  <a:pt x="2010" y="109"/>
                  <a:pt x="2010" y="108"/>
                </a:cubicBezTo>
                <a:cubicBezTo>
                  <a:pt x="2009" y="106"/>
                  <a:pt x="2007" y="107"/>
                  <a:pt x="2006" y="107"/>
                </a:cubicBezTo>
                <a:cubicBezTo>
                  <a:pt x="2005" y="108"/>
                  <a:pt x="2003" y="108"/>
                  <a:pt x="2001" y="108"/>
                </a:cubicBezTo>
                <a:cubicBezTo>
                  <a:pt x="2000" y="108"/>
                  <a:pt x="1998" y="109"/>
                  <a:pt x="1996" y="109"/>
                </a:cubicBezTo>
                <a:cubicBezTo>
                  <a:pt x="1995" y="109"/>
                  <a:pt x="1992" y="109"/>
                  <a:pt x="1991" y="109"/>
                </a:cubicBezTo>
                <a:cubicBezTo>
                  <a:pt x="1987" y="110"/>
                  <a:pt x="1984" y="110"/>
                  <a:pt x="1981" y="111"/>
                </a:cubicBezTo>
                <a:cubicBezTo>
                  <a:pt x="1979" y="111"/>
                  <a:pt x="1978" y="111"/>
                  <a:pt x="1977" y="110"/>
                </a:cubicBezTo>
                <a:cubicBezTo>
                  <a:pt x="1976" y="109"/>
                  <a:pt x="1973" y="110"/>
                  <a:pt x="1974" y="109"/>
                </a:cubicBezTo>
                <a:cubicBezTo>
                  <a:pt x="1975" y="108"/>
                  <a:pt x="1976" y="108"/>
                  <a:pt x="1976" y="108"/>
                </a:cubicBezTo>
                <a:cubicBezTo>
                  <a:pt x="1977" y="107"/>
                  <a:pt x="1977" y="107"/>
                  <a:pt x="1977" y="106"/>
                </a:cubicBezTo>
                <a:cubicBezTo>
                  <a:pt x="1977" y="104"/>
                  <a:pt x="1976" y="105"/>
                  <a:pt x="1974" y="104"/>
                </a:cubicBezTo>
                <a:cubicBezTo>
                  <a:pt x="1975" y="103"/>
                  <a:pt x="1977" y="103"/>
                  <a:pt x="1978" y="103"/>
                </a:cubicBezTo>
                <a:cubicBezTo>
                  <a:pt x="1979" y="104"/>
                  <a:pt x="1980" y="104"/>
                  <a:pt x="1981" y="104"/>
                </a:cubicBezTo>
                <a:cubicBezTo>
                  <a:pt x="1984" y="106"/>
                  <a:pt x="1986" y="108"/>
                  <a:pt x="1989" y="107"/>
                </a:cubicBezTo>
                <a:cubicBezTo>
                  <a:pt x="1993" y="107"/>
                  <a:pt x="1996" y="106"/>
                  <a:pt x="1999" y="106"/>
                </a:cubicBezTo>
                <a:cubicBezTo>
                  <a:pt x="2001" y="106"/>
                  <a:pt x="2002" y="105"/>
                  <a:pt x="2004" y="104"/>
                </a:cubicBezTo>
                <a:cubicBezTo>
                  <a:pt x="2006" y="104"/>
                  <a:pt x="2007" y="104"/>
                  <a:pt x="2009" y="104"/>
                </a:cubicBezTo>
                <a:cubicBezTo>
                  <a:pt x="2011" y="104"/>
                  <a:pt x="2013" y="104"/>
                  <a:pt x="2015" y="104"/>
                </a:cubicBezTo>
                <a:cubicBezTo>
                  <a:pt x="2016" y="104"/>
                  <a:pt x="2020" y="105"/>
                  <a:pt x="2021" y="103"/>
                </a:cubicBezTo>
                <a:cubicBezTo>
                  <a:pt x="2021" y="103"/>
                  <a:pt x="2021" y="101"/>
                  <a:pt x="2021" y="101"/>
                </a:cubicBezTo>
                <a:cubicBezTo>
                  <a:pt x="2021" y="99"/>
                  <a:pt x="2019" y="98"/>
                  <a:pt x="2018" y="98"/>
                </a:cubicBezTo>
                <a:cubicBezTo>
                  <a:pt x="2017" y="97"/>
                  <a:pt x="2014" y="97"/>
                  <a:pt x="2014" y="96"/>
                </a:cubicBezTo>
                <a:cubicBezTo>
                  <a:pt x="2014" y="94"/>
                  <a:pt x="2017" y="94"/>
                  <a:pt x="2015" y="93"/>
                </a:cubicBezTo>
                <a:cubicBezTo>
                  <a:pt x="2015" y="92"/>
                  <a:pt x="2014" y="92"/>
                  <a:pt x="2014" y="92"/>
                </a:cubicBezTo>
                <a:cubicBezTo>
                  <a:pt x="2013" y="91"/>
                  <a:pt x="2013" y="91"/>
                  <a:pt x="2012" y="90"/>
                </a:cubicBezTo>
                <a:cubicBezTo>
                  <a:pt x="2012" y="89"/>
                  <a:pt x="2010" y="89"/>
                  <a:pt x="2009" y="88"/>
                </a:cubicBezTo>
                <a:cubicBezTo>
                  <a:pt x="2010" y="88"/>
                  <a:pt x="2010" y="88"/>
                  <a:pt x="2011" y="88"/>
                </a:cubicBezTo>
                <a:cubicBezTo>
                  <a:pt x="2012" y="88"/>
                  <a:pt x="2013" y="89"/>
                  <a:pt x="2014" y="90"/>
                </a:cubicBezTo>
                <a:cubicBezTo>
                  <a:pt x="2015" y="91"/>
                  <a:pt x="2017" y="90"/>
                  <a:pt x="2018" y="92"/>
                </a:cubicBezTo>
                <a:cubicBezTo>
                  <a:pt x="2019" y="93"/>
                  <a:pt x="2017" y="95"/>
                  <a:pt x="2018" y="96"/>
                </a:cubicBezTo>
                <a:cubicBezTo>
                  <a:pt x="2018" y="96"/>
                  <a:pt x="2019" y="96"/>
                  <a:pt x="2019" y="96"/>
                </a:cubicBezTo>
                <a:cubicBezTo>
                  <a:pt x="2020" y="97"/>
                  <a:pt x="2020" y="97"/>
                  <a:pt x="2021" y="97"/>
                </a:cubicBezTo>
                <a:cubicBezTo>
                  <a:pt x="2023" y="97"/>
                  <a:pt x="2024" y="97"/>
                  <a:pt x="2026" y="97"/>
                </a:cubicBezTo>
                <a:cubicBezTo>
                  <a:pt x="2027" y="97"/>
                  <a:pt x="2029" y="97"/>
                  <a:pt x="2030" y="97"/>
                </a:cubicBezTo>
                <a:cubicBezTo>
                  <a:pt x="2032" y="96"/>
                  <a:pt x="2033" y="95"/>
                  <a:pt x="2035" y="95"/>
                </a:cubicBezTo>
                <a:cubicBezTo>
                  <a:pt x="2038" y="93"/>
                  <a:pt x="2042" y="90"/>
                  <a:pt x="2045" y="88"/>
                </a:cubicBezTo>
                <a:cubicBezTo>
                  <a:pt x="2046" y="87"/>
                  <a:pt x="2048" y="87"/>
                  <a:pt x="2049" y="86"/>
                </a:cubicBezTo>
                <a:cubicBezTo>
                  <a:pt x="2052" y="84"/>
                  <a:pt x="2055" y="82"/>
                  <a:pt x="2058" y="80"/>
                </a:cubicBezTo>
                <a:cubicBezTo>
                  <a:pt x="2062" y="78"/>
                  <a:pt x="2065" y="75"/>
                  <a:pt x="2069" y="73"/>
                </a:cubicBezTo>
                <a:cubicBezTo>
                  <a:pt x="2069" y="73"/>
                  <a:pt x="2070" y="73"/>
                  <a:pt x="2071" y="72"/>
                </a:cubicBezTo>
                <a:cubicBezTo>
                  <a:pt x="2072" y="71"/>
                  <a:pt x="2072" y="71"/>
                  <a:pt x="2073" y="70"/>
                </a:cubicBezTo>
                <a:cubicBezTo>
                  <a:pt x="2075" y="69"/>
                  <a:pt x="2076" y="68"/>
                  <a:pt x="2078" y="67"/>
                </a:cubicBezTo>
                <a:cubicBezTo>
                  <a:pt x="2079" y="67"/>
                  <a:pt x="2081" y="67"/>
                  <a:pt x="2083" y="66"/>
                </a:cubicBezTo>
                <a:cubicBezTo>
                  <a:pt x="2084" y="65"/>
                  <a:pt x="2086" y="65"/>
                  <a:pt x="2088" y="64"/>
                </a:cubicBezTo>
                <a:cubicBezTo>
                  <a:pt x="2090" y="63"/>
                  <a:pt x="2091" y="62"/>
                  <a:pt x="2092" y="62"/>
                </a:cubicBezTo>
                <a:cubicBezTo>
                  <a:pt x="2094" y="61"/>
                  <a:pt x="2095" y="61"/>
                  <a:pt x="2096" y="60"/>
                </a:cubicBezTo>
                <a:cubicBezTo>
                  <a:pt x="2098" y="59"/>
                  <a:pt x="2100" y="59"/>
                  <a:pt x="2102" y="59"/>
                </a:cubicBezTo>
                <a:cubicBezTo>
                  <a:pt x="2104" y="58"/>
                  <a:pt x="2107" y="57"/>
                  <a:pt x="2109" y="56"/>
                </a:cubicBezTo>
                <a:cubicBezTo>
                  <a:pt x="2112" y="55"/>
                  <a:pt x="2114" y="54"/>
                  <a:pt x="2116" y="53"/>
                </a:cubicBezTo>
                <a:cubicBezTo>
                  <a:pt x="2118" y="53"/>
                  <a:pt x="2120" y="52"/>
                  <a:pt x="2122" y="51"/>
                </a:cubicBezTo>
                <a:cubicBezTo>
                  <a:pt x="2125" y="51"/>
                  <a:pt x="2128" y="49"/>
                  <a:pt x="2130" y="47"/>
                </a:cubicBezTo>
                <a:cubicBezTo>
                  <a:pt x="2132" y="46"/>
                  <a:pt x="2133" y="45"/>
                  <a:pt x="2135" y="44"/>
                </a:cubicBezTo>
                <a:cubicBezTo>
                  <a:pt x="2135" y="43"/>
                  <a:pt x="2138" y="41"/>
                  <a:pt x="2137" y="39"/>
                </a:cubicBezTo>
                <a:cubicBezTo>
                  <a:pt x="2137" y="39"/>
                  <a:pt x="2134" y="39"/>
                  <a:pt x="2133" y="39"/>
                </a:cubicBezTo>
                <a:cubicBezTo>
                  <a:pt x="2131" y="39"/>
                  <a:pt x="2130" y="39"/>
                  <a:pt x="2128" y="39"/>
                </a:cubicBezTo>
                <a:cubicBezTo>
                  <a:pt x="2126" y="39"/>
                  <a:pt x="2124" y="40"/>
                  <a:pt x="2123" y="40"/>
                </a:cubicBezTo>
                <a:cubicBezTo>
                  <a:pt x="2121" y="41"/>
                  <a:pt x="2119" y="41"/>
                  <a:pt x="2117" y="41"/>
                </a:cubicBezTo>
                <a:cubicBezTo>
                  <a:pt x="2113" y="41"/>
                  <a:pt x="2109" y="42"/>
                  <a:pt x="2105" y="43"/>
                </a:cubicBezTo>
                <a:cubicBezTo>
                  <a:pt x="2102" y="43"/>
                  <a:pt x="2100" y="44"/>
                  <a:pt x="2098" y="44"/>
                </a:cubicBezTo>
                <a:cubicBezTo>
                  <a:pt x="2097" y="45"/>
                  <a:pt x="2096" y="45"/>
                  <a:pt x="2094" y="45"/>
                </a:cubicBezTo>
                <a:cubicBezTo>
                  <a:pt x="2093" y="45"/>
                  <a:pt x="2092" y="45"/>
                  <a:pt x="2091" y="45"/>
                </a:cubicBezTo>
                <a:cubicBezTo>
                  <a:pt x="2090" y="46"/>
                  <a:pt x="2089" y="46"/>
                  <a:pt x="2087" y="46"/>
                </a:cubicBezTo>
                <a:cubicBezTo>
                  <a:pt x="2085" y="46"/>
                  <a:pt x="2082" y="47"/>
                  <a:pt x="2079" y="47"/>
                </a:cubicBezTo>
                <a:cubicBezTo>
                  <a:pt x="2077" y="48"/>
                  <a:pt x="2075" y="49"/>
                  <a:pt x="2074" y="49"/>
                </a:cubicBezTo>
                <a:cubicBezTo>
                  <a:pt x="2072" y="50"/>
                  <a:pt x="2070" y="50"/>
                  <a:pt x="2069" y="50"/>
                </a:cubicBezTo>
                <a:cubicBezTo>
                  <a:pt x="2065" y="51"/>
                  <a:pt x="2062" y="51"/>
                  <a:pt x="2059" y="52"/>
                </a:cubicBezTo>
                <a:cubicBezTo>
                  <a:pt x="2055" y="52"/>
                  <a:pt x="2052" y="53"/>
                  <a:pt x="2049" y="54"/>
                </a:cubicBezTo>
                <a:cubicBezTo>
                  <a:pt x="2046" y="54"/>
                  <a:pt x="2043" y="54"/>
                  <a:pt x="2040" y="55"/>
                </a:cubicBezTo>
                <a:cubicBezTo>
                  <a:pt x="2039" y="55"/>
                  <a:pt x="2037" y="55"/>
                  <a:pt x="2036" y="56"/>
                </a:cubicBezTo>
                <a:cubicBezTo>
                  <a:pt x="2035" y="56"/>
                  <a:pt x="2035" y="57"/>
                  <a:pt x="2034" y="57"/>
                </a:cubicBezTo>
                <a:cubicBezTo>
                  <a:pt x="2033" y="58"/>
                  <a:pt x="2032" y="58"/>
                  <a:pt x="2031" y="58"/>
                </a:cubicBezTo>
                <a:cubicBezTo>
                  <a:pt x="2030" y="59"/>
                  <a:pt x="2029" y="59"/>
                  <a:pt x="2029" y="59"/>
                </a:cubicBezTo>
                <a:cubicBezTo>
                  <a:pt x="2028" y="59"/>
                  <a:pt x="2027" y="60"/>
                  <a:pt x="2026" y="60"/>
                </a:cubicBezTo>
                <a:cubicBezTo>
                  <a:pt x="2026" y="60"/>
                  <a:pt x="2024" y="61"/>
                  <a:pt x="2024" y="61"/>
                </a:cubicBezTo>
                <a:cubicBezTo>
                  <a:pt x="2024" y="60"/>
                  <a:pt x="2025" y="59"/>
                  <a:pt x="2026" y="59"/>
                </a:cubicBezTo>
                <a:cubicBezTo>
                  <a:pt x="2026" y="58"/>
                  <a:pt x="2028" y="58"/>
                  <a:pt x="2027" y="57"/>
                </a:cubicBezTo>
                <a:cubicBezTo>
                  <a:pt x="2026" y="56"/>
                  <a:pt x="2024" y="57"/>
                  <a:pt x="2024" y="57"/>
                </a:cubicBezTo>
                <a:cubicBezTo>
                  <a:pt x="2023" y="57"/>
                  <a:pt x="2021" y="57"/>
                  <a:pt x="2020" y="57"/>
                </a:cubicBezTo>
                <a:cubicBezTo>
                  <a:pt x="2020" y="57"/>
                  <a:pt x="2020" y="57"/>
                  <a:pt x="2020" y="57"/>
                </a:cubicBezTo>
                <a:cubicBezTo>
                  <a:pt x="2022" y="56"/>
                  <a:pt x="2023" y="56"/>
                  <a:pt x="2025" y="56"/>
                </a:cubicBezTo>
                <a:cubicBezTo>
                  <a:pt x="2028" y="55"/>
                  <a:pt x="2032" y="54"/>
                  <a:pt x="2035" y="53"/>
                </a:cubicBezTo>
                <a:cubicBezTo>
                  <a:pt x="2038" y="52"/>
                  <a:pt x="2040" y="52"/>
                  <a:pt x="2043" y="52"/>
                </a:cubicBezTo>
                <a:cubicBezTo>
                  <a:pt x="2046" y="51"/>
                  <a:pt x="2049" y="50"/>
                  <a:pt x="2051" y="50"/>
                </a:cubicBezTo>
                <a:cubicBezTo>
                  <a:pt x="2055" y="49"/>
                  <a:pt x="2059" y="48"/>
                  <a:pt x="2063" y="47"/>
                </a:cubicBezTo>
                <a:cubicBezTo>
                  <a:pt x="2067" y="46"/>
                  <a:pt x="2071" y="45"/>
                  <a:pt x="2075" y="44"/>
                </a:cubicBezTo>
                <a:cubicBezTo>
                  <a:pt x="2078" y="43"/>
                  <a:pt x="2082" y="43"/>
                  <a:pt x="2085" y="42"/>
                </a:cubicBezTo>
                <a:cubicBezTo>
                  <a:pt x="2087" y="42"/>
                  <a:pt x="2088" y="42"/>
                  <a:pt x="2089" y="42"/>
                </a:cubicBezTo>
                <a:cubicBezTo>
                  <a:pt x="2090" y="42"/>
                  <a:pt x="2091" y="42"/>
                  <a:pt x="2091" y="41"/>
                </a:cubicBezTo>
                <a:cubicBezTo>
                  <a:pt x="2091" y="39"/>
                  <a:pt x="2089" y="39"/>
                  <a:pt x="2087" y="39"/>
                </a:cubicBezTo>
                <a:cubicBezTo>
                  <a:pt x="2086" y="39"/>
                  <a:pt x="2085" y="38"/>
                  <a:pt x="2084" y="38"/>
                </a:cubicBezTo>
                <a:cubicBezTo>
                  <a:pt x="2082" y="38"/>
                  <a:pt x="2081" y="37"/>
                  <a:pt x="2079" y="37"/>
                </a:cubicBezTo>
                <a:cubicBezTo>
                  <a:pt x="2077" y="37"/>
                  <a:pt x="2075" y="38"/>
                  <a:pt x="2072" y="38"/>
                </a:cubicBezTo>
                <a:cubicBezTo>
                  <a:pt x="2068" y="38"/>
                  <a:pt x="2065" y="39"/>
                  <a:pt x="2061" y="39"/>
                </a:cubicBezTo>
                <a:cubicBezTo>
                  <a:pt x="2059" y="40"/>
                  <a:pt x="2057" y="40"/>
                  <a:pt x="2056" y="40"/>
                </a:cubicBezTo>
                <a:cubicBezTo>
                  <a:pt x="2054" y="39"/>
                  <a:pt x="2053" y="39"/>
                  <a:pt x="2051" y="39"/>
                </a:cubicBezTo>
                <a:cubicBezTo>
                  <a:pt x="2051" y="39"/>
                  <a:pt x="2049" y="40"/>
                  <a:pt x="2049" y="39"/>
                </a:cubicBezTo>
                <a:cubicBezTo>
                  <a:pt x="2048" y="38"/>
                  <a:pt x="2049" y="38"/>
                  <a:pt x="2050" y="37"/>
                </a:cubicBezTo>
                <a:cubicBezTo>
                  <a:pt x="2051" y="37"/>
                  <a:pt x="2050" y="37"/>
                  <a:pt x="2050" y="36"/>
                </a:cubicBezTo>
                <a:cubicBezTo>
                  <a:pt x="2050" y="35"/>
                  <a:pt x="2051" y="34"/>
                  <a:pt x="2051" y="35"/>
                </a:cubicBezTo>
                <a:cubicBezTo>
                  <a:pt x="2052" y="35"/>
                  <a:pt x="2053" y="35"/>
                  <a:pt x="2053" y="36"/>
                </a:cubicBezTo>
                <a:cubicBezTo>
                  <a:pt x="2054" y="36"/>
                  <a:pt x="2054" y="36"/>
                  <a:pt x="2055" y="36"/>
                </a:cubicBezTo>
                <a:cubicBezTo>
                  <a:pt x="2056" y="37"/>
                  <a:pt x="2058" y="38"/>
                  <a:pt x="2059" y="38"/>
                </a:cubicBezTo>
                <a:cubicBezTo>
                  <a:pt x="2060" y="38"/>
                  <a:pt x="2062" y="38"/>
                  <a:pt x="2064" y="37"/>
                </a:cubicBezTo>
                <a:cubicBezTo>
                  <a:pt x="2065" y="37"/>
                  <a:pt x="2067" y="37"/>
                  <a:pt x="2069" y="37"/>
                </a:cubicBezTo>
                <a:cubicBezTo>
                  <a:pt x="2071" y="37"/>
                  <a:pt x="2073" y="36"/>
                  <a:pt x="2075" y="36"/>
                </a:cubicBezTo>
                <a:cubicBezTo>
                  <a:pt x="2077" y="36"/>
                  <a:pt x="2079" y="36"/>
                  <a:pt x="2082" y="36"/>
                </a:cubicBezTo>
                <a:cubicBezTo>
                  <a:pt x="2084" y="35"/>
                  <a:pt x="2087" y="35"/>
                  <a:pt x="2090" y="35"/>
                </a:cubicBezTo>
                <a:cubicBezTo>
                  <a:pt x="2093" y="35"/>
                  <a:pt x="2096" y="35"/>
                  <a:pt x="2099" y="35"/>
                </a:cubicBezTo>
                <a:cubicBezTo>
                  <a:pt x="2101" y="35"/>
                  <a:pt x="2104" y="34"/>
                  <a:pt x="2106" y="34"/>
                </a:cubicBezTo>
                <a:cubicBezTo>
                  <a:pt x="2110" y="34"/>
                  <a:pt x="2114" y="33"/>
                  <a:pt x="2117" y="33"/>
                </a:cubicBezTo>
                <a:cubicBezTo>
                  <a:pt x="2122" y="32"/>
                  <a:pt x="2126" y="31"/>
                  <a:pt x="2131" y="31"/>
                </a:cubicBezTo>
                <a:cubicBezTo>
                  <a:pt x="2133" y="31"/>
                  <a:pt x="2135" y="31"/>
                  <a:pt x="2138" y="30"/>
                </a:cubicBezTo>
                <a:cubicBezTo>
                  <a:pt x="2139" y="30"/>
                  <a:pt x="2140" y="29"/>
                  <a:pt x="2141" y="29"/>
                </a:cubicBezTo>
                <a:cubicBezTo>
                  <a:pt x="2142" y="29"/>
                  <a:pt x="2144" y="28"/>
                  <a:pt x="2145" y="28"/>
                </a:cubicBezTo>
                <a:cubicBezTo>
                  <a:pt x="2149" y="26"/>
                  <a:pt x="2153" y="24"/>
                  <a:pt x="2157" y="23"/>
                </a:cubicBezTo>
                <a:cubicBezTo>
                  <a:pt x="2161" y="21"/>
                  <a:pt x="2165" y="19"/>
                  <a:pt x="2169" y="17"/>
                </a:cubicBezTo>
                <a:cubicBezTo>
                  <a:pt x="2175" y="15"/>
                  <a:pt x="2180" y="13"/>
                  <a:pt x="2185" y="11"/>
                </a:cubicBezTo>
                <a:cubicBezTo>
                  <a:pt x="2189" y="9"/>
                  <a:pt x="2193" y="7"/>
                  <a:pt x="2197" y="5"/>
                </a:cubicBezTo>
                <a:cubicBezTo>
                  <a:pt x="2199" y="4"/>
                  <a:pt x="2200" y="4"/>
                  <a:pt x="2202" y="3"/>
                </a:cubicBezTo>
                <a:cubicBezTo>
                  <a:pt x="2203" y="3"/>
                  <a:pt x="2204" y="2"/>
                  <a:pt x="2205" y="2"/>
                </a:cubicBezTo>
                <a:cubicBezTo>
                  <a:pt x="2206" y="1"/>
                  <a:pt x="2206" y="1"/>
                  <a:pt x="2207" y="1"/>
                </a:cubicBezTo>
                <a:cubicBezTo>
                  <a:pt x="2207" y="1"/>
                  <a:pt x="2207" y="0"/>
                  <a:pt x="2207" y="0"/>
                </a:cubicBezTo>
                <a:cubicBezTo>
                  <a:pt x="1769" y="0"/>
                  <a:pt x="1769" y="0"/>
                  <a:pt x="1769" y="0"/>
                </a:cubicBezTo>
                <a:cubicBezTo>
                  <a:pt x="1771" y="1"/>
                  <a:pt x="1773" y="1"/>
                  <a:pt x="1775" y="3"/>
                </a:cubicBezTo>
                <a:cubicBezTo>
                  <a:pt x="1776" y="3"/>
                  <a:pt x="1778" y="4"/>
                  <a:pt x="1779" y="4"/>
                </a:cubicBezTo>
                <a:cubicBezTo>
                  <a:pt x="1781" y="5"/>
                  <a:pt x="1782" y="5"/>
                  <a:pt x="1784" y="6"/>
                </a:cubicBezTo>
                <a:cubicBezTo>
                  <a:pt x="1787" y="7"/>
                  <a:pt x="1790" y="7"/>
                  <a:pt x="1793" y="7"/>
                </a:cubicBezTo>
                <a:cubicBezTo>
                  <a:pt x="1795" y="8"/>
                  <a:pt x="1796" y="8"/>
                  <a:pt x="1797" y="9"/>
                </a:cubicBezTo>
                <a:cubicBezTo>
                  <a:pt x="1798" y="10"/>
                  <a:pt x="1799" y="11"/>
                  <a:pt x="1800" y="12"/>
                </a:cubicBezTo>
                <a:cubicBezTo>
                  <a:pt x="1802" y="13"/>
                  <a:pt x="1804" y="13"/>
                  <a:pt x="1805" y="13"/>
                </a:cubicBezTo>
                <a:cubicBezTo>
                  <a:pt x="1807" y="13"/>
                  <a:pt x="1808" y="14"/>
                  <a:pt x="1810" y="14"/>
                </a:cubicBezTo>
                <a:cubicBezTo>
                  <a:pt x="1812" y="14"/>
                  <a:pt x="1813" y="14"/>
                  <a:pt x="1815" y="14"/>
                </a:cubicBezTo>
                <a:cubicBezTo>
                  <a:pt x="1816" y="14"/>
                  <a:pt x="1818" y="14"/>
                  <a:pt x="1819" y="15"/>
                </a:cubicBezTo>
                <a:cubicBezTo>
                  <a:pt x="1820" y="16"/>
                  <a:pt x="1819" y="17"/>
                  <a:pt x="1821" y="18"/>
                </a:cubicBezTo>
                <a:cubicBezTo>
                  <a:pt x="1823" y="18"/>
                  <a:pt x="1824" y="18"/>
                  <a:pt x="1825" y="19"/>
                </a:cubicBezTo>
                <a:cubicBezTo>
                  <a:pt x="1826" y="20"/>
                  <a:pt x="1827" y="21"/>
                  <a:pt x="1828" y="21"/>
                </a:cubicBezTo>
                <a:cubicBezTo>
                  <a:pt x="1829" y="22"/>
                  <a:pt x="1830" y="23"/>
                  <a:pt x="1831" y="24"/>
                </a:cubicBezTo>
                <a:cubicBezTo>
                  <a:pt x="1832" y="25"/>
                  <a:pt x="1830" y="24"/>
                  <a:pt x="1830" y="24"/>
                </a:cubicBezTo>
                <a:cubicBezTo>
                  <a:pt x="1829" y="24"/>
                  <a:pt x="1828" y="24"/>
                  <a:pt x="1827" y="24"/>
                </a:cubicBezTo>
                <a:cubicBezTo>
                  <a:pt x="1825" y="23"/>
                  <a:pt x="1823" y="23"/>
                  <a:pt x="1821" y="22"/>
                </a:cubicBezTo>
                <a:cubicBezTo>
                  <a:pt x="1817" y="21"/>
                  <a:pt x="1813" y="21"/>
                  <a:pt x="1809" y="20"/>
                </a:cubicBezTo>
                <a:cubicBezTo>
                  <a:pt x="1806" y="20"/>
                  <a:pt x="1803" y="18"/>
                  <a:pt x="1799" y="17"/>
                </a:cubicBezTo>
                <a:cubicBezTo>
                  <a:pt x="1795" y="17"/>
                  <a:pt x="1792" y="18"/>
                  <a:pt x="1788" y="16"/>
                </a:cubicBezTo>
                <a:cubicBezTo>
                  <a:pt x="1787" y="16"/>
                  <a:pt x="1785" y="15"/>
                  <a:pt x="1783" y="14"/>
                </a:cubicBezTo>
                <a:cubicBezTo>
                  <a:pt x="1782" y="14"/>
                  <a:pt x="1779" y="14"/>
                  <a:pt x="1778" y="14"/>
                </a:cubicBezTo>
                <a:cubicBezTo>
                  <a:pt x="1776" y="13"/>
                  <a:pt x="1774" y="13"/>
                  <a:pt x="1772" y="13"/>
                </a:cubicBezTo>
                <a:cubicBezTo>
                  <a:pt x="1771" y="12"/>
                  <a:pt x="1771" y="12"/>
                  <a:pt x="1770" y="12"/>
                </a:cubicBezTo>
                <a:cubicBezTo>
                  <a:pt x="1769" y="11"/>
                  <a:pt x="1768" y="12"/>
                  <a:pt x="1768" y="11"/>
                </a:cubicBezTo>
                <a:cubicBezTo>
                  <a:pt x="1767" y="11"/>
                  <a:pt x="1765" y="10"/>
                  <a:pt x="1764" y="10"/>
                </a:cubicBezTo>
                <a:cubicBezTo>
                  <a:pt x="1763" y="11"/>
                  <a:pt x="1763" y="12"/>
                  <a:pt x="1762" y="12"/>
                </a:cubicBezTo>
                <a:cubicBezTo>
                  <a:pt x="1761" y="13"/>
                  <a:pt x="1758" y="13"/>
                  <a:pt x="1756" y="13"/>
                </a:cubicBezTo>
                <a:cubicBezTo>
                  <a:pt x="1754" y="13"/>
                  <a:pt x="1756" y="11"/>
                  <a:pt x="1756" y="9"/>
                </a:cubicBezTo>
                <a:cubicBezTo>
                  <a:pt x="1756" y="7"/>
                  <a:pt x="1754" y="7"/>
                  <a:pt x="1753" y="7"/>
                </a:cubicBezTo>
                <a:cubicBezTo>
                  <a:pt x="1752" y="6"/>
                  <a:pt x="1751" y="5"/>
                  <a:pt x="1750" y="4"/>
                </a:cubicBezTo>
                <a:cubicBezTo>
                  <a:pt x="1749" y="3"/>
                  <a:pt x="1749" y="3"/>
                  <a:pt x="1748" y="2"/>
                </a:cubicBezTo>
                <a:cubicBezTo>
                  <a:pt x="1747" y="1"/>
                  <a:pt x="1746" y="1"/>
                  <a:pt x="1745" y="0"/>
                </a:cubicBezTo>
                <a:cubicBezTo>
                  <a:pt x="1705" y="0"/>
                  <a:pt x="1705" y="0"/>
                  <a:pt x="1705" y="0"/>
                </a:cubicBezTo>
                <a:cubicBezTo>
                  <a:pt x="1705" y="1"/>
                  <a:pt x="1705" y="1"/>
                  <a:pt x="1705" y="1"/>
                </a:cubicBezTo>
                <a:cubicBezTo>
                  <a:pt x="1704" y="4"/>
                  <a:pt x="1700" y="4"/>
                  <a:pt x="1697" y="5"/>
                </a:cubicBezTo>
                <a:cubicBezTo>
                  <a:pt x="1693" y="5"/>
                  <a:pt x="1689" y="4"/>
                  <a:pt x="1685" y="5"/>
                </a:cubicBezTo>
                <a:cubicBezTo>
                  <a:pt x="1684" y="5"/>
                  <a:pt x="1682" y="5"/>
                  <a:pt x="1680" y="4"/>
                </a:cubicBezTo>
                <a:cubicBezTo>
                  <a:pt x="1678" y="4"/>
                  <a:pt x="1676" y="4"/>
                  <a:pt x="1677" y="7"/>
                </a:cubicBezTo>
                <a:cubicBezTo>
                  <a:pt x="1678" y="8"/>
                  <a:pt x="1679" y="8"/>
                  <a:pt x="1681" y="9"/>
                </a:cubicBezTo>
                <a:cubicBezTo>
                  <a:pt x="1682" y="10"/>
                  <a:pt x="1683" y="10"/>
                  <a:pt x="1685" y="10"/>
                </a:cubicBezTo>
                <a:cubicBezTo>
                  <a:pt x="1686" y="11"/>
                  <a:pt x="1688" y="10"/>
                  <a:pt x="1689" y="10"/>
                </a:cubicBezTo>
                <a:cubicBezTo>
                  <a:pt x="1691" y="11"/>
                  <a:pt x="1692" y="11"/>
                  <a:pt x="1694" y="11"/>
                </a:cubicBezTo>
                <a:cubicBezTo>
                  <a:pt x="1695" y="11"/>
                  <a:pt x="1696" y="12"/>
                  <a:pt x="1698" y="12"/>
                </a:cubicBezTo>
                <a:cubicBezTo>
                  <a:pt x="1699" y="13"/>
                  <a:pt x="1701" y="13"/>
                  <a:pt x="1702" y="13"/>
                </a:cubicBezTo>
                <a:cubicBezTo>
                  <a:pt x="1704" y="13"/>
                  <a:pt x="1705" y="14"/>
                  <a:pt x="1707" y="14"/>
                </a:cubicBezTo>
                <a:cubicBezTo>
                  <a:pt x="1709" y="14"/>
                  <a:pt x="1711" y="14"/>
                  <a:pt x="1713" y="14"/>
                </a:cubicBezTo>
                <a:cubicBezTo>
                  <a:pt x="1716" y="15"/>
                  <a:pt x="1719" y="17"/>
                  <a:pt x="1721" y="19"/>
                </a:cubicBezTo>
                <a:cubicBezTo>
                  <a:pt x="1721" y="20"/>
                  <a:pt x="1721" y="21"/>
                  <a:pt x="1720" y="21"/>
                </a:cubicBezTo>
                <a:cubicBezTo>
                  <a:pt x="1720" y="21"/>
                  <a:pt x="1719" y="20"/>
                  <a:pt x="1718" y="20"/>
                </a:cubicBezTo>
                <a:cubicBezTo>
                  <a:pt x="1717" y="19"/>
                  <a:pt x="1717" y="17"/>
                  <a:pt x="1716" y="17"/>
                </a:cubicBezTo>
                <a:cubicBezTo>
                  <a:pt x="1715" y="16"/>
                  <a:pt x="1712" y="16"/>
                  <a:pt x="1713" y="18"/>
                </a:cubicBezTo>
                <a:cubicBezTo>
                  <a:pt x="1714" y="19"/>
                  <a:pt x="1716" y="19"/>
                  <a:pt x="1716" y="21"/>
                </a:cubicBezTo>
                <a:cubicBezTo>
                  <a:pt x="1713" y="21"/>
                  <a:pt x="1712" y="17"/>
                  <a:pt x="1709" y="17"/>
                </a:cubicBezTo>
                <a:cubicBezTo>
                  <a:pt x="1708" y="17"/>
                  <a:pt x="1706" y="17"/>
                  <a:pt x="1704" y="17"/>
                </a:cubicBezTo>
                <a:cubicBezTo>
                  <a:pt x="1703" y="16"/>
                  <a:pt x="1701" y="16"/>
                  <a:pt x="1700" y="16"/>
                </a:cubicBezTo>
                <a:cubicBezTo>
                  <a:pt x="1699" y="18"/>
                  <a:pt x="1701" y="19"/>
                  <a:pt x="1702" y="19"/>
                </a:cubicBezTo>
                <a:cubicBezTo>
                  <a:pt x="1703" y="20"/>
                  <a:pt x="1704" y="21"/>
                  <a:pt x="1704" y="22"/>
                </a:cubicBezTo>
                <a:cubicBezTo>
                  <a:pt x="1703" y="22"/>
                  <a:pt x="1701" y="20"/>
                  <a:pt x="1700" y="19"/>
                </a:cubicBezTo>
                <a:cubicBezTo>
                  <a:pt x="1699" y="18"/>
                  <a:pt x="1697" y="17"/>
                  <a:pt x="1696" y="16"/>
                </a:cubicBezTo>
                <a:cubicBezTo>
                  <a:pt x="1693" y="15"/>
                  <a:pt x="1690" y="14"/>
                  <a:pt x="1687" y="13"/>
                </a:cubicBezTo>
                <a:cubicBezTo>
                  <a:pt x="1686" y="13"/>
                  <a:pt x="1684" y="13"/>
                  <a:pt x="1682" y="13"/>
                </a:cubicBezTo>
                <a:cubicBezTo>
                  <a:pt x="1680" y="14"/>
                  <a:pt x="1677" y="12"/>
                  <a:pt x="1675" y="14"/>
                </a:cubicBezTo>
                <a:cubicBezTo>
                  <a:pt x="1674" y="14"/>
                  <a:pt x="1675" y="15"/>
                  <a:pt x="1674" y="16"/>
                </a:cubicBezTo>
                <a:cubicBezTo>
                  <a:pt x="1674" y="17"/>
                  <a:pt x="1671" y="15"/>
                  <a:pt x="1671" y="17"/>
                </a:cubicBezTo>
                <a:cubicBezTo>
                  <a:pt x="1671" y="18"/>
                  <a:pt x="1672" y="18"/>
                  <a:pt x="1672" y="18"/>
                </a:cubicBezTo>
                <a:cubicBezTo>
                  <a:pt x="1673" y="19"/>
                  <a:pt x="1673" y="19"/>
                  <a:pt x="1673" y="19"/>
                </a:cubicBezTo>
                <a:cubicBezTo>
                  <a:pt x="1674" y="20"/>
                  <a:pt x="1677" y="20"/>
                  <a:pt x="1676" y="21"/>
                </a:cubicBezTo>
                <a:cubicBezTo>
                  <a:pt x="1675" y="21"/>
                  <a:pt x="1675" y="21"/>
                  <a:pt x="1674" y="20"/>
                </a:cubicBezTo>
                <a:cubicBezTo>
                  <a:pt x="1673" y="20"/>
                  <a:pt x="1673" y="20"/>
                  <a:pt x="1672" y="20"/>
                </a:cubicBezTo>
                <a:cubicBezTo>
                  <a:pt x="1671" y="19"/>
                  <a:pt x="1671" y="19"/>
                  <a:pt x="1670" y="18"/>
                </a:cubicBezTo>
                <a:cubicBezTo>
                  <a:pt x="1669" y="18"/>
                  <a:pt x="1668" y="18"/>
                  <a:pt x="1668" y="18"/>
                </a:cubicBezTo>
                <a:cubicBezTo>
                  <a:pt x="1667" y="17"/>
                  <a:pt x="1668" y="17"/>
                  <a:pt x="1668" y="17"/>
                </a:cubicBezTo>
                <a:cubicBezTo>
                  <a:pt x="1669" y="17"/>
                  <a:pt x="1670" y="16"/>
                  <a:pt x="1669" y="15"/>
                </a:cubicBezTo>
                <a:cubicBezTo>
                  <a:pt x="1669" y="14"/>
                  <a:pt x="1667" y="13"/>
                  <a:pt x="1666" y="13"/>
                </a:cubicBezTo>
                <a:cubicBezTo>
                  <a:pt x="1665" y="12"/>
                  <a:pt x="1663" y="12"/>
                  <a:pt x="1662" y="12"/>
                </a:cubicBezTo>
                <a:cubicBezTo>
                  <a:pt x="1660" y="12"/>
                  <a:pt x="1658" y="12"/>
                  <a:pt x="1656" y="12"/>
                </a:cubicBezTo>
                <a:cubicBezTo>
                  <a:pt x="1654" y="11"/>
                  <a:pt x="1653" y="11"/>
                  <a:pt x="1651" y="11"/>
                </a:cubicBezTo>
                <a:cubicBezTo>
                  <a:pt x="1649" y="11"/>
                  <a:pt x="1647" y="11"/>
                  <a:pt x="1645" y="11"/>
                </a:cubicBezTo>
                <a:cubicBezTo>
                  <a:pt x="1644" y="12"/>
                  <a:pt x="1643" y="12"/>
                  <a:pt x="1641" y="12"/>
                </a:cubicBezTo>
                <a:cubicBezTo>
                  <a:pt x="1639" y="13"/>
                  <a:pt x="1637" y="14"/>
                  <a:pt x="1635" y="15"/>
                </a:cubicBezTo>
                <a:cubicBezTo>
                  <a:pt x="1633" y="15"/>
                  <a:pt x="1631" y="16"/>
                  <a:pt x="1631" y="18"/>
                </a:cubicBezTo>
                <a:cubicBezTo>
                  <a:pt x="1630" y="19"/>
                  <a:pt x="1631" y="20"/>
                  <a:pt x="1629" y="20"/>
                </a:cubicBezTo>
                <a:cubicBezTo>
                  <a:pt x="1627" y="20"/>
                  <a:pt x="1625" y="19"/>
                  <a:pt x="1624" y="20"/>
                </a:cubicBezTo>
                <a:cubicBezTo>
                  <a:pt x="1624" y="22"/>
                  <a:pt x="1628" y="20"/>
                  <a:pt x="1627" y="22"/>
                </a:cubicBezTo>
                <a:cubicBezTo>
                  <a:pt x="1627" y="24"/>
                  <a:pt x="1624" y="26"/>
                  <a:pt x="1622" y="24"/>
                </a:cubicBezTo>
                <a:cubicBezTo>
                  <a:pt x="1621" y="24"/>
                  <a:pt x="1619" y="23"/>
                  <a:pt x="1618" y="22"/>
                </a:cubicBezTo>
                <a:cubicBezTo>
                  <a:pt x="1616" y="21"/>
                  <a:pt x="1615" y="21"/>
                  <a:pt x="1613" y="21"/>
                </a:cubicBezTo>
                <a:cubicBezTo>
                  <a:pt x="1611" y="21"/>
                  <a:pt x="1609" y="21"/>
                  <a:pt x="1607" y="21"/>
                </a:cubicBezTo>
                <a:cubicBezTo>
                  <a:pt x="1604" y="21"/>
                  <a:pt x="1601" y="21"/>
                  <a:pt x="1598" y="23"/>
                </a:cubicBezTo>
                <a:cubicBezTo>
                  <a:pt x="1596" y="24"/>
                  <a:pt x="1595" y="24"/>
                  <a:pt x="1593" y="24"/>
                </a:cubicBezTo>
                <a:cubicBezTo>
                  <a:pt x="1591" y="24"/>
                  <a:pt x="1589" y="24"/>
                  <a:pt x="1588" y="25"/>
                </a:cubicBezTo>
                <a:cubicBezTo>
                  <a:pt x="1587" y="27"/>
                  <a:pt x="1586" y="28"/>
                  <a:pt x="1584" y="28"/>
                </a:cubicBezTo>
                <a:cubicBezTo>
                  <a:pt x="1583" y="28"/>
                  <a:pt x="1582" y="28"/>
                  <a:pt x="1581" y="28"/>
                </a:cubicBezTo>
                <a:cubicBezTo>
                  <a:pt x="1578" y="28"/>
                  <a:pt x="1577" y="29"/>
                  <a:pt x="1575" y="31"/>
                </a:cubicBezTo>
                <a:cubicBezTo>
                  <a:pt x="1574" y="32"/>
                  <a:pt x="1572" y="32"/>
                  <a:pt x="1571" y="33"/>
                </a:cubicBezTo>
                <a:cubicBezTo>
                  <a:pt x="1569" y="34"/>
                  <a:pt x="1572" y="35"/>
                  <a:pt x="1573" y="35"/>
                </a:cubicBezTo>
                <a:close/>
                <a:moveTo>
                  <a:pt x="1967" y="471"/>
                </a:moveTo>
                <a:cubicBezTo>
                  <a:pt x="1966" y="472"/>
                  <a:pt x="1968" y="474"/>
                  <a:pt x="1966" y="475"/>
                </a:cubicBezTo>
                <a:cubicBezTo>
                  <a:pt x="1964" y="476"/>
                  <a:pt x="1963" y="475"/>
                  <a:pt x="1962" y="477"/>
                </a:cubicBezTo>
                <a:cubicBezTo>
                  <a:pt x="1961" y="478"/>
                  <a:pt x="1961" y="479"/>
                  <a:pt x="1960" y="480"/>
                </a:cubicBezTo>
                <a:cubicBezTo>
                  <a:pt x="1959" y="481"/>
                  <a:pt x="1959" y="479"/>
                  <a:pt x="1958" y="479"/>
                </a:cubicBezTo>
                <a:cubicBezTo>
                  <a:pt x="1956" y="478"/>
                  <a:pt x="1955" y="478"/>
                  <a:pt x="1953" y="479"/>
                </a:cubicBezTo>
                <a:cubicBezTo>
                  <a:pt x="1952" y="479"/>
                  <a:pt x="1951" y="480"/>
                  <a:pt x="1950" y="481"/>
                </a:cubicBezTo>
                <a:cubicBezTo>
                  <a:pt x="1950" y="482"/>
                  <a:pt x="1950" y="485"/>
                  <a:pt x="1948" y="485"/>
                </a:cubicBezTo>
                <a:cubicBezTo>
                  <a:pt x="1948" y="485"/>
                  <a:pt x="1948" y="484"/>
                  <a:pt x="1948" y="484"/>
                </a:cubicBezTo>
                <a:cubicBezTo>
                  <a:pt x="1949" y="483"/>
                  <a:pt x="1949" y="482"/>
                  <a:pt x="1950" y="481"/>
                </a:cubicBezTo>
                <a:cubicBezTo>
                  <a:pt x="1951" y="480"/>
                  <a:pt x="1951" y="480"/>
                  <a:pt x="1951" y="479"/>
                </a:cubicBezTo>
                <a:cubicBezTo>
                  <a:pt x="1952" y="479"/>
                  <a:pt x="1952" y="478"/>
                  <a:pt x="1952" y="477"/>
                </a:cubicBezTo>
                <a:cubicBezTo>
                  <a:pt x="1952" y="476"/>
                  <a:pt x="1955" y="475"/>
                  <a:pt x="1953" y="474"/>
                </a:cubicBezTo>
                <a:cubicBezTo>
                  <a:pt x="1952" y="474"/>
                  <a:pt x="1950" y="477"/>
                  <a:pt x="1949" y="475"/>
                </a:cubicBezTo>
                <a:cubicBezTo>
                  <a:pt x="1949" y="475"/>
                  <a:pt x="1949" y="473"/>
                  <a:pt x="1949" y="473"/>
                </a:cubicBezTo>
                <a:cubicBezTo>
                  <a:pt x="1950" y="472"/>
                  <a:pt x="1950" y="472"/>
                  <a:pt x="1951" y="471"/>
                </a:cubicBezTo>
                <a:cubicBezTo>
                  <a:pt x="1951" y="469"/>
                  <a:pt x="1949" y="468"/>
                  <a:pt x="1948" y="469"/>
                </a:cubicBezTo>
                <a:cubicBezTo>
                  <a:pt x="1947" y="469"/>
                  <a:pt x="1947" y="470"/>
                  <a:pt x="1947" y="470"/>
                </a:cubicBezTo>
                <a:cubicBezTo>
                  <a:pt x="1946" y="471"/>
                  <a:pt x="1946" y="471"/>
                  <a:pt x="1945" y="472"/>
                </a:cubicBezTo>
                <a:cubicBezTo>
                  <a:pt x="1944" y="473"/>
                  <a:pt x="1944" y="475"/>
                  <a:pt x="1943" y="476"/>
                </a:cubicBezTo>
                <a:cubicBezTo>
                  <a:pt x="1942" y="478"/>
                  <a:pt x="1941" y="478"/>
                  <a:pt x="1940" y="479"/>
                </a:cubicBezTo>
                <a:cubicBezTo>
                  <a:pt x="1940" y="480"/>
                  <a:pt x="1939" y="481"/>
                  <a:pt x="1939" y="482"/>
                </a:cubicBezTo>
                <a:cubicBezTo>
                  <a:pt x="1939" y="482"/>
                  <a:pt x="1938" y="484"/>
                  <a:pt x="1938" y="483"/>
                </a:cubicBezTo>
                <a:cubicBezTo>
                  <a:pt x="1937" y="482"/>
                  <a:pt x="1938" y="481"/>
                  <a:pt x="1938" y="481"/>
                </a:cubicBezTo>
                <a:cubicBezTo>
                  <a:pt x="1938" y="480"/>
                  <a:pt x="1938" y="479"/>
                  <a:pt x="1939" y="479"/>
                </a:cubicBezTo>
                <a:cubicBezTo>
                  <a:pt x="1939" y="478"/>
                  <a:pt x="1940" y="475"/>
                  <a:pt x="1938" y="475"/>
                </a:cubicBezTo>
                <a:cubicBezTo>
                  <a:pt x="1938" y="475"/>
                  <a:pt x="1938" y="475"/>
                  <a:pt x="1938" y="474"/>
                </a:cubicBezTo>
                <a:cubicBezTo>
                  <a:pt x="1939" y="474"/>
                  <a:pt x="1941" y="475"/>
                  <a:pt x="1941" y="473"/>
                </a:cubicBezTo>
                <a:cubicBezTo>
                  <a:pt x="1942" y="473"/>
                  <a:pt x="1942" y="472"/>
                  <a:pt x="1942" y="471"/>
                </a:cubicBezTo>
                <a:cubicBezTo>
                  <a:pt x="1942" y="471"/>
                  <a:pt x="1943" y="470"/>
                  <a:pt x="1943" y="470"/>
                </a:cubicBezTo>
                <a:cubicBezTo>
                  <a:pt x="1944" y="469"/>
                  <a:pt x="1944" y="469"/>
                  <a:pt x="1945" y="468"/>
                </a:cubicBezTo>
                <a:cubicBezTo>
                  <a:pt x="1945" y="467"/>
                  <a:pt x="1946" y="467"/>
                  <a:pt x="1946" y="466"/>
                </a:cubicBezTo>
                <a:cubicBezTo>
                  <a:pt x="1946" y="466"/>
                  <a:pt x="1947" y="465"/>
                  <a:pt x="1948" y="465"/>
                </a:cubicBezTo>
                <a:cubicBezTo>
                  <a:pt x="1948" y="465"/>
                  <a:pt x="1949" y="464"/>
                  <a:pt x="1950" y="464"/>
                </a:cubicBezTo>
                <a:cubicBezTo>
                  <a:pt x="1950" y="464"/>
                  <a:pt x="1950" y="463"/>
                  <a:pt x="1949" y="462"/>
                </a:cubicBezTo>
                <a:cubicBezTo>
                  <a:pt x="1949" y="462"/>
                  <a:pt x="1946" y="462"/>
                  <a:pt x="1945" y="462"/>
                </a:cubicBezTo>
                <a:cubicBezTo>
                  <a:pt x="1945" y="462"/>
                  <a:pt x="1944" y="462"/>
                  <a:pt x="1943" y="462"/>
                </a:cubicBezTo>
                <a:cubicBezTo>
                  <a:pt x="1942" y="463"/>
                  <a:pt x="1941" y="465"/>
                  <a:pt x="1939" y="464"/>
                </a:cubicBezTo>
                <a:cubicBezTo>
                  <a:pt x="1938" y="463"/>
                  <a:pt x="1937" y="463"/>
                  <a:pt x="1936" y="464"/>
                </a:cubicBezTo>
                <a:cubicBezTo>
                  <a:pt x="1934" y="464"/>
                  <a:pt x="1934" y="464"/>
                  <a:pt x="1933" y="465"/>
                </a:cubicBezTo>
                <a:cubicBezTo>
                  <a:pt x="1932" y="466"/>
                  <a:pt x="1932" y="466"/>
                  <a:pt x="1931" y="467"/>
                </a:cubicBezTo>
                <a:cubicBezTo>
                  <a:pt x="1930" y="467"/>
                  <a:pt x="1929" y="467"/>
                  <a:pt x="1929" y="467"/>
                </a:cubicBezTo>
                <a:cubicBezTo>
                  <a:pt x="1928" y="468"/>
                  <a:pt x="1927" y="469"/>
                  <a:pt x="1927" y="470"/>
                </a:cubicBezTo>
                <a:cubicBezTo>
                  <a:pt x="1926" y="472"/>
                  <a:pt x="1926" y="473"/>
                  <a:pt x="1927" y="474"/>
                </a:cubicBezTo>
                <a:cubicBezTo>
                  <a:pt x="1928" y="474"/>
                  <a:pt x="1928" y="474"/>
                  <a:pt x="1928" y="476"/>
                </a:cubicBezTo>
                <a:cubicBezTo>
                  <a:pt x="1928" y="476"/>
                  <a:pt x="1928" y="477"/>
                  <a:pt x="1928" y="478"/>
                </a:cubicBezTo>
                <a:cubicBezTo>
                  <a:pt x="1927" y="478"/>
                  <a:pt x="1927" y="479"/>
                  <a:pt x="1926" y="479"/>
                </a:cubicBezTo>
                <a:cubicBezTo>
                  <a:pt x="1926" y="478"/>
                  <a:pt x="1927" y="477"/>
                  <a:pt x="1927" y="476"/>
                </a:cubicBezTo>
                <a:cubicBezTo>
                  <a:pt x="1926" y="475"/>
                  <a:pt x="1925" y="474"/>
                  <a:pt x="1924" y="473"/>
                </a:cubicBezTo>
                <a:cubicBezTo>
                  <a:pt x="1923" y="473"/>
                  <a:pt x="1923" y="473"/>
                  <a:pt x="1923" y="472"/>
                </a:cubicBezTo>
                <a:cubicBezTo>
                  <a:pt x="1923" y="471"/>
                  <a:pt x="1923" y="471"/>
                  <a:pt x="1924" y="471"/>
                </a:cubicBezTo>
                <a:cubicBezTo>
                  <a:pt x="1925" y="471"/>
                  <a:pt x="1925" y="470"/>
                  <a:pt x="1925" y="469"/>
                </a:cubicBezTo>
                <a:cubicBezTo>
                  <a:pt x="1926" y="469"/>
                  <a:pt x="1926" y="469"/>
                  <a:pt x="1927" y="468"/>
                </a:cubicBezTo>
                <a:cubicBezTo>
                  <a:pt x="1928" y="468"/>
                  <a:pt x="1929" y="466"/>
                  <a:pt x="1928" y="465"/>
                </a:cubicBezTo>
                <a:cubicBezTo>
                  <a:pt x="1927" y="465"/>
                  <a:pt x="1926" y="465"/>
                  <a:pt x="1925" y="465"/>
                </a:cubicBezTo>
                <a:cubicBezTo>
                  <a:pt x="1925" y="465"/>
                  <a:pt x="1924" y="466"/>
                  <a:pt x="1924" y="466"/>
                </a:cubicBezTo>
                <a:cubicBezTo>
                  <a:pt x="1922" y="467"/>
                  <a:pt x="1922" y="465"/>
                  <a:pt x="1923" y="464"/>
                </a:cubicBezTo>
                <a:cubicBezTo>
                  <a:pt x="1925" y="463"/>
                  <a:pt x="1926" y="463"/>
                  <a:pt x="1927" y="463"/>
                </a:cubicBezTo>
                <a:cubicBezTo>
                  <a:pt x="1929" y="462"/>
                  <a:pt x="1929" y="460"/>
                  <a:pt x="1931" y="460"/>
                </a:cubicBezTo>
                <a:cubicBezTo>
                  <a:pt x="1932" y="460"/>
                  <a:pt x="1932" y="460"/>
                  <a:pt x="1933" y="460"/>
                </a:cubicBezTo>
                <a:cubicBezTo>
                  <a:pt x="1933" y="461"/>
                  <a:pt x="1934" y="461"/>
                  <a:pt x="1935" y="460"/>
                </a:cubicBezTo>
                <a:cubicBezTo>
                  <a:pt x="1936" y="460"/>
                  <a:pt x="1937" y="460"/>
                  <a:pt x="1938" y="458"/>
                </a:cubicBezTo>
                <a:cubicBezTo>
                  <a:pt x="1938" y="457"/>
                  <a:pt x="1938" y="455"/>
                  <a:pt x="1938" y="454"/>
                </a:cubicBezTo>
                <a:cubicBezTo>
                  <a:pt x="1938" y="452"/>
                  <a:pt x="1938" y="451"/>
                  <a:pt x="1936" y="450"/>
                </a:cubicBezTo>
                <a:cubicBezTo>
                  <a:pt x="1935" y="449"/>
                  <a:pt x="1933" y="450"/>
                  <a:pt x="1932" y="450"/>
                </a:cubicBezTo>
                <a:cubicBezTo>
                  <a:pt x="1930" y="450"/>
                  <a:pt x="1929" y="450"/>
                  <a:pt x="1927" y="450"/>
                </a:cubicBezTo>
                <a:cubicBezTo>
                  <a:pt x="1926" y="450"/>
                  <a:pt x="1926" y="450"/>
                  <a:pt x="1925" y="449"/>
                </a:cubicBezTo>
                <a:cubicBezTo>
                  <a:pt x="1925" y="449"/>
                  <a:pt x="1924" y="448"/>
                  <a:pt x="1924" y="448"/>
                </a:cubicBezTo>
                <a:cubicBezTo>
                  <a:pt x="1923" y="448"/>
                  <a:pt x="1922" y="448"/>
                  <a:pt x="1922" y="448"/>
                </a:cubicBezTo>
                <a:cubicBezTo>
                  <a:pt x="1921" y="448"/>
                  <a:pt x="1919" y="448"/>
                  <a:pt x="1918" y="448"/>
                </a:cubicBezTo>
                <a:cubicBezTo>
                  <a:pt x="1917" y="449"/>
                  <a:pt x="1917" y="451"/>
                  <a:pt x="1916" y="452"/>
                </a:cubicBezTo>
                <a:cubicBezTo>
                  <a:pt x="1915" y="453"/>
                  <a:pt x="1914" y="453"/>
                  <a:pt x="1912" y="453"/>
                </a:cubicBezTo>
                <a:cubicBezTo>
                  <a:pt x="1911" y="453"/>
                  <a:pt x="1910" y="454"/>
                  <a:pt x="1909" y="455"/>
                </a:cubicBezTo>
                <a:cubicBezTo>
                  <a:pt x="1909" y="453"/>
                  <a:pt x="1911" y="452"/>
                  <a:pt x="1912" y="452"/>
                </a:cubicBezTo>
                <a:cubicBezTo>
                  <a:pt x="1913" y="452"/>
                  <a:pt x="1914" y="452"/>
                  <a:pt x="1914" y="452"/>
                </a:cubicBezTo>
                <a:cubicBezTo>
                  <a:pt x="1915" y="451"/>
                  <a:pt x="1915" y="451"/>
                  <a:pt x="1916" y="450"/>
                </a:cubicBezTo>
                <a:cubicBezTo>
                  <a:pt x="1916" y="450"/>
                  <a:pt x="1912" y="449"/>
                  <a:pt x="1911" y="448"/>
                </a:cubicBezTo>
                <a:cubicBezTo>
                  <a:pt x="1910" y="448"/>
                  <a:pt x="1909" y="448"/>
                  <a:pt x="1908" y="448"/>
                </a:cubicBezTo>
                <a:cubicBezTo>
                  <a:pt x="1907" y="448"/>
                  <a:pt x="1906" y="448"/>
                  <a:pt x="1905" y="448"/>
                </a:cubicBezTo>
                <a:cubicBezTo>
                  <a:pt x="1905" y="448"/>
                  <a:pt x="1905" y="448"/>
                  <a:pt x="1905" y="448"/>
                </a:cubicBezTo>
                <a:cubicBezTo>
                  <a:pt x="1906" y="447"/>
                  <a:pt x="1908" y="447"/>
                  <a:pt x="1910" y="447"/>
                </a:cubicBezTo>
                <a:cubicBezTo>
                  <a:pt x="1911" y="447"/>
                  <a:pt x="1912" y="448"/>
                  <a:pt x="1914" y="448"/>
                </a:cubicBezTo>
                <a:cubicBezTo>
                  <a:pt x="1915" y="449"/>
                  <a:pt x="1917" y="448"/>
                  <a:pt x="1917" y="447"/>
                </a:cubicBezTo>
                <a:cubicBezTo>
                  <a:pt x="1918" y="446"/>
                  <a:pt x="1919" y="446"/>
                  <a:pt x="1920" y="445"/>
                </a:cubicBezTo>
                <a:cubicBezTo>
                  <a:pt x="1922" y="444"/>
                  <a:pt x="1922" y="443"/>
                  <a:pt x="1921" y="441"/>
                </a:cubicBezTo>
                <a:cubicBezTo>
                  <a:pt x="1921" y="440"/>
                  <a:pt x="1919" y="439"/>
                  <a:pt x="1918" y="438"/>
                </a:cubicBezTo>
                <a:cubicBezTo>
                  <a:pt x="1918" y="437"/>
                  <a:pt x="1917" y="436"/>
                  <a:pt x="1917" y="435"/>
                </a:cubicBezTo>
                <a:cubicBezTo>
                  <a:pt x="1916" y="433"/>
                  <a:pt x="1914" y="433"/>
                  <a:pt x="1912" y="433"/>
                </a:cubicBezTo>
                <a:cubicBezTo>
                  <a:pt x="1911" y="433"/>
                  <a:pt x="1910" y="432"/>
                  <a:pt x="1909" y="432"/>
                </a:cubicBezTo>
                <a:cubicBezTo>
                  <a:pt x="1907" y="431"/>
                  <a:pt x="1904" y="430"/>
                  <a:pt x="1902" y="431"/>
                </a:cubicBezTo>
                <a:cubicBezTo>
                  <a:pt x="1901" y="431"/>
                  <a:pt x="1901" y="431"/>
                  <a:pt x="1900" y="432"/>
                </a:cubicBezTo>
                <a:cubicBezTo>
                  <a:pt x="1899" y="432"/>
                  <a:pt x="1899" y="433"/>
                  <a:pt x="1898" y="433"/>
                </a:cubicBezTo>
                <a:cubicBezTo>
                  <a:pt x="1897" y="433"/>
                  <a:pt x="1897" y="432"/>
                  <a:pt x="1897" y="431"/>
                </a:cubicBezTo>
                <a:cubicBezTo>
                  <a:pt x="1897" y="430"/>
                  <a:pt x="1897" y="430"/>
                  <a:pt x="1896" y="430"/>
                </a:cubicBezTo>
                <a:cubicBezTo>
                  <a:pt x="1893" y="429"/>
                  <a:pt x="1890" y="430"/>
                  <a:pt x="1887" y="428"/>
                </a:cubicBezTo>
                <a:cubicBezTo>
                  <a:pt x="1886" y="427"/>
                  <a:pt x="1885" y="426"/>
                  <a:pt x="1884" y="425"/>
                </a:cubicBezTo>
                <a:cubicBezTo>
                  <a:pt x="1883" y="424"/>
                  <a:pt x="1881" y="424"/>
                  <a:pt x="1880" y="424"/>
                </a:cubicBezTo>
                <a:cubicBezTo>
                  <a:pt x="1877" y="423"/>
                  <a:pt x="1874" y="423"/>
                  <a:pt x="1871" y="424"/>
                </a:cubicBezTo>
                <a:cubicBezTo>
                  <a:pt x="1869" y="424"/>
                  <a:pt x="1868" y="425"/>
                  <a:pt x="1866" y="425"/>
                </a:cubicBezTo>
                <a:cubicBezTo>
                  <a:pt x="1865" y="426"/>
                  <a:pt x="1863" y="426"/>
                  <a:pt x="1862" y="426"/>
                </a:cubicBezTo>
                <a:cubicBezTo>
                  <a:pt x="1860" y="427"/>
                  <a:pt x="1859" y="427"/>
                  <a:pt x="1857" y="427"/>
                </a:cubicBezTo>
                <a:cubicBezTo>
                  <a:pt x="1856" y="428"/>
                  <a:pt x="1855" y="428"/>
                  <a:pt x="1854" y="428"/>
                </a:cubicBezTo>
                <a:cubicBezTo>
                  <a:pt x="1852" y="429"/>
                  <a:pt x="1849" y="431"/>
                  <a:pt x="1848" y="432"/>
                </a:cubicBezTo>
                <a:cubicBezTo>
                  <a:pt x="1847" y="433"/>
                  <a:pt x="1847" y="434"/>
                  <a:pt x="1847" y="435"/>
                </a:cubicBezTo>
                <a:cubicBezTo>
                  <a:pt x="1847" y="437"/>
                  <a:pt x="1849" y="436"/>
                  <a:pt x="1850" y="438"/>
                </a:cubicBezTo>
                <a:cubicBezTo>
                  <a:pt x="1851" y="438"/>
                  <a:pt x="1851" y="439"/>
                  <a:pt x="1851" y="439"/>
                </a:cubicBezTo>
                <a:cubicBezTo>
                  <a:pt x="1852" y="440"/>
                  <a:pt x="1852" y="440"/>
                  <a:pt x="1853" y="440"/>
                </a:cubicBezTo>
                <a:cubicBezTo>
                  <a:pt x="1854" y="440"/>
                  <a:pt x="1856" y="441"/>
                  <a:pt x="1857" y="441"/>
                </a:cubicBezTo>
                <a:cubicBezTo>
                  <a:pt x="1858" y="441"/>
                  <a:pt x="1860" y="442"/>
                  <a:pt x="1861" y="443"/>
                </a:cubicBezTo>
                <a:cubicBezTo>
                  <a:pt x="1860" y="443"/>
                  <a:pt x="1858" y="442"/>
                  <a:pt x="1857" y="442"/>
                </a:cubicBezTo>
                <a:cubicBezTo>
                  <a:pt x="1856" y="442"/>
                  <a:pt x="1855" y="442"/>
                  <a:pt x="1853" y="441"/>
                </a:cubicBezTo>
                <a:cubicBezTo>
                  <a:pt x="1853" y="441"/>
                  <a:pt x="1850" y="441"/>
                  <a:pt x="1849" y="441"/>
                </a:cubicBezTo>
                <a:cubicBezTo>
                  <a:pt x="1849" y="442"/>
                  <a:pt x="1850" y="443"/>
                  <a:pt x="1849" y="443"/>
                </a:cubicBezTo>
                <a:cubicBezTo>
                  <a:pt x="1848" y="443"/>
                  <a:pt x="1848" y="442"/>
                  <a:pt x="1848" y="441"/>
                </a:cubicBezTo>
                <a:cubicBezTo>
                  <a:pt x="1848" y="440"/>
                  <a:pt x="1847" y="439"/>
                  <a:pt x="1845" y="439"/>
                </a:cubicBezTo>
                <a:cubicBezTo>
                  <a:pt x="1845" y="440"/>
                  <a:pt x="1844" y="440"/>
                  <a:pt x="1843" y="440"/>
                </a:cubicBezTo>
                <a:cubicBezTo>
                  <a:pt x="1842" y="440"/>
                  <a:pt x="1841" y="441"/>
                  <a:pt x="1841" y="443"/>
                </a:cubicBezTo>
                <a:cubicBezTo>
                  <a:pt x="1841" y="443"/>
                  <a:pt x="1842" y="444"/>
                  <a:pt x="1842" y="445"/>
                </a:cubicBezTo>
                <a:cubicBezTo>
                  <a:pt x="1842" y="446"/>
                  <a:pt x="1843" y="447"/>
                  <a:pt x="1845" y="447"/>
                </a:cubicBezTo>
                <a:cubicBezTo>
                  <a:pt x="1847" y="447"/>
                  <a:pt x="1850" y="448"/>
                  <a:pt x="1851" y="451"/>
                </a:cubicBezTo>
                <a:cubicBezTo>
                  <a:pt x="1852" y="452"/>
                  <a:pt x="1851" y="453"/>
                  <a:pt x="1853" y="454"/>
                </a:cubicBezTo>
                <a:cubicBezTo>
                  <a:pt x="1854" y="454"/>
                  <a:pt x="1855" y="456"/>
                  <a:pt x="1857" y="455"/>
                </a:cubicBezTo>
                <a:cubicBezTo>
                  <a:pt x="1856" y="456"/>
                  <a:pt x="1854" y="456"/>
                  <a:pt x="1853" y="455"/>
                </a:cubicBezTo>
                <a:cubicBezTo>
                  <a:pt x="1853" y="457"/>
                  <a:pt x="1854" y="458"/>
                  <a:pt x="1854" y="459"/>
                </a:cubicBezTo>
                <a:cubicBezTo>
                  <a:pt x="1854" y="459"/>
                  <a:pt x="1854" y="459"/>
                  <a:pt x="1854" y="459"/>
                </a:cubicBezTo>
                <a:cubicBezTo>
                  <a:pt x="1853" y="459"/>
                  <a:pt x="1852" y="456"/>
                  <a:pt x="1852" y="456"/>
                </a:cubicBezTo>
                <a:cubicBezTo>
                  <a:pt x="1851" y="454"/>
                  <a:pt x="1851" y="453"/>
                  <a:pt x="1851" y="452"/>
                </a:cubicBezTo>
                <a:cubicBezTo>
                  <a:pt x="1850" y="450"/>
                  <a:pt x="1848" y="449"/>
                  <a:pt x="1847" y="449"/>
                </a:cubicBezTo>
                <a:cubicBezTo>
                  <a:pt x="1846" y="448"/>
                  <a:pt x="1845" y="448"/>
                  <a:pt x="1844" y="448"/>
                </a:cubicBezTo>
                <a:cubicBezTo>
                  <a:pt x="1844" y="447"/>
                  <a:pt x="1843" y="447"/>
                  <a:pt x="1842" y="447"/>
                </a:cubicBezTo>
                <a:cubicBezTo>
                  <a:pt x="1841" y="447"/>
                  <a:pt x="1841" y="448"/>
                  <a:pt x="1840" y="449"/>
                </a:cubicBezTo>
                <a:cubicBezTo>
                  <a:pt x="1840" y="450"/>
                  <a:pt x="1840" y="451"/>
                  <a:pt x="1840" y="451"/>
                </a:cubicBezTo>
                <a:cubicBezTo>
                  <a:pt x="1840" y="452"/>
                  <a:pt x="1840" y="452"/>
                  <a:pt x="1841" y="453"/>
                </a:cubicBezTo>
                <a:cubicBezTo>
                  <a:pt x="1841" y="453"/>
                  <a:pt x="1841" y="454"/>
                  <a:pt x="1842" y="454"/>
                </a:cubicBezTo>
                <a:cubicBezTo>
                  <a:pt x="1842" y="455"/>
                  <a:pt x="1843" y="455"/>
                  <a:pt x="1844" y="455"/>
                </a:cubicBezTo>
                <a:cubicBezTo>
                  <a:pt x="1844" y="455"/>
                  <a:pt x="1845" y="456"/>
                  <a:pt x="1845" y="456"/>
                </a:cubicBezTo>
                <a:cubicBezTo>
                  <a:pt x="1846" y="457"/>
                  <a:pt x="1846" y="457"/>
                  <a:pt x="1847" y="457"/>
                </a:cubicBezTo>
                <a:cubicBezTo>
                  <a:pt x="1848" y="458"/>
                  <a:pt x="1847" y="458"/>
                  <a:pt x="1846" y="458"/>
                </a:cubicBezTo>
                <a:cubicBezTo>
                  <a:pt x="1846" y="457"/>
                  <a:pt x="1845" y="457"/>
                  <a:pt x="1844" y="457"/>
                </a:cubicBezTo>
                <a:cubicBezTo>
                  <a:pt x="1844" y="457"/>
                  <a:pt x="1844" y="456"/>
                  <a:pt x="1843" y="456"/>
                </a:cubicBezTo>
                <a:cubicBezTo>
                  <a:pt x="1842" y="455"/>
                  <a:pt x="1842" y="455"/>
                  <a:pt x="1841" y="455"/>
                </a:cubicBezTo>
                <a:cubicBezTo>
                  <a:pt x="1840" y="455"/>
                  <a:pt x="1838" y="455"/>
                  <a:pt x="1837" y="455"/>
                </a:cubicBezTo>
                <a:cubicBezTo>
                  <a:pt x="1836" y="455"/>
                  <a:pt x="1835" y="456"/>
                  <a:pt x="1835" y="455"/>
                </a:cubicBezTo>
                <a:cubicBezTo>
                  <a:pt x="1835" y="455"/>
                  <a:pt x="1835" y="454"/>
                  <a:pt x="1835" y="454"/>
                </a:cubicBezTo>
                <a:cubicBezTo>
                  <a:pt x="1836" y="452"/>
                  <a:pt x="1837" y="452"/>
                  <a:pt x="1838" y="450"/>
                </a:cubicBezTo>
                <a:cubicBezTo>
                  <a:pt x="1838" y="450"/>
                  <a:pt x="1838" y="449"/>
                  <a:pt x="1839" y="448"/>
                </a:cubicBezTo>
                <a:cubicBezTo>
                  <a:pt x="1839" y="448"/>
                  <a:pt x="1839" y="447"/>
                  <a:pt x="1840" y="446"/>
                </a:cubicBezTo>
                <a:cubicBezTo>
                  <a:pt x="1840" y="445"/>
                  <a:pt x="1839" y="443"/>
                  <a:pt x="1838" y="442"/>
                </a:cubicBezTo>
                <a:cubicBezTo>
                  <a:pt x="1838" y="441"/>
                  <a:pt x="1836" y="441"/>
                  <a:pt x="1835" y="440"/>
                </a:cubicBezTo>
                <a:cubicBezTo>
                  <a:pt x="1834" y="439"/>
                  <a:pt x="1832" y="438"/>
                  <a:pt x="1830" y="439"/>
                </a:cubicBezTo>
                <a:cubicBezTo>
                  <a:pt x="1829" y="439"/>
                  <a:pt x="1829" y="440"/>
                  <a:pt x="1829" y="441"/>
                </a:cubicBezTo>
                <a:cubicBezTo>
                  <a:pt x="1829" y="441"/>
                  <a:pt x="1828" y="442"/>
                  <a:pt x="1827" y="442"/>
                </a:cubicBezTo>
                <a:cubicBezTo>
                  <a:pt x="1827" y="442"/>
                  <a:pt x="1826" y="442"/>
                  <a:pt x="1826" y="443"/>
                </a:cubicBezTo>
                <a:cubicBezTo>
                  <a:pt x="1825" y="443"/>
                  <a:pt x="1823" y="445"/>
                  <a:pt x="1823" y="444"/>
                </a:cubicBezTo>
                <a:cubicBezTo>
                  <a:pt x="1822" y="442"/>
                  <a:pt x="1825" y="442"/>
                  <a:pt x="1825" y="441"/>
                </a:cubicBezTo>
                <a:cubicBezTo>
                  <a:pt x="1826" y="441"/>
                  <a:pt x="1826" y="440"/>
                  <a:pt x="1825" y="440"/>
                </a:cubicBezTo>
                <a:cubicBezTo>
                  <a:pt x="1825" y="440"/>
                  <a:pt x="1825" y="440"/>
                  <a:pt x="1824" y="439"/>
                </a:cubicBezTo>
                <a:cubicBezTo>
                  <a:pt x="1824" y="439"/>
                  <a:pt x="1824" y="439"/>
                  <a:pt x="1824" y="438"/>
                </a:cubicBezTo>
                <a:cubicBezTo>
                  <a:pt x="1824" y="438"/>
                  <a:pt x="1823" y="438"/>
                  <a:pt x="1822" y="438"/>
                </a:cubicBezTo>
                <a:cubicBezTo>
                  <a:pt x="1822" y="437"/>
                  <a:pt x="1822" y="436"/>
                  <a:pt x="1823" y="436"/>
                </a:cubicBezTo>
                <a:cubicBezTo>
                  <a:pt x="1823" y="436"/>
                  <a:pt x="1824" y="436"/>
                  <a:pt x="1824" y="435"/>
                </a:cubicBezTo>
                <a:cubicBezTo>
                  <a:pt x="1824" y="434"/>
                  <a:pt x="1823" y="435"/>
                  <a:pt x="1823" y="434"/>
                </a:cubicBezTo>
                <a:cubicBezTo>
                  <a:pt x="1821" y="434"/>
                  <a:pt x="1821" y="433"/>
                  <a:pt x="1820" y="435"/>
                </a:cubicBezTo>
                <a:cubicBezTo>
                  <a:pt x="1820" y="436"/>
                  <a:pt x="1819" y="436"/>
                  <a:pt x="1819" y="437"/>
                </a:cubicBezTo>
                <a:cubicBezTo>
                  <a:pt x="1818" y="438"/>
                  <a:pt x="1818" y="437"/>
                  <a:pt x="1817" y="438"/>
                </a:cubicBezTo>
                <a:cubicBezTo>
                  <a:pt x="1815" y="438"/>
                  <a:pt x="1815" y="440"/>
                  <a:pt x="1814" y="441"/>
                </a:cubicBezTo>
                <a:cubicBezTo>
                  <a:pt x="1814" y="442"/>
                  <a:pt x="1814" y="442"/>
                  <a:pt x="1813" y="442"/>
                </a:cubicBezTo>
                <a:cubicBezTo>
                  <a:pt x="1812" y="442"/>
                  <a:pt x="1812" y="443"/>
                  <a:pt x="1812" y="444"/>
                </a:cubicBezTo>
                <a:cubicBezTo>
                  <a:pt x="1812" y="444"/>
                  <a:pt x="1812" y="446"/>
                  <a:pt x="1812" y="446"/>
                </a:cubicBezTo>
                <a:cubicBezTo>
                  <a:pt x="1811" y="448"/>
                  <a:pt x="1809" y="445"/>
                  <a:pt x="1808" y="446"/>
                </a:cubicBezTo>
                <a:cubicBezTo>
                  <a:pt x="1808" y="447"/>
                  <a:pt x="1808" y="448"/>
                  <a:pt x="1809" y="448"/>
                </a:cubicBezTo>
                <a:cubicBezTo>
                  <a:pt x="1809" y="449"/>
                  <a:pt x="1810" y="449"/>
                  <a:pt x="1809" y="450"/>
                </a:cubicBezTo>
                <a:cubicBezTo>
                  <a:pt x="1809" y="451"/>
                  <a:pt x="1809" y="452"/>
                  <a:pt x="1809" y="452"/>
                </a:cubicBezTo>
                <a:cubicBezTo>
                  <a:pt x="1808" y="453"/>
                  <a:pt x="1806" y="453"/>
                  <a:pt x="1805" y="453"/>
                </a:cubicBezTo>
                <a:cubicBezTo>
                  <a:pt x="1803" y="453"/>
                  <a:pt x="1802" y="454"/>
                  <a:pt x="1801" y="455"/>
                </a:cubicBezTo>
                <a:cubicBezTo>
                  <a:pt x="1801" y="456"/>
                  <a:pt x="1802" y="457"/>
                  <a:pt x="1801" y="457"/>
                </a:cubicBezTo>
                <a:cubicBezTo>
                  <a:pt x="1800" y="457"/>
                  <a:pt x="1800" y="456"/>
                  <a:pt x="1800" y="455"/>
                </a:cubicBezTo>
                <a:cubicBezTo>
                  <a:pt x="1800" y="454"/>
                  <a:pt x="1803" y="453"/>
                  <a:pt x="1801" y="452"/>
                </a:cubicBezTo>
                <a:cubicBezTo>
                  <a:pt x="1800" y="452"/>
                  <a:pt x="1799" y="452"/>
                  <a:pt x="1799" y="452"/>
                </a:cubicBezTo>
                <a:cubicBezTo>
                  <a:pt x="1798" y="452"/>
                  <a:pt x="1798" y="451"/>
                  <a:pt x="1797" y="451"/>
                </a:cubicBezTo>
                <a:cubicBezTo>
                  <a:pt x="1796" y="451"/>
                  <a:pt x="1795" y="450"/>
                  <a:pt x="1797" y="450"/>
                </a:cubicBezTo>
                <a:cubicBezTo>
                  <a:pt x="1797" y="449"/>
                  <a:pt x="1798" y="450"/>
                  <a:pt x="1799" y="450"/>
                </a:cubicBezTo>
                <a:cubicBezTo>
                  <a:pt x="1800" y="450"/>
                  <a:pt x="1801" y="449"/>
                  <a:pt x="1803" y="450"/>
                </a:cubicBezTo>
                <a:cubicBezTo>
                  <a:pt x="1804" y="451"/>
                  <a:pt x="1807" y="451"/>
                  <a:pt x="1805" y="449"/>
                </a:cubicBezTo>
                <a:cubicBezTo>
                  <a:pt x="1805" y="449"/>
                  <a:pt x="1804" y="449"/>
                  <a:pt x="1804" y="448"/>
                </a:cubicBezTo>
                <a:cubicBezTo>
                  <a:pt x="1803" y="448"/>
                  <a:pt x="1803" y="448"/>
                  <a:pt x="1802" y="447"/>
                </a:cubicBezTo>
                <a:cubicBezTo>
                  <a:pt x="1802" y="447"/>
                  <a:pt x="1801" y="447"/>
                  <a:pt x="1800" y="447"/>
                </a:cubicBezTo>
                <a:cubicBezTo>
                  <a:pt x="1799" y="446"/>
                  <a:pt x="1800" y="446"/>
                  <a:pt x="1800" y="445"/>
                </a:cubicBezTo>
                <a:cubicBezTo>
                  <a:pt x="1800" y="444"/>
                  <a:pt x="1801" y="443"/>
                  <a:pt x="1802" y="442"/>
                </a:cubicBezTo>
                <a:cubicBezTo>
                  <a:pt x="1803" y="440"/>
                  <a:pt x="1804" y="440"/>
                  <a:pt x="1805" y="440"/>
                </a:cubicBezTo>
                <a:cubicBezTo>
                  <a:pt x="1807" y="439"/>
                  <a:pt x="1808" y="438"/>
                  <a:pt x="1808" y="437"/>
                </a:cubicBezTo>
                <a:cubicBezTo>
                  <a:pt x="1808" y="435"/>
                  <a:pt x="1808" y="434"/>
                  <a:pt x="1806" y="433"/>
                </a:cubicBezTo>
                <a:cubicBezTo>
                  <a:pt x="1804" y="433"/>
                  <a:pt x="1804" y="434"/>
                  <a:pt x="1803" y="435"/>
                </a:cubicBezTo>
                <a:cubicBezTo>
                  <a:pt x="1802" y="435"/>
                  <a:pt x="1801" y="435"/>
                  <a:pt x="1801" y="435"/>
                </a:cubicBezTo>
                <a:cubicBezTo>
                  <a:pt x="1800" y="436"/>
                  <a:pt x="1800" y="436"/>
                  <a:pt x="1799" y="437"/>
                </a:cubicBezTo>
                <a:cubicBezTo>
                  <a:pt x="1799" y="438"/>
                  <a:pt x="1797" y="438"/>
                  <a:pt x="1796" y="439"/>
                </a:cubicBezTo>
                <a:cubicBezTo>
                  <a:pt x="1795" y="440"/>
                  <a:pt x="1795" y="442"/>
                  <a:pt x="1793" y="441"/>
                </a:cubicBezTo>
                <a:cubicBezTo>
                  <a:pt x="1793" y="441"/>
                  <a:pt x="1794" y="441"/>
                  <a:pt x="1794" y="440"/>
                </a:cubicBezTo>
                <a:cubicBezTo>
                  <a:pt x="1796" y="438"/>
                  <a:pt x="1798" y="437"/>
                  <a:pt x="1800" y="435"/>
                </a:cubicBezTo>
                <a:cubicBezTo>
                  <a:pt x="1801" y="434"/>
                  <a:pt x="1802" y="433"/>
                  <a:pt x="1803" y="433"/>
                </a:cubicBezTo>
                <a:cubicBezTo>
                  <a:pt x="1804" y="432"/>
                  <a:pt x="1805" y="432"/>
                  <a:pt x="1805" y="432"/>
                </a:cubicBezTo>
                <a:cubicBezTo>
                  <a:pt x="1806" y="431"/>
                  <a:pt x="1806" y="430"/>
                  <a:pt x="1806" y="430"/>
                </a:cubicBezTo>
                <a:cubicBezTo>
                  <a:pt x="1807" y="429"/>
                  <a:pt x="1807" y="429"/>
                  <a:pt x="1808" y="428"/>
                </a:cubicBezTo>
                <a:cubicBezTo>
                  <a:pt x="1809" y="427"/>
                  <a:pt x="1811" y="426"/>
                  <a:pt x="1811" y="425"/>
                </a:cubicBezTo>
                <a:cubicBezTo>
                  <a:pt x="1812" y="424"/>
                  <a:pt x="1810" y="422"/>
                  <a:pt x="1808" y="421"/>
                </a:cubicBezTo>
                <a:cubicBezTo>
                  <a:pt x="1806" y="420"/>
                  <a:pt x="1805" y="419"/>
                  <a:pt x="1804" y="417"/>
                </a:cubicBezTo>
                <a:cubicBezTo>
                  <a:pt x="1804" y="415"/>
                  <a:pt x="1805" y="414"/>
                  <a:pt x="1805" y="413"/>
                </a:cubicBezTo>
                <a:cubicBezTo>
                  <a:pt x="1806" y="412"/>
                  <a:pt x="1806" y="410"/>
                  <a:pt x="1805" y="409"/>
                </a:cubicBezTo>
                <a:cubicBezTo>
                  <a:pt x="1805" y="408"/>
                  <a:pt x="1804" y="408"/>
                  <a:pt x="1803" y="407"/>
                </a:cubicBezTo>
                <a:cubicBezTo>
                  <a:pt x="1803" y="407"/>
                  <a:pt x="1802" y="407"/>
                  <a:pt x="1801" y="406"/>
                </a:cubicBezTo>
                <a:cubicBezTo>
                  <a:pt x="1799" y="406"/>
                  <a:pt x="1796" y="406"/>
                  <a:pt x="1794" y="404"/>
                </a:cubicBezTo>
                <a:cubicBezTo>
                  <a:pt x="1793" y="402"/>
                  <a:pt x="1793" y="400"/>
                  <a:pt x="1793" y="398"/>
                </a:cubicBezTo>
                <a:cubicBezTo>
                  <a:pt x="1793" y="395"/>
                  <a:pt x="1792" y="391"/>
                  <a:pt x="1790" y="390"/>
                </a:cubicBezTo>
                <a:cubicBezTo>
                  <a:pt x="1789" y="389"/>
                  <a:pt x="1789" y="389"/>
                  <a:pt x="1788" y="389"/>
                </a:cubicBezTo>
                <a:cubicBezTo>
                  <a:pt x="1788" y="388"/>
                  <a:pt x="1787" y="387"/>
                  <a:pt x="1787" y="387"/>
                </a:cubicBezTo>
                <a:cubicBezTo>
                  <a:pt x="1786" y="385"/>
                  <a:pt x="1785" y="385"/>
                  <a:pt x="1783" y="385"/>
                </a:cubicBezTo>
                <a:cubicBezTo>
                  <a:pt x="1782" y="385"/>
                  <a:pt x="1780" y="385"/>
                  <a:pt x="1779" y="385"/>
                </a:cubicBezTo>
                <a:cubicBezTo>
                  <a:pt x="1777" y="385"/>
                  <a:pt x="1775" y="385"/>
                  <a:pt x="1773" y="385"/>
                </a:cubicBezTo>
                <a:cubicBezTo>
                  <a:pt x="1772" y="385"/>
                  <a:pt x="1770" y="385"/>
                  <a:pt x="1769" y="385"/>
                </a:cubicBezTo>
                <a:cubicBezTo>
                  <a:pt x="1768" y="385"/>
                  <a:pt x="1767" y="385"/>
                  <a:pt x="1766" y="385"/>
                </a:cubicBezTo>
                <a:cubicBezTo>
                  <a:pt x="1765" y="385"/>
                  <a:pt x="1764" y="385"/>
                  <a:pt x="1763" y="385"/>
                </a:cubicBezTo>
                <a:cubicBezTo>
                  <a:pt x="1762" y="385"/>
                  <a:pt x="1761" y="385"/>
                  <a:pt x="1761" y="385"/>
                </a:cubicBezTo>
                <a:cubicBezTo>
                  <a:pt x="1760" y="385"/>
                  <a:pt x="1759" y="385"/>
                  <a:pt x="1758" y="386"/>
                </a:cubicBezTo>
                <a:cubicBezTo>
                  <a:pt x="1756" y="387"/>
                  <a:pt x="1755" y="388"/>
                  <a:pt x="1754" y="388"/>
                </a:cubicBezTo>
                <a:cubicBezTo>
                  <a:pt x="1753" y="389"/>
                  <a:pt x="1751" y="389"/>
                  <a:pt x="1749" y="389"/>
                </a:cubicBezTo>
                <a:cubicBezTo>
                  <a:pt x="1747" y="390"/>
                  <a:pt x="1745" y="390"/>
                  <a:pt x="1743" y="391"/>
                </a:cubicBezTo>
                <a:cubicBezTo>
                  <a:pt x="1741" y="391"/>
                  <a:pt x="1740" y="393"/>
                  <a:pt x="1737" y="393"/>
                </a:cubicBezTo>
                <a:cubicBezTo>
                  <a:pt x="1737" y="393"/>
                  <a:pt x="1736" y="393"/>
                  <a:pt x="1736" y="394"/>
                </a:cubicBezTo>
                <a:cubicBezTo>
                  <a:pt x="1735" y="395"/>
                  <a:pt x="1736" y="395"/>
                  <a:pt x="1736" y="395"/>
                </a:cubicBezTo>
                <a:cubicBezTo>
                  <a:pt x="1737" y="395"/>
                  <a:pt x="1739" y="395"/>
                  <a:pt x="1740" y="395"/>
                </a:cubicBezTo>
                <a:cubicBezTo>
                  <a:pt x="1740" y="396"/>
                  <a:pt x="1741" y="396"/>
                  <a:pt x="1741" y="397"/>
                </a:cubicBezTo>
                <a:cubicBezTo>
                  <a:pt x="1741" y="397"/>
                  <a:pt x="1741" y="397"/>
                  <a:pt x="1741" y="398"/>
                </a:cubicBezTo>
                <a:cubicBezTo>
                  <a:pt x="1741" y="398"/>
                  <a:pt x="1742" y="398"/>
                  <a:pt x="1742" y="399"/>
                </a:cubicBezTo>
                <a:cubicBezTo>
                  <a:pt x="1742" y="399"/>
                  <a:pt x="1742" y="401"/>
                  <a:pt x="1741" y="401"/>
                </a:cubicBezTo>
                <a:cubicBezTo>
                  <a:pt x="1741" y="400"/>
                  <a:pt x="1740" y="399"/>
                  <a:pt x="1740" y="399"/>
                </a:cubicBezTo>
                <a:cubicBezTo>
                  <a:pt x="1739" y="398"/>
                  <a:pt x="1738" y="397"/>
                  <a:pt x="1736" y="396"/>
                </a:cubicBezTo>
                <a:cubicBezTo>
                  <a:pt x="1734" y="395"/>
                  <a:pt x="1731" y="395"/>
                  <a:pt x="1729" y="396"/>
                </a:cubicBezTo>
                <a:cubicBezTo>
                  <a:pt x="1729" y="396"/>
                  <a:pt x="1728" y="397"/>
                  <a:pt x="1728" y="397"/>
                </a:cubicBezTo>
                <a:cubicBezTo>
                  <a:pt x="1726" y="398"/>
                  <a:pt x="1725" y="397"/>
                  <a:pt x="1724" y="397"/>
                </a:cubicBezTo>
                <a:cubicBezTo>
                  <a:pt x="1723" y="397"/>
                  <a:pt x="1723" y="398"/>
                  <a:pt x="1723" y="399"/>
                </a:cubicBezTo>
                <a:cubicBezTo>
                  <a:pt x="1723" y="399"/>
                  <a:pt x="1724" y="399"/>
                  <a:pt x="1724" y="400"/>
                </a:cubicBezTo>
                <a:cubicBezTo>
                  <a:pt x="1724" y="400"/>
                  <a:pt x="1724" y="401"/>
                  <a:pt x="1724" y="402"/>
                </a:cubicBezTo>
                <a:cubicBezTo>
                  <a:pt x="1725" y="402"/>
                  <a:pt x="1725" y="403"/>
                  <a:pt x="1725" y="403"/>
                </a:cubicBezTo>
                <a:cubicBezTo>
                  <a:pt x="1726" y="404"/>
                  <a:pt x="1726" y="405"/>
                  <a:pt x="1725" y="404"/>
                </a:cubicBezTo>
                <a:cubicBezTo>
                  <a:pt x="1725" y="404"/>
                  <a:pt x="1724" y="404"/>
                  <a:pt x="1724" y="403"/>
                </a:cubicBezTo>
                <a:cubicBezTo>
                  <a:pt x="1723" y="403"/>
                  <a:pt x="1723" y="403"/>
                  <a:pt x="1722" y="402"/>
                </a:cubicBezTo>
                <a:cubicBezTo>
                  <a:pt x="1721" y="402"/>
                  <a:pt x="1721" y="402"/>
                  <a:pt x="1720" y="401"/>
                </a:cubicBezTo>
                <a:cubicBezTo>
                  <a:pt x="1720" y="400"/>
                  <a:pt x="1720" y="400"/>
                  <a:pt x="1719" y="399"/>
                </a:cubicBezTo>
                <a:cubicBezTo>
                  <a:pt x="1718" y="399"/>
                  <a:pt x="1718" y="399"/>
                  <a:pt x="1717" y="400"/>
                </a:cubicBezTo>
                <a:cubicBezTo>
                  <a:pt x="1715" y="400"/>
                  <a:pt x="1715" y="400"/>
                  <a:pt x="1714" y="398"/>
                </a:cubicBezTo>
                <a:cubicBezTo>
                  <a:pt x="1714" y="395"/>
                  <a:pt x="1714" y="393"/>
                  <a:pt x="1714" y="390"/>
                </a:cubicBezTo>
                <a:cubicBezTo>
                  <a:pt x="1715" y="388"/>
                  <a:pt x="1717" y="388"/>
                  <a:pt x="1717" y="386"/>
                </a:cubicBezTo>
                <a:cubicBezTo>
                  <a:pt x="1717" y="384"/>
                  <a:pt x="1715" y="383"/>
                  <a:pt x="1714" y="383"/>
                </a:cubicBezTo>
                <a:cubicBezTo>
                  <a:pt x="1713" y="382"/>
                  <a:pt x="1711" y="382"/>
                  <a:pt x="1709" y="382"/>
                </a:cubicBezTo>
                <a:cubicBezTo>
                  <a:pt x="1708" y="382"/>
                  <a:pt x="1706" y="382"/>
                  <a:pt x="1705" y="381"/>
                </a:cubicBezTo>
                <a:cubicBezTo>
                  <a:pt x="1704" y="381"/>
                  <a:pt x="1703" y="381"/>
                  <a:pt x="1703" y="381"/>
                </a:cubicBezTo>
                <a:cubicBezTo>
                  <a:pt x="1700" y="381"/>
                  <a:pt x="1698" y="381"/>
                  <a:pt x="1696" y="380"/>
                </a:cubicBezTo>
                <a:cubicBezTo>
                  <a:pt x="1694" y="380"/>
                  <a:pt x="1691" y="380"/>
                  <a:pt x="1689" y="380"/>
                </a:cubicBezTo>
                <a:cubicBezTo>
                  <a:pt x="1687" y="381"/>
                  <a:pt x="1685" y="381"/>
                  <a:pt x="1683" y="381"/>
                </a:cubicBezTo>
                <a:cubicBezTo>
                  <a:pt x="1681" y="381"/>
                  <a:pt x="1679" y="381"/>
                  <a:pt x="1677" y="381"/>
                </a:cubicBezTo>
                <a:cubicBezTo>
                  <a:pt x="1673" y="381"/>
                  <a:pt x="1669" y="382"/>
                  <a:pt x="1665" y="384"/>
                </a:cubicBezTo>
                <a:cubicBezTo>
                  <a:pt x="1663" y="384"/>
                  <a:pt x="1660" y="385"/>
                  <a:pt x="1658" y="386"/>
                </a:cubicBezTo>
                <a:cubicBezTo>
                  <a:pt x="1656" y="386"/>
                  <a:pt x="1655" y="386"/>
                  <a:pt x="1654" y="387"/>
                </a:cubicBezTo>
                <a:cubicBezTo>
                  <a:pt x="1653" y="388"/>
                  <a:pt x="1653" y="388"/>
                  <a:pt x="1652" y="389"/>
                </a:cubicBezTo>
                <a:cubicBezTo>
                  <a:pt x="1651" y="389"/>
                  <a:pt x="1650" y="390"/>
                  <a:pt x="1649" y="390"/>
                </a:cubicBezTo>
                <a:cubicBezTo>
                  <a:pt x="1648" y="391"/>
                  <a:pt x="1647" y="391"/>
                  <a:pt x="1646" y="392"/>
                </a:cubicBezTo>
                <a:cubicBezTo>
                  <a:pt x="1644" y="393"/>
                  <a:pt x="1643" y="394"/>
                  <a:pt x="1642" y="395"/>
                </a:cubicBezTo>
                <a:cubicBezTo>
                  <a:pt x="1641" y="396"/>
                  <a:pt x="1639" y="397"/>
                  <a:pt x="1638" y="398"/>
                </a:cubicBezTo>
                <a:cubicBezTo>
                  <a:pt x="1637" y="399"/>
                  <a:pt x="1637" y="400"/>
                  <a:pt x="1637" y="401"/>
                </a:cubicBezTo>
                <a:cubicBezTo>
                  <a:pt x="1637" y="402"/>
                  <a:pt x="1637" y="403"/>
                  <a:pt x="1637" y="403"/>
                </a:cubicBezTo>
                <a:cubicBezTo>
                  <a:pt x="1636" y="403"/>
                  <a:pt x="1636" y="403"/>
                  <a:pt x="1635" y="402"/>
                </a:cubicBezTo>
                <a:cubicBezTo>
                  <a:pt x="1634" y="402"/>
                  <a:pt x="1633" y="402"/>
                  <a:pt x="1632" y="403"/>
                </a:cubicBezTo>
                <a:cubicBezTo>
                  <a:pt x="1632" y="404"/>
                  <a:pt x="1631" y="404"/>
                  <a:pt x="1631" y="405"/>
                </a:cubicBezTo>
                <a:cubicBezTo>
                  <a:pt x="1629" y="407"/>
                  <a:pt x="1627" y="409"/>
                  <a:pt x="1626" y="412"/>
                </a:cubicBezTo>
                <a:cubicBezTo>
                  <a:pt x="1626" y="413"/>
                  <a:pt x="1626" y="414"/>
                  <a:pt x="1626" y="415"/>
                </a:cubicBezTo>
                <a:cubicBezTo>
                  <a:pt x="1626" y="416"/>
                  <a:pt x="1625" y="417"/>
                  <a:pt x="1624" y="418"/>
                </a:cubicBezTo>
                <a:cubicBezTo>
                  <a:pt x="1624" y="419"/>
                  <a:pt x="1624" y="420"/>
                  <a:pt x="1624" y="422"/>
                </a:cubicBezTo>
                <a:cubicBezTo>
                  <a:pt x="1623" y="424"/>
                  <a:pt x="1621" y="422"/>
                  <a:pt x="1620" y="424"/>
                </a:cubicBezTo>
                <a:cubicBezTo>
                  <a:pt x="1620" y="425"/>
                  <a:pt x="1621" y="426"/>
                  <a:pt x="1621" y="427"/>
                </a:cubicBezTo>
                <a:cubicBezTo>
                  <a:pt x="1620" y="430"/>
                  <a:pt x="1614" y="429"/>
                  <a:pt x="1615" y="433"/>
                </a:cubicBezTo>
                <a:cubicBezTo>
                  <a:pt x="1616" y="433"/>
                  <a:pt x="1616" y="434"/>
                  <a:pt x="1615" y="435"/>
                </a:cubicBezTo>
                <a:cubicBezTo>
                  <a:pt x="1615" y="435"/>
                  <a:pt x="1614" y="435"/>
                  <a:pt x="1614" y="436"/>
                </a:cubicBezTo>
                <a:cubicBezTo>
                  <a:pt x="1613" y="436"/>
                  <a:pt x="1613" y="437"/>
                  <a:pt x="1613" y="438"/>
                </a:cubicBezTo>
                <a:cubicBezTo>
                  <a:pt x="1613" y="439"/>
                  <a:pt x="1612" y="441"/>
                  <a:pt x="1612" y="442"/>
                </a:cubicBezTo>
                <a:cubicBezTo>
                  <a:pt x="1612" y="443"/>
                  <a:pt x="1612" y="444"/>
                  <a:pt x="1612" y="444"/>
                </a:cubicBezTo>
                <a:cubicBezTo>
                  <a:pt x="1613" y="445"/>
                  <a:pt x="1614" y="445"/>
                  <a:pt x="1614" y="445"/>
                </a:cubicBezTo>
                <a:cubicBezTo>
                  <a:pt x="1615" y="446"/>
                  <a:pt x="1615" y="446"/>
                  <a:pt x="1616" y="446"/>
                </a:cubicBezTo>
                <a:cubicBezTo>
                  <a:pt x="1617" y="446"/>
                  <a:pt x="1618" y="446"/>
                  <a:pt x="1618" y="447"/>
                </a:cubicBezTo>
                <a:cubicBezTo>
                  <a:pt x="1619" y="448"/>
                  <a:pt x="1616" y="449"/>
                  <a:pt x="1616" y="449"/>
                </a:cubicBezTo>
                <a:cubicBezTo>
                  <a:pt x="1614" y="449"/>
                  <a:pt x="1613" y="449"/>
                  <a:pt x="1612" y="450"/>
                </a:cubicBezTo>
                <a:cubicBezTo>
                  <a:pt x="1611" y="451"/>
                  <a:pt x="1611" y="452"/>
                  <a:pt x="1611" y="453"/>
                </a:cubicBezTo>
                <a:cubicBezTo>
                  <a:pt x="1610" y="454"/>
                  <a:pt x="1609" y="455"/>
                  <a:pt x="1609" y="457"/>
                </a:cubicBezTo>
                <a:cubicBezTo>
                  <a:pt x="1609" y="458"/>
                  <a:pt x="1610" y="459"/>
                  <a:pt x="1611" y="461"/>
                </a:cubicBezTo>
                <a:cubicBezTo>
                  <a:pt x="1612" y="462"/>
                  <a:pt x="1613" y="463"/>
                  <a:pt x="1613" y="464"/>
                </a:cubicBezTo>
                <a:cubicBezTo>
                  <a:pt x="1613" y="466"/>
                  <a:pt x="1611" y="466"/>
                  <a:pt x="1611" y="467"/>
                </a:cubicBezTo>
                <a:cubicBezTo>
                  <a:pt x="1611" y="469"/>
                  <a:pt x="1611" y="471"/>
                  <a:pt x="1611" y="472"/>
                </a:cubicBezTo>
                <a:cubicBezTo>
                  <a:pt x="1612" y="475"/>
                  <a:pt x="1613" y="478"/>
                  <a:pt x="1616" y="479"/>
                </a:cubicBezTo>
                <a:cubicBezTo>
                  <a:pt x="1618" y="479"/>
                  <a:pt x="1619" y="480"/>
                  <a:pt x="1621" y="480"/>
                </a:cubicBezTo>
                <a:cubicBezTo>
                  <a:pt x="1622" y="480"/>
                  <a:pt x="1624" y="480"/>
                  <a:pt x="1625" y="480"/>
                </a:cubicBezTo>
                <a:cubicBezTo>
                  <a:pt x="1629" y="481"/>
                  <a:pt x="1633" y="481"/>
                  <a:pt x="1636" y="482"/>
                </a:cubicBezTo>
                <a:cubicBezTo>
                  <a:pt x="1640" y="482"/>
                  <a:pt x="1644" y="483"/>
                  <a:pt x="1648" y="483"/>
                </a:cubicBezTo>
                <a:cubicBezTo>
                  <a:pt x="1650" y="483"/>
                  <a:pt x="1651" y="483"/>
                  <a:pt x="1653" y="482"/>
                </a:cubicBezTo>
                <a:cubicBezTo>
                  <a:pt x="1654" y="482"/>
                  <a:pt x="1655" y="482"/>
                  <a:pt x="1656" y="482"/>
                </a:cubicBezTo>
                <a:cubicBezTo>
                  <a:pt x="1657" y="483"/>
                  <a:pt x="1658" y="484"/>
                  <a:pt x="1659" y="485"/>
                </a:cubicBezTo>
                <a:cubicBezTo>
                  <a:pt x="1661" y="486"/>
                  <a:pt x="1662" y="487"/>
                  <a:pt x="1663" y="488"/>
                </a:cubicBezTo>
                <a:cubicBezTo>
                  <a:pt x="1663" y="489"/>
                  <a:pt x="1664" y="489"/>
                  <a:pt x="1665" y="489"/>
                </a:cubicBezTo>
                <a:cubicBezTo>
                  <a:pt x="1665" y="490"/>
                  <a:pt x="1666" y="490"/>
                  <a:pt x="1666" y="491"/>
                </a:cubicBezTo>
                <a:cubicBezTo>
                  <a:pt x="1668" y="494"/>
                  <a:pt x="1660" y="493"/>
                  <a:pt x="1659" y="493"/>
                </a:cubicBezTo>
                <a:cubicBezTo>
                  <a:pt x="1657" y="493"/>
                  <a:pt x="1656" y="492"/>
                  <a:pt x="1654" y="493"/>
                </a:cubicBezTo>
                <a:cubicBezTo>
                  <a:pt x="1653" y="493"/>
                  <a:pt x="1651" y="494"/>
                  <a:pt x="1649" y="493"/>
                </a:cubicBezTo>
                <a:cubicBezTo>
                  <a:pt x="1646" y="493"/>
                  <a:pt x="1644" y="490"/>
                  <a:pt x="1640" y="489"/>
                </a:cubicBezTo>
                <a:cubicBezTo>
                  <a:pt x="1639" y="489"/>
                  <a:pt x="1639" y="490"/>
                  <a:pt x="1638" y="490"/>
                </a:cubicBezTo>
                <a:cubicBezTo>
                  <a:pt x="1637" y="490"/>
                  <a:pt x="1637" y="490"/>
                  <a:pt x="1636" y="490"/>
                </a:cubicBezTo>
                <a:cubicBezTo>
                  <a:pt x="1634" y="490"/>
                  <a:pt x="1632" y="490"/>
                  <a:pt x="1630" y="490"/>
                </a:cubicBezTo>
                <a:cubicBezTo>
                  <a:pt x="1629" y="490"/>
                  <a:pt x="1628" y="490"/>
                  <a:pt x="1627" y="490"/>
                </a:cubicBezTo>
                <a:cubicBezTo>
                  <a:pt x="1626" y="489"/>
                  <a:pt x="1626" y="489"/>
                  <a:pt x="1625" y="488"/>
                </a:cubicBezTo>
                <a:cubicBezTo>
                  <a:pt x="1625" y="488"/>
                  <a:pt x="1624" y="488"/>
                  <a:pt x="1623" y="488"/>
                </a:cubicBezTo>
                <a:cubicBezTo>
                  <a:pt x="1622" y="488"/>
                  <a:pt x="1622" y="487"/>
                  <a:pt x="1621" y="487"/>
                </a:cubicBezTo>
                <a:cubicBezTo>
                  <a:pt x="1619" y="487"/>
                  <a:pt x="1621" y="489"/>
                  <a:pt x="1622" y="490"/>
                </a:cubicBezTo>
                <a:cubicBezTo>
                  <a:pt x="1623" y="490"/>
                  <a:pt x="1624" y="491"/>
                  <a:pt x="1624" y="493"/>
                </a:cubicBezTo>
                <a:cubicBezTo>
                  <a:pt x="1624" y="494"/>
                  <a:pt x="1623" y="494"/>
                  <a:pt x="1623" y="494"/>
                </a:cubicBezTo>
                <a:cubicBezTo>
                  <a:pt x="1622" y="495"/>
                  <a:pt x="1622" y="496"/>
                  <a:pt x="1623" y="496"/>
                </a:cubicBezTo>
                <a:cubicBezTo>
                  <a:pt x="1623" y="497"/>
                  <a:pt x="1624" y="498"/>
                  <a:pt x="1625" y="499"/>
                </a:cubicBezTo>
                <a:cubicBezTo>
                  <a:pt x="1627" y="500"/>
                  <a:pt x="1628" y="502"/>
                  <a:pt x="1629" y="503"/>
                </a:cubicBezTo>
                <a:cubicBezTo>
                  <a:pt x="1631" y="504"/>
                  <a:pt x="1632" y="505"/>
                  <a:pt x="1634" y="506"/>
                </a:cubicBezTo>
                <a:cubicBezTo>
                  <a:pt x="1635" y="507"/>
                  <a:pt x="1636" y="508"/>
                  <a:pt x="1637" y="509"/>
                </a:cubicBezTo>
                <a:cubicBezTo>
                  <a:pt x="1638" y="509"/>
                  <a:pt x="1639" y="510"/>
                  <a:pt x="1640" y="510"/>
                </a:cubicBezTo>
                <a:cubicBezTo>
                  <a:pt x="1641" y="511"/>
                  <a:pt x="1643" y="512"/>
                  <a:pt x="1646" y="513"/>
                </a:cubicBezTo>
                <a:cubicBezTo>
                  <a:pt x="1646" y="513"/>
                  <a:pt x="1647" y="513"/>
                  <a:pt x="1648" y="514"/>
                </a:cubicBezTo>
                <a:cubicBezTo>
                  <a:pt x="1649" y="514"/>
                  <a:pt x="1649" y="514"/>
                  <a:pt x="1649" y="515"/>
                </a:cubicBezTo>
                <a:cubicBezTo>
                  <a:pt x="1650" y="515"/>
                  <a:pt x="1651" y="515"/>
                  <a:pt x="1651" y="516"/>
                </a:cubicBezTo>
                <a:cubicBezTo>
                  <a:pt x="1650" y="517"/>
                  <a:pt x="1649" y="516"/>
                  <a:pt x="1649" y="516"/>
                </a:cubicBezTo>
                <a:cubicBezTo>
                  <a:pt x="1648" y="516"/>
                  <a:pt x="1647" y="516"/>
                  <a:pt x="1647" y="517"/>
                </a:cubicBezTo>
                <a:cubicBezTo>
                  <a:pt x="1647" y="518"/>
                  <a:pt x="1649" y="518"/>
                  <a:pt x="1649" y="518"/>
                </a:cubicBezTo>
                <a:cubicBezTo>
                  <a:pt x="1651" y="518"/>
                  <a:pt x="1652" y="519"/>
                  <a:pt x="1653" y="519"/>
                </a:cubicBezTo>
                <a:cubicBezTo>
                  <a:pt x="1655" y="520"/>
                  <a:pt x="1657" y="520"/>
                  <a:pt x="1658" y="519"/>
                </a:cubicBezTo>
                <a:cubicBezTo>
                  <a:pt x="1659" y="518"/>
                  <a:pt x="1659" y="517"/>
                  <a:pt x="1661" y="517"/>
                </a:cubicBezTo>
                <a:cubicBezTo>
                  <a:pt x="1662" y="517"/>
                  <a:pt x="1663" y="517"/>
                  <a:pt x="1663" y="517"/>
                </a:cubicBezTo>
                <a:cubicBezTo>
                  <a:pt x="1664" y="517"/>
                  <a:pt x="1665" y="517"/>
                  <a:pt x="1666" y="517"/>
                </a:cubicBezTo>
                <a:cubicBezTo>
                  <a:pt x="1667" y="517"/>
                  <a:pt x="1668" y="518"/>
                  <a:pt x="1670" y="518"/>
                </a:cubicBezTo>
                <a:cubicBezTo>
                  <a:pt x="1670" y="518"/>
                  <a:pt x="1673" y="518"/>
                  <a:pt x="1673" y="518"/>
                </a:cubicBezTo>
                <a:cubicBezTo>
                  <a:pt x="1674" y="518"/>
                  <a:pt x="1674" y="517"/>
                  <a:pt x="1674" y="517"/>
                </a:cubicBezTo>
                <a:cubicBezTo>
                  <a:pt x="1673" y="516"/>
                  <a:pt x="1673" y="516"/>
                  <a:pt x="1672" y="516"/>
                </a:cubicBezTo>
                <a:cubicBezTo>
                  <a:pt x="1672" y="516"/>
                  <a:pt x="1672" y="515"/>
                  <a:pt x="1672" y="515"/>
                </a:cubicBezTo>
                <a:cubicBezTo>
                  <a:pt x="1671" y="514"/>
                  <a:pt x="1670" y="515"/>
                  <a:pt x="1669" y="515"/>
                </a:cubicBezTo>
                <a:cubicBezTo>
                  <a:pt x="1669" y="514"/>
                  <a:pt x="1669" y="514"/>
                  <a:pt x="1670" y="514"/>
                </a:cubicBezTo>
                <a:cubicBezTo>
                  <a:pt x="1670" y="513"/>
                  <a:pt x="1670" y="513"/>
                  <a:pt x="1670" y="513"/>
                </a:cubicBezTo>
                <a:cubicBezTo>
                  <a:pt x="1671" y="511"/>
                  <a:pt x="1672" y="512"/>
                  <a:pt x="1673" y="512"/>
                </a:cubicBezTo>
                <a:cubicBezTo>
                  <a:pt x="1673" y="512"/>
                  <a:pt x="1674" y="512"/>
                  <a:pt x="1675" y="513"/>
                </a:cubicBezTo>
                <a:cubicBezTo>
                  <a:pt x="1675" y="513"/>
                  <a:pt x="1677" y="513"/>
                  <a:pt x="1677" y="513"/>
                </a:cubicBezTo>
                <a:cubicBezTo>
                  <a:pt x="1678" y="513"/>
                  <a:pt x="1677" y="514"/>
                  <a:pt x="1677" y="514"/>
                </a:cubicBezTo>
                <a:cubicBezTo>
                  <a:pt x="1676" y="514"/>
                  <a:pt x="1675" y="514"/>
                  <a:pt x="1675" y="516"/>
                </a:cubicBezTo>
                <a:cubicBezTo>
                  <a:pt x="1675" y="517"/>
                  <a:pt x="1676" y="516"/>
                  <a:pt x="1677" y="516"/>
                </a:cubicBezTo>
                <a:cubicBezTo>
                  <a:pt x="1677" y="516"/>
                  <a:pt x="1677" y="516"/>
                  <a:pt x="1678" y="516"/>
                </a:cubicBezTo>
                <a:cubicBezTo>
                  <a:pt x="1678" y="516"/>
                  <a:pt x="1678" y="516"/>
                  <a:pt x="1678" y="517"/>
                </a:cubicBezTo>
                <a:cubicBezTo>
                  <a:pt x="1679" y="519"/>
                  <a:pt x="1680" y="516"/>
                  <a:pt x="1680" y="515"/>
                </a:cubicBezTo>
                <a:cubicBezTo>
                  <a:pt x="1681" y="515"/>
                  <a:pt x="1681" y="515"/>
                  <a:pt x="1682" y="514"/>
                </a:cubicBezTo>
                <a:cubicBezTo>
                  <a:pt x="1682" y="514"/>
                  <a:pt x="1682" y="512"/>
                  <a:pt x="1683" y="513"/>
                </a:cubicBezTo>
                <a:cubicBezTo>
                  <a:pt x="1684" y="513"/>
                  <a:pt x="1683" y="514"/>
                  <a:pt x="1683" y="514"/>
                </a:cubicBezTo>
                <a:cubicBezTo>
                  <a:pt x="1682" y="515"/>
                  <a:pt x="1682" y="515"/>
                  <a:pt x="1682" y="516"/>
                </a:cubicBezTo>
                <a:cubicBezTo>
                  <a:pt x="1682" y="518"/>
                  <a:pt x="1682" y="519"/>
                  <a:pt x="1683" y="520"/>
                </a:cubicBezTo>
                <a:cubicBezTo>
                  <a:pt x="1684" y="521"/>
                  <a:pt x="1685" y="522"/>
                  <a:pt x="1686" y="523"/>
                </a:cubicBezTo>
                <a:cubicBezTo>
                  <a:pt x="1687" y="524"/>
                  <a:pt x="1687" y="524"/>
                  <a:pt x="1688" y="525"/>
                </a:cubicBezTo>
                <a:cubicBezTo>
                  <a:pt x="1689" y="525"/>
                  <a:pt x="1690" y="525"/>
                  <a:pt x="1690" y="525"/>
                </a:cubicBezTo>
                <a:cubicBezTo>
                  <a:pt x="1691" y="526"/>
                  <a:pt x="1691" y="526"/>
                  <a:pt x="1692" y="527"/>
                </a:cubicBezTo>
                <a:cubicBezTo>
                  <a:pt x="1693" y="527"/>
                  <a:pt x="1695" y="527"/>
                  <a:pt x="1696" y="528"/>
                </a:cubicBezTo>
                <a:cubicBezTo>
                  <a:pt x="1698" y="528"/>
                  <a:pt x="1699" y="529"/>
                  <a:pt x="1700" y="529"/>
                </a:cubicBezTo>
                <a:cubicBezTo>
                  <a:pt x="1702" y="529"/>
                  <a:pt x="1704" y="529"/>
                  <a:pt x="1705" y="529"/>
                </a:cubicBezTo>
                <a:cubicBezTo>
                  <a:pt x="1706" y="529"/>
                  <a:pt x="1708" y="530"/>
                  <a:pt x="1709" y="529"/>
                </a:cubicBezTo>
                <a:cubicBezTo>
                  <a:pt x="1709" y="528"/>
                  <a:pt x="1707" y="528"/>
                  <a:pt x="1706" y="528"/>
                </a:cubicBezTo>
                <a:cubicBezTo>
                  <a:pt x="1705" y="527"/>
                  <a:pt x="1704" y="526"/>
                  <a:pt x="1703" y="526"/>
                </a:cubicBezTo>
                <a:cubicBezTo>
                  <a:pt x="1702" y="526"/>
                  <a:pt x="1701" y="526"/>
                  <a:pt x="1700" y="526"/>
                </a:cubicBezTo>
                <a:cubicBezTo>
                  <a:pt x="1699" y="526"/>
                  <a:pt x="1700" y="525"/>
                  <a:pt x="1701" y="525"/>
                </a:cubicBezTo>
                <a:cubicBezTo>
                  <a:pt x="1702" y="524"/>
                  <a:pt x="1704" y="524"/>
                  <a:pt x="1705" y="524"/>
                </a:cubicBezTo>
                <a:cubicBezTo>
                  <a:pt x="1706" y="524"/>
                  <a:pt x="1706" y="525"/>
                  <a:pt x="1707" y="525"/>
                </a:cubicBezTo>
                <a:cubicBezTo>
                  <a:pt x="1708" y="525"/>
                  <a:pt x="1708" y="525"/>
                  <a:pt x="1709" y="525"/>
                </a:cubicBezTo>
                <a:cubicBezTo>
                  <a:pt x="1710" y="525"/>
                  <a:pt x="1711" y="525"/>
                  <a:pt x="1711" y="525"/>
                </a:cubicBezTo>
                <a:cubicBezTo>
                  <a:pt x="1712" y="526"/>
                  <a:pt x="1713" y="526"/>
                  <a:pt x="1713" y="526"/>
                </a:cubicBezTo>
                <a:cubicBezTo>
                  <a:pt x="1714" y="526"/>
                  <a:pt x="1715" y="526"/>
                  <a:pt x="1715" y="526"/>
                </a:cubicBezTo>
                <a:cubicBezTo>
                  <a:pt x="1716" y="526"/>
                  <a:pt x="1716" y="525"/>
                  <a:pt x="1717" y="525"/>
                </a:cubicBezTo>
                <a:cubicBezTo>
                  <a:pt x="1719" y="525"/>
                  <a:pt x="1719" y="526"/>
                  <a:pt x="1720" y="527"/>
                </a:cubicBezTo>
                <a:cubicBezTo>
                  <a:pt x="1721" y="528"/>
                  <a:pt x="1722" y="528"/>
                  <a:pt x="1723" y="528"/>
                </a:cubicBezTo>
                <a:cubicBezTo>
                  <a:pt x="1723" y="528"/>
                  <a:pt x="1724" y="529"/>
                  <a:pt x="1724" y="529"/>
                </a:cubicBezTo>
                <a:cubicBezTo>
                  <a:pt x="1726" y="530"/>
                  <a:pt x="1728" y="529"/>
                  <a:pt x="1729" y="530"/>
                </a:cubicBezTo>
                <a:cubicBezTo>
                  <a:pt x="1731" y="530"/>
                  <a:pt x="1732" y="530"/>
                  <a:pt x="1734" y="530"/>
                </a:cubicBezTo>
                <a:cubicBezTo>
                  <a:pt x="1736" y="530"/>
                  <a:pt x="1737" y="530"/>
                  <a:pt x="1739" y="530"/>
                </a:cubicBezTo>
                <a:cubicBezTo>
                  <a:pt x="1741" y="531"/>
                  <a:pt x="1743" y="531"/>
                  <a:pt x="1745" y="530"/>
                </a:cubicBezTo>
                <a:cubicBezTo>
                  <a:pt x="1748" y="529"/>
                  <a:pt x="1751" y="528"/>
                  <a:pt x="1754" y="529"/>
                </a:cubicBezTo>
                <a:cubicBezTo>
                  <a:pt x="1756" y="529"/>
                  <a:pt x="1757" y="529"/>
                  <a:pt x="1758" y="530"/>
                </a:cubicBezTo>
                <a:cubicBezTo>
                  <a:pt x="1759" y="531"/>
                  <a:pt x="1760" y="532"/>
                  <a:pt x="1761" y="532"/>
                </a:cubicBezTo>
                <a:cubicBezTo>
                  <a:pt x="1763" y="532"/>
                  <a:pt x="1764" y="533"/>
                  <a:pt x="1765" y="534"/>
                </a:cubicBezTo>
                <a:cubicBezTo>
                  <a:pt x="1767" y="534"/>
                  <a:pt x="1768" y="534"/>
                  <a:pt x="1770" y="534"/>
                </a:cubicBezTo>
                <a:cubicBezTo>
                  <a:pt x="1771" y="534"/>
                  <a:pt x="1772" y="537"/>
                  <a:pt x="1773" y="536"/>
                </a:cubicBezTo>
                <a:cubicBezTo>
                  <a:pt x="1773" y="536"/>
                  <a:pt x="1773" y="535"/>
                  <a:pt x="1773" y="535"/>
                </a:cubicBezTo>
                <a:cubicBezTo>
                  <a:pt x="1774" y="535"/>
                  <a:pt x="1774" y="534"/>
                  <a:pt x="1775" y="534"/>
                </a:cubicBezTo>
                <a:cubicBezTo>
                  <a:pt x="1775" y="534"/>
                  <a:pt x="1776" y="534"/>
                  <a:pt x="1776" y="534"/>
                </a:cubicBezTo>
                <a:cubicBezTo>
                  <a:pt x="1777" y="535"/>
                  <a:pt x="1777" y="536"/>
                  <a:pt x="1778" y="536"/>
                </a:cubicBezTo>
                <a:cubicBezTo>
                  <a:pt x="1778" y="535"/>
                  <a:pt x="1779" y="534"/>
                  <a:pt x="1779" y="534"/>
                </a:cubicBezTo>
                <a:cubicBezTo>
                  <a:pt x="1780" y="533"/>
                  <a:pt x="1783" y="532"/>
                  <a:pt x="1781" y="531"/>
                </a:cubicBezTo>
                <a:cubicBezTo>
                  <a:pt x="1780" y="530"/>
                  <a:pt x="1780" y="529"/>
                  <a:pt x="1779" y="529"/>
                </a:cubicBezTo>
                <a:cubicBezTo>
                  <a:pt x="1778" y="528"/>
                  <a:pt x="1778" y="528"/>
                  <a:pt x="1777" y="528"/>
                </a:cubicBezTo>
                <a:cubicBezTo>
                  <a:pt x="1777" y="528"/>
                  <a:pt x="1777" y="527"/>
                  <a:pt x="1776" y="527"/>
                </a:cubicBezTo>
                <a:cubicBezTo>
                  <a:pt x="1777" y="528"/>
                  <a:pt x="1778" y="528"/>
                  <a:pt x="1779" y="528"/>
                </a:cubicBezTo>
                <a:cubicBezTo>
                  <a:pt x="1781" y="529"/>
                  <a:pt x="1782" y="529"/>
                  <a:pt x="1783" y="530"/>
                </a:cubicBezTo>
                <a:cubicBezTo>
                  <a:pt x="1784" y="530"/>
                  <a:pt x="1785" y="531"/>
                  <a:pt x="1786" y="532"/>
                </a:cubicBezTo>
                <a:cubicBezTo>
                  <a:pt x="1788" y="532"/>
                  <a:pt x="1789" y="532"/>
                  <a:pt x="1790" y="533"/>
                </a:cubicBezTo>
                <a:cubicBezTo>
                  <a:pt x="1791" y="534"/>
                  <a:pt x="1792" y="535"/>
                  <a:pt x="1793" y="535"/>
                </a:cubicBezTo>
                <a:cubicBezTo>
                  <a:pt x="1794" y="536"/>
                  <a:pt x="1796" y="536"/>
                  <a:pt x="1796" y="537"/>
                </a:cubicBezTo>
                <a:cubicBezTo>
                  <a:pt x="1797" y="538"/>
                  <a:pt x="1796" y="539"/>
                  <a:pt x="1797" y="539"/>
                </a:cubicBezTo>
                <a:cubicBezTo>
                  <a:pt x="1798" y="540"/>
                  <a:pt x="1799" y="539"/>
                  <a:pt x="1799" y="539"/>
                </a:cubicBezTo>
                <a:cubicBezTo>
                  <a:pt x="1800" y="539"/>
                  <a:pt x="1801" y="539"/>
                  <a:pt x="1801" y="539"/>
                </a:cubicBezTo>
                <a:cubicBezTo>
                  <a:pt x="1802" y="536"/>
                  <a:pt x="1800" y="535"/>
                  <a:pt x="1798" y="533"/>
                </a:cubicBezTo>
                <a:cubicBezTo>
                  <a:pt x="1796" y="532"/>
                  <a:pt x="1795" y="529"/>
                  <a:pt x="1792" y="528"/>
                </a:cubicBezTo>
                <a:cubicBezTo>
                  <a:pt x="1791" y="528"/>
                  <a:pt x="1789" y="529"/>
                  <a:pt x="1788" y="528"/>
                </a:cubicBezTo>
                <a:cubicBezTo>
                  <a:pt x="1787" y="528"/>
                  <a:pt x="1787" y="527"/>
                  <a:pt x="1787" y="527"/>
                </a:cubicBezTo>
                <a:cubicBezTo>
                  <a:pt x="1786" y="526"/>
                  <a:pt x="1786" y="526"/>
                  <a:pt x="1785" y="526"/>
                </a:cubicBezTo>
                <a:cubicBezTo>
                  <a:pt x="1785" y="526"/>
                  <a:pt x="1782" y="525"/>
                  <a:pt x="1783" y="524"/>
                </a:cubicBezTo>
                <a:cubicBezTo>
                  <a:pt x="1785" y="526"/>
                  <a:pt x="1788" y="525"/>
                  <a:pt x="1791" y="525"/>
                </a:cubicBezTo>
                <a:cubicBezTo>
                  <a:pt x="1792" y="525"/>
                  <a:pt x="1794" y="525"/>
                  <a:pt x="1795" y="526"/>
                </a:cubicBezTo>
                <a:cubicBezTo>
                  <a:pt x="1796" y="526"/>
                  <a:pt x="1798" y="527"/>
                  <a:pt x="1799" y="527"/>
                </a:cubicBezTo>
                <a:cubicBezTo>
                  <a:pt x="1801" y="527"/>
                  <a:pt x="1803" y="527"/>
                  <a:pt x="1804" y="527"/>
                </a:cubicBezTo>
                <a:cubicBezTo>
                  <a:pt x="1805" y="527"/>
                  <a:pt x="1806" y="527"/>
                  <a:pt x="1807" y="527"/>
                </a:cubicBezTo>
                <a:cubicBezTo>
                  <a:pt x="1808" y="528"/>
                  <a:pt x="1808" y="528"/>
                  <a:pt x="1809" y="529"/>
                </a:cubicBezTo>
                <a:cubicBezTo>
                  <a:pt x="1810" y="529"/>
                  <a:pt x="1812" y="529"/>
                  <a:pt x="1813" y="529"/>
                </a:cubicBezTo>
                <a:cubicBezTo>
                  <a:pt x="1814" y="529"/>
                  <a:pt x="1816" y="529"/>
                  <a:pt x="1817" y="529"/>
                </a:cubicBezTo>
                <a:cubicBezTo>
                  <a:pt x="1819" y="529"/>
                  <a:pt x="1820" y="530"/>
                  <a:pt x="1821" y="531"/>
                </a:cubicBezTo>
                <a:cubicBezTo>
                  <a:pt x="1822" y="532"/>
                  <a:pt x="1822" y="534"/>
                  <a:pt x="1825" y="534"/>
                </a:cubicBezTo>
                <a:cubicBezTo>
                  <a:pt x="1827" y="534"/>
                  <a:pt x="1829" y="533"/>
                  <a:pt x="1830" y="533"/>
                </a:cubicBezTo>
                <a:cubicBezTo>
                  <a:pt x="1832" y="532"/>
                  <a:pt x="1834" y="533"/>
                  <a:pt x="1836" y="533"/>
                </a:cubicBezTo>
                <a:cubicBezTo>
                  <a:pt x="1838" y="533"/>
                  <a:pt x="1839" y="533"/>
                  <a:pt x="1841" y="533"/>
                </a:cubicBezTo>
                <a:cubicBezTo>
                  <a:pt x="1842" y="533"/>
                  <a:pt x="1842" y="533"/>
                  <a:pt x="1843" y="532"/>
                </a:cubicBezTo>
                <a:cubicBezTo>
                  <a:pt x="1844" y="532"/>
                  <a:pt x="1844" y="532"/>
                  <a:pt x="1845" y="531"/>
                </a:cubicBezTo>
                <a:cubicBezTo>
                  <a:pt x="1846" y="530"/>
                  <a:pt x="1846" y="528"/>
                  <a:pt x="1845" y="527"/>
                </a:cubicBezTo>
                <a:cubicBezTo>
                  <a:pt x="1845" y="525"/>
                  <a:pt x="1844" y="523"/>
                  <a:pt x="1843" y="521"/>
                </a:cubicBezTo>
                <a:cubicBezTo>
                  <a:pt x="1842" y="520"/>
                  <a:pt x="1841" y="518"/>
                  <a:pt x="1840" y="517"/>
                </a:cubicBezTo>
                <a:cubicBezTo>
                  <a:pt x="1838" y="516"/>
                  <a:pt x="1838" y="516"/>
                  <a:pt x="1836" y="517"/>
                </a:cubicBezTo>
                <a:cubicBezTo>
                  <a:pt x="1835" y="518"/>
                  <a:pt x="1834" y="517"/>
                  <a:pt x="1833" y="516"/>
                </a:cubicBezTo>
                <a:cubicBezTo>
                  <a:pt x="1832" y="514"/>
                  <a:pt x="1831" y="515"/>
                  <a:pt x="1829" y="515"/>
                </a:cubicBezTo>
                <a:cubicBezTo>
                  <a:pt x="1828" y="515"/>
                  <a:pt x="1828" y="515"/>
                  <a:pt x="1828" y="514"/>
                </a:cubicBezTo>
                <a:cubicBezTo>
                  <a:pt x="1827" y="513"/>
                  <a:pt x="1826" y="513"/>
                  <a:pt x="1826" y="513"/>
                </a:cubicBezTo>
                <a:cubicBezTo>
                  <a:pt x="1827" y="513"/>
                  <a:pt x="1828" y="514"/>
                  <a:pt x="1829" y="513"/>
                </a:cubicBezTo>
                <a:cubicBezTo>
                  <a:pt x="1830" y="513"/>
                  <a:pt x="1830" y="511"/>
                  <a:pt x="1831" y="511"/>
                </a:cubicBezTo>
                <a:cubicBezTo>
                  <a:pt x="1831" y="511"/>
                  <a:pt x="1832" y="512"/>
                  <a:pt x="1832" y="512"/>
                </a:cubicBezTo>
                <a:cubicBezTo>
                  <a:pt x="1832" y="512"/>
                  <a:pt x="1833" y="513"/>
                  <a:pt x="1833" y="513"/>
                </a:cubicBezTo>
                <a:cubicBezTo>
                  <a:pt x="1835" y="514"/>
                  <a:pt x="1835" y="513"/>
                  <a:pt x="1835" y="511"/>
                </a:cubicBezTo>
                <a:cubicBezTo>
                  <a:pt x="1835" y="510"/>
                  <a:pt x="1836" y="510"/>
                  <a:pt x="1837" y="509"/>
                </a:cubicBezTo>
                <a:cubicBezTo>
                  <a:pt x="1837" y="509"/>
                  <a:pt x="1838" y="508"/>
                  <a:pt x="1838" y="508"/>
                </a:cubicBezTo>
                <a:cubicBezTo>
                  <a:pt x="1837" y="507"/>
                  <a:pt x="1837" y="508"/>
                  <a:pt x="1837" y="507"/>
                </a:cubicBezTo>
                <a:cubicBezTo>
                  <a:pt x="1836" y="506"/>
                  <a:pt x="1837" y="507"/>
                  <a:pt x="1838" y="506"/>
                </a:cubicBezTo>
                <a:cubicBezTo>
                  <a:pt x="1838" y="505"/>
                  <a:pt x="1836" y="505"/>
                  <a:pt x="1836" y="505"/>
                </a:cubicBezTo>
                <a:cubicBezTo>
                  <a:pt x="1836" y="503"/>
                  <a:pt x="1838" y="504"/>
                  <a:pt x="1838" y="505"/>
                </a:cubicBezTo>
                <a:cubicBezTo>
                  <a:pt x="1839" y="506"/>
                  <a:pt x="1840" y="506"/>
                  <a:pt x="1841" y="506"/>
                </a:cubicBezTo>
                <a:cubicBezTo>
                  <a:pt x="1842" y="506"/>
                  <a:pt x="1843" y="505"/>
                  <a:pt x="1843" y="506"/>
                </a:cubicBezTo>
                <a:cubicBezTo>
                  <a:pt x="1843" y="506"/>
                  <a:pt x="1842" y="506"/>
                  <a:pt x="1842" y="507"/>
                </a:cubicBezTo>
                <a:cubicBezTo>
                  <a:pt x="1841" y="507"/>
                  <a:pt x="1840" y="506"/>
                  <a:pt x="1840" y="507"/>
                </a:cubicBezTo>
                <a:cubicBezTo>
                  <a:pt x="1839" y="507"/>
                  <a:pt x="1839" y="508"/>
                  <a:pt x="1839" y="508"/>
                </a:cubicBezTo>
                <a:cubicBezTo>
                  <a:pt x="1838" y="509"/>
                  <a:pt x="1837" y="509"/>
                  <a:pt x="1837" y="509"/>
                </a:cubicBezTo>
                <a:cubicBezTo>
                  <a:pt x="1836" y="510"/>
                  <a:pt x="1837" y="511"/>
                  <a:pt x="1837" y="511"/>
                </a:cubicBezTo>
                <a:cubicBezTo>
                  <a:pt x="1838" y="511"/>
                  <a:pt x="1838" y="511"/>
                  <a:pt x="1838" y="511"/>
                </a:cubicBezTo>
                <a:cubicBezTo>
                  <a:pt x="1839" y="512"/>
                  <a:pt x="1839" y="512"/>
                  <a:pt x="1839" y="512"/>
                </a:cubicBezTo>
                <a:cubicBezTo>
                  <a:pt x="1839" y="513"/>
                  <a:pt x="1839" y="513"/>
                  <a:pt x="1840" y="513"/>
                </a:cubicBezTo>
                <a:cubicBezTo>
                  <a:pt x="1841" y="512"/>
                  <a:pt x="1841" y="512"/>
                  <a:pt x="1842" y="512"/>
                </a:cubicBezTo>
                <a:cubicBezTo>
                  <a:pt x="1842" y="511"/>
                  <a:pt x="1843" y="512"/>
                  <a:pt x="1843" y="512"/>
                </a:cubicBezTo>
                <a:cubicBezTo>
                  <a:pt x="1844" y="513"/>
                  <a:pt x="1844" y="513"/>
                  <a:pt x="1845" y="514"/>
                </a:cubicBezTo>
                <a:cubicBezTo>
                  <a:pt x="1845" y="515"/>
                  <a:pt x="1846" y="516"/>
                  <a:pt x="1846" y="516"/>
                </a:cubicBezTo>
                <a:cubicBezTo>
                  <a:pt x="1846" y="517"/>
                  <a:pt x="1846" y="518"/>
                  <a:pt x="1847" y="517"/>
                </a:cubicBezTo>
                <a:cubicBezTo>
                  <a:pt x="1848" y="516"/>
                  <a:pt x="1847" y="515"/>
                  <a:pt x="1849" y="515"/>
                </a:cubicBezTo>
                <a:cubicBezTo>
                  <a:pt x="1850" y="516"/>
                  <a:pt x="1848" y="516"/>
                  <a:pt x="1848" y="517"/>
                </a:cubicBezTo>
                <a:cubicBezTo>
                  <a:pt x="1848" y="518"/>
                  <a:pt x="1849" y="518"/>
                  <a:pt x="1849" y="519"/>
                </a:cubicBezTo>
                <a:cubicBezTo>
                  <a:pt x="1850" y="520"/>
                  <a:pt x="1850" y="520"/>
                  <a:pt x="1852" y="521"/>
                </a:cubicBezTo>
                <a:cubicBezTo>
                  <a:pt x="1853" y="521"/>
                  <a:pt x="1854" y="522"/>
                  <a:pt x="1856" y="521"/>
                </a:cubicBezTo>
                <a:cubicBezTo>
                  <a:pt x="1856" y="521"/>
                  <a:pt x="1857" y="520"/>
                  <a:pt x="1857" y="520"/>
                </a:cubicBezTo>
                <a:cubicBezTo>
                  <a:pt x="1858" y="520"/>
                  <a:pt x="1859" y="519"/>
                  <a:pt x="1860" y="519"/>
                </a:cubicBezTo>
                <a:cubicBezTo>
                  <a:pt x="1861" y="519"/>
                  <a:pt x="1863" y="520"/>
                  <a:pt x="1864" y="520"/>
                </a:cubicBezTo>
                <a:cubicBezTo>
                  <a:pt x="1865" y="521"/>
                  <a:pt x="1865" y="523"/>
                  <a:pt x="1866" y="524"/>
                </a:cubicBezTo>
                <a:cubicBezTo>
                  <a:pt x="1866" y="525"/>
                  <a:pt x="1866" y="527"/>
                  <a:pt x="1867" y="528"/>
                </a:cubicBezTo>
                <a:cubicBezTo>
                  <a:pt x="1867" y="529"/>
                  <a:pt x="1866" y="530"/>
                  <a:pt x="1866" y="531"/>
                </a:cubicBezTo>
                <a:cubicBezTo>
                  <a:pt x="1867" y="532"/>
                  <a:pt x="1867" y="533"/>
                  <a:pt x="1867" y="534"/>
                </a:cubicBezTo>
                <a:cubicBezTo>
                  <a:pt x="1867" y="535"/>
                  <a:pt x="1867" y="536"/>
                  <a:pt x="1866" y="537"/>
                </a:cubicBezTo>
                <a:cubicBezTo>
                  <a:pt x="1866" y="538"/>
                  <a:pt x="1866" y="539"/>
                  <a:pt x="1867" y="538"/>
                </a:cubicBezTo>
                <a:cubicBezTo>
                  <a:pt x="1868" y="537"/>
                  <a:pt x="1868" y="537"/>
                  <a:pt x="1868" y="537"/>
                </a:cubicBezTo>
                <a:cubicBezTo>
                  <a:pt x="1869" y="537"/>
                  <a:pt x="1869" y="537"/>
                  <a:pt x="1870" y="537"/>
                </a:cubicBezTo>
                <a:cubicBezTo>
                  <a:pt x="1870" y="536"/>
                  <a:pt x="1867" y="535"/>
                  <a:pt x="1868" y="534"/>
                </a:cubicBezTo>
                <a:cubicBezTo>
                  <a:pt x="1869" y="534"/>
                  <a:pt x="1870" y="534"/>
                  <a:pt x="1871" y="534"/>
                </a:cubicBezTo>
                <a:cubicBezTo>
                  <a:pt x="1871" y="534"/>
                  <a:pt x="1871" y="534"/>
                  <a:pt x="1872" y="533"/>
                </a:cubicBezTo>
                <a:cubicBezTo>
                  <a:pt x="1872" y="533"/>
                  <a:pt x="1873" y="532"/>
                  <a:pt x="1873" y="533"/>
                </a:cubicBezTo>
                <a:cubicBezTo>
                  <a:pt x="1874" y="533"/>
                  <a:pt x="1874" y="533"/>
                  <a:pt x="1874" y="534"/>
                </a:cubicBezTo>
                <a:cubicBezTo>
                  <a:pt x="1874" y="535"/>
                  <a:pt x="1876" y="537"/>
                  <a:pt x="1877" y="536"/>
                </a:cubicBezTo>
                <a:cubicBezTo>
                  <a:pt x="1877" y="535"/>
                  <a:pt x="1877" y="535"/>
                  <a:pt x="1877" y="535"/>
                </a:cubicBezTo>
                <a:cubicBezTo>
                  <a:pt x="1878" y="534"/>
                  <a:pt x="1878" y="535"/>
                  <a:pt x="1879" y="535"/>
                </a:cubicBezTo>
                <a:cubicBezTo>
                  <a:pt x="1880" y="535"/>
                  <a:pt x="1881" y="535"/>
                  <a:pt x="1881" y="535"/>
                </a:cubicBezTo>
                <a:cubicBezTo>
                  <a:pt x="1882" y="536"/>
                  <a:pt x="1882" y="537"/>
                  <a:pt x="1882" y="537"/>
                </a:cubicBezTo>
                <a:cubicBezTo>
                  <a:pt x="1883" y="538"/>
                  <a:pt x="1884" y="538"/>
                  <a:pt x="1884" y="539"/>
                </a:cubicBezTo>
                <a:cubicBezTo>
                  <a:pt x="1883" y="539"/>
                  <a:pt x="1883" y="540"/>
                  <a:pt x="1882" y="540"/>
                </a:cubicBezTo>
                <a:cubicBezTo>
                  <a:pt x="1882" y="540"/>
                  <a:pt x="1881" y="540"/>
                  <a:pt x="1881" y="540"/>
                </a:cubicBezTo>
                <a:cubicBezTo>
                  <a:pt x="1881" y="539"/>
                  <a:pt x="1880" y="540"/>
                  <a:pt x="1880" y="540"/>
                </a:cubicBezTo>
                <a:cubicBezTo>
                  <a:pt x="1879" y="540"/>
                  <a:pt x="1879" y="539"/>
                  <a:pt x="1878" y="539"/>
                </a:cubicBezTo>
                <a:cubicBezTo>
                  <a:pt x="1878" y="539"/>
                  <a:pt x="1877" y="540"/>
                  <a:pt x="1877" y="541"/>
                </a:cubicBezTo>
                <a:cubicBezTo>
                  <a:pt x="1876" y="541"/>
                  <a:pt x="1876" y="541"/>
                  <a:pt x="1876" y="542"/>
                </a:cubicBezTo>
                <a:cubicBezTo>
                  <a:pt x="1876" y="542"/>
                  <a:pt x="1877" y="542"/>
                  <a:pt x="1877" y="542"/>
                </a:cubicBezTo>
                <a:cubicBezTo>
                  <a:pt x="1878" y="542"/>
                  <a:pt x="1878" y="542"/>
                  <a:pt x="1879" y="543"/>
                </a:cubicBezTo>
                <a:cubicBezTo>
                  <a:pt x="1879" y="544"/>
                  <a:pt x="1879" y="545"/>
                  <a:pt x="1880" y="544"/>
                </a:cubicBezTo>
                <a:cubicBezTo>
                  <a:pt x="1880" y="541"/>
                  <a:pt x="1884" y="546"/>
                  <a:pt x="1886" y="545"/>
                </a:cubicBezTo>
                <a:cubicBezTo>
                  <a:pt x="1886" y="545"/>
                  <a:pt x="1887" y="544"/>
                  <a:pt x="1887" y="543"/>
                </a:cubicBezTo>
                <a:cubicBezTo>
                  <a:pt x="1888" y="543"/>
                  <a:pt x="1889" y="542"/>
                  <a:pt x="1889" y="542"/>
                </a:cubicBezTo>
                <a:cubicBezTo>
                  <a:pt x="1890" y="541"/>
                  <a:pt x="1890" y="540"/>
                  <a:pt x="1889" y="540"/>
                </a:cubicBezTo>
                <a:cubicBezTo>
                  <a:pt x="1889" y="539"/>
                  <a:pt x="1891" y="540"/>
                  <a:pt x="1891" y="540"/>
                </a:cubicBezTo>
                <a:cubicBezTo>
                  <a:pt x="1892" y="541"/>
                  <a:pt x="1893" y="541"/>
                  <a:pt x="1894" y="541"/>
                </a:cubicBezTo>
                <a:cubicBezTo>
                  <a:pt x="1894" y="543"/>
                  <a:pt x="1891" y="541"/>
                  <a:pt x="1890" y="542"/>
                </a:cubicBezTo>
                <a:cubicBezTo>
                  <a:pt x="1889" y="542"/>
                  <a:pt x="1890" y="543"/>
                  <a:pt x="1889" y="543"/>
                </a:cubicBezTo>
                <a:cubicBezTo>
                  <a:pt x="1889" y="543"/>
                  <a:pt x="1889" y="543"/>
                  <a:pt x="1888" y="543"/>
                </a:cubicBezTo>
                <a:cubicBezTo>
                  <a:pt x="1887" y="544"/>
                  <a:pt x="1887" y="546"/>
                  <a:pt x="1889" y="547"/>
                </a:cubicBezTo>
                <a:cubicBezTo>
                  <a:pt x="1890" y="548"/>
                  <a:pt x="1891" y="548"/>
                  <a:pt x="1891" y="549"/>
                </a:cubicBezTo>
                <a:cubicBezTo>
                  <a:pt x="1892" y="550"/>
                  <a:pt x="1892" y="550"/>
                  <a:pt x="1894" y="551"/>
                </a:cubicBezTo>
                <a:cubicBezTo>
                  <a:pt x="1895" y="551"/>
                  <a:pt x="1896" y="551"/>
                  <a:pt x="1897" y="551"/>
                </a:cubicBezTo>
                <a:cubicBezTo>
                  <a:pt x="1898" y="551"/>
                  <a:pt x="1899" y="551"/>
                  <a:pt x="1901" y="552"/>
                </a:cubicBezTo>
                <a:cubicBezTo>
                  <a:pt x="1902" y="552"/>
                  <a:pt x="1903" y="553"/>
                  <a:pt x="1904" y="554"/>
                </a:cubicBezTo>
                <a:cubicBezTo>
                  <a:pt x="1905" y="555"/>
                  <a:pt x="1907" y="555"/>
                  <a:pt x="1908" y="556"/>
                </a:cubicBezTo>
                <a:cubicBezTo>
                  <a:pt x="1909" y="557"/>
                  <a:pt x="1907" y="558"/>
                  <a:pt x="1906" y="559"/>
                </a:cubicBezTo>
                <a:cubicBezTo>
                  <a:pt x="1905" y="560"/>
                  <a:pt x="1905" y="561"/>
                  <a:pt x="1904" y="563"/>
                </a:cubicBezTo>
                <a:cubicBezTo>
                  <a:pt x="1903" y="565"/>
                  <a:pt x="1901" y="565"/>
                  <a:pt x="1898" y="564"/>
                </a:cubicBezTo>
                <a:cubicBezTo>
                  <a:pt x="1897" y="564"/>
                  <a:pt x="1895" y="565"/>
                  <a:pt x="1893" y="564"/>
                </a:cubicBezTo>
                <a:cubicBezTo>
                  <a:pt x="1893" y="563"/>
                  <a:pt x="1893" y="563"/>
                  <a:pt x="1892" y="563"/>
                </a:cubicBezTo>
                <a:cubicBezTo>
                  <a:pt x="1891" y="563"/>
                  <a:pt x="1890" y="564"/>
                  <a:pt x="1890" y="564"/>
                </a:cubicBezTo>
                <a:cubicBezTo>
                  <a:pt x="1889" y="565"/>
                  <a:pt x="1888" y="564"/>
                  <a:pt x="1888" y="565"/>
                </a:cubicBezTo>
                <a:cubicBezTo>
                  <a:pt x="1887" y="565"/>
                  <a:pt x="1887" y="566"/>
                  <a:pt x="1887" y="566"/>
                </a:cubicBezTo>
                <a:cubicBezTo>
                  <a:pt x="1887" y="567"/>
                  <a:pt x="1888" y="567"/>
                  <a:pt x="1888" y="568"/>
                </a:cubicBezTo>
                <a:cubicBezTo>
                  <a:pt x="1889" y="569"/>
                  <a:pt x="1889" y="569"/>
                  <a:pt x="1888" y="570"/>
                </a:cubicBezTo>
                <a:cubicBezTo>
                  <a:pt x="1888" y="571"/>
                  <a:pt x="1888" y="571"/>
                  <a:pt x="1887" y="572"/>
                </a:cubicBezTo>
                <a:cubicBezTo>
                  <a:pt x="1887" y="573"/>
                  <a:pt x="1887" y="573"/>
                  <a:pt x="1887" y="574"/>
                </a:cubicBezTo>
                <a:cubicBezTo>
                  <a:pt x="1886" y="574"/>
                  <a:pt x="1885" y="575"/>
                  <a:pt x="1886" y="576"/>
                </a:cubicBezTo>
                <a:cubicBezTo>
                  <a:pt x="1886" y="577"/>
                  <a:pt x="1887" y="577"/>
                  <a:pt x="1888" y="577"/>
                </a:cubicBezTo>
                <a:cubicBezTo>
                  <a:pt x="1889" y="577"/>
                  <a:pt x="1890" y="576"/>
                  <a:pt x="1892" y="576"/>
                </a:cubicBezTo>
                <a:cubicBezTo>
                  <a:pt x="1894" y="576"/>
                  <a:pt x="1895" y="576"/>
                  <a:pt x="1897" y="575"/>
                </a:cubicBezTo>
                <a:cubicBezTo>
                  <a:pt x="1898" y="574"/>
                  <a:pt x="1898" y="573"/>
                  <a:pt x="1900" y="573"/>
                </a:cubicBezTo>
                <a:cubicBezTo>
                  <a:pt x="1901" y="572"/>
                  <a:pt x="1902" y="571"/>
                  <a:pt x="1903" y="571"/>
                </a:cubicBezTo>
                <a:cubicBezTo>
                  <a:pt x="1905" y="571"/>
                  <a:pt x="1906" y="571"/>
                  <a:pt x="1907" y="570"/>
                </a:cubicBezTo>
                <a:cubicBezTo>
                  <a:pt x="1908" y="570"/>
                  <a:pt x="1909" y="570"/>
                  <a:pt x="1910" y="569"/>
                </a:cubicBezTo>
                <a:cubicBezTo>
                  <a:pt x="1911" y="568"/>
                  <a:pt x="1910" y="567"/>
                  <a:pt x="1911" y="566"/>
                </a:cubicBezTo>
                <a:cubicBezTo>
                  <a:pt x="1912" y="564"/>
                  <a:pt x="1913" y="566"/>
                  <a:pt x="1914" y="567"/>
                </a:cubicBezTo>
                <a:cubicBezTo>
                  <a:pt x="1914" y="567"/>
                  <a:pt x="1915" y="569"/>
                  <a:pt x="1916" y="569"/>
                </a:cubicBezTo>
                <a:cubicBezTo>
                  <a:pt x="1917" y="569"/>
                  <a:pt x="1918" y="569"/>
                  <a:pt x="1919" y="568"/>
                </a:cubicBezTo>
                <a:cubicBezTo>
                  <a:pt x="1921" y="568"/>
                  <a:pt x="1920" y="566"/>
                  <a:pt x="1920" y="565"/>
                </a:cubicBezTo>
                <a:cubicBezTo>
                  <a:pt x="1921" y="563"/>
                  <a:pt x="1922" y="564"/>
                  <a:pt x="1923" y="564"/>
                </a:cubicBezTo>
                <a:cubicBezTo>
                  <a:pt x="1924" y="564"/>
                  <a:pt x="1927" y="562"/>
                  <a:pt x="1927" y="563"/>
                </a:cubicBezTo>
                <a:cubicBezTo>
                  <a:pt x="1928" y="564"/>
                  <a:pt x="1926" y="564"/>
                  <a:pt x="1926" y="564"/>
                </a:cubicBezTo>
                <a:cubicBezTo>
                  <a:pt x="1925" y="565"/>
                  <a:pt x="1925" y="565"/>
                  <a:pt x="1925" y="565"/>
                </a:cubicBezTo>
                <a:cubicBezTo>
                  <a:pt x="1925" y="565"/>
                  <a:pt x="1924" y="565"/>
                  <a:pt x="1924" y="565"/>
                </a:cubicBezTo>
                <a:cubicBezTo>
                  <a:pt x="1923" y="565"/>
                  <a:pt x="1921" y="566"/>
                  <a:pt x="1921" y="567"/>
                </a:cubicBezTo>
                <a:cubicBezTo>
                  <a:pt x="1920" y="569"/>
                  <a:pt x="1923" y="568"/>
                  <a:pt x="1924" y="568"/>
                </a:cubicBezTo>
                <a:cubicBezTo>
                  <a:pt x="1925" y="568"/>
                  <a:pt x="1926" y="567"/>
                  <a:pt x="1927" y="568"/>
                </a:cubicBezTo>
                <a:cubicBezTo>
                  <a:pt x="1928" y="570"/>
                  <a:pt x="1926" y="570"/>
                  <a:pt x="1925" y="571"/>
                </a:cubicBezTo>
                <a:cubicBezTo>
                  <a:pt x="1925" y="571"/>
                  <a:pt x="1924" y="571"/>
                  <a:pt x="1923" y="572"/>
                </a:cubicBezTo>
                <a:cubicBezTo>
                  <a:pt x="1923" y="572"/>
                  <a:pt x="1922" y="572"/>
                  <a:pt x="1923" y="573"/>
                </a:cubicBezTo>
                <a:cubicBezTo>
                  <a:pt x="1923" y="573"/>
                  <a:pt x="1924" y="573"/>
                  <a:pt x="1925" y="573"/>
                </a:cubicBezTo>
                <a:cubicBezTo>
                  <a:pt x="1926" y="573"/>
                  <a:pt x="1926" y="574"/>
                  <a:pt x="1927" y="574"/>
                </a:cubicBezTo>
                <a:cubicBezTo>
                  <a:pt x="1928" y="573"/>
                  <a:pt x="1928" y="573"/>
                  <a:pt x="1928" y="572"/>
                </a:cubicBezTo>
                <a:cubicBezTo>
                  <a:pt x="1928" y="571"/>
                  <a:pt x="1928" y="570"/>
                  <a:pt x="1929" y="571"/>
                </a:cubicBezTo>
                <a:cubicBezTo>
                  <a:pt x="1930" y="571"/>
                  <a:pt x="1930" y="573"/>
                  <a:pt x="1929" y="574"/>
                </a:cubicBezTo>
                <a:cubicBezTo>
                  <a:pt x="1929" y="575"/>
                  <a:pt x="1928" y="575"/>
                  <a:pt x="1929" y="576"/>
                </a:cubicBezTo>
                <a:cubicBezTo>
                  <a:pt x="1929" y="576"/>
                  <a:pt x="1929" y="577"/>
                  <a:pt x="1930" y="577"/>
                </a:cubicBezTo>
                <a:cubicBezTo>
                  <a:pt x="1930" y="578"/>
                  <a:pt x="1931" y="579"/>
                  <a:pt x="1932" y="580"/>
                </a:cubicBezTo>
                <a:cubicBezTo>
                  <a:pt x="1932" y="581"/>
                  <a:pt x="1933" y="581"/>
                  <a:pt x="1934" y="581"/>
                </a:cubicBezTo>
                <a:cubicBezTo>
                  <a:pt x="1934" y="582"/>
                  <a:pt x="1935" y="581"/>
                  <a:pt x="1936" y="581"/>
                </a:cubicBezTo>
                <a:cubicBezTo>
                  <a:pt x="1937" y="582"/>
                  <a:pt x="1938" y="582"/>
                  <a:pt x="1938" y="582"/>
                </a:cubicBezTo>
                <a:cubicBezTo>
                  <a:pt x="1939" y="582"/>
                  <a:pt x="1939" y="582"/>
                  <a:pt x="1940" y="582"/>
                </a:cubicBezTo>
                <a:cubicBezTo>
                  <a:pt x="1941" y="582"/>
                  <a:pt x="1944" y="583"/>
                  <a:pt x="1944" y="581"/>
                </a:cubicBezTo>
                <a:cubicBezTo>
                  <a:pt x="1944" y="580"/>
                  <a:pt x="1942" y="579"/>
                  <a:pt x="1942" y="578"/>
                </a:cubicBezTo>
                <a:cubicBezTo>
                  <a:pt x="1941" y="577"/>
                  <a:pt x="1941" y="577"/>
                  <a:pt x="1940" y="577"/>
                </a:cubicBezTo>
                <a:cubicBezTo>
                  <a:pt x="1939" y="577"/>
                  <a:pt x="1939" y="576"/>
                  <a:pt x="1940" y="575"/>
                </a:cubicBezTo>
                <a:cubicBezTo>
                  <a:pt x="1940" y="575"/>
                  <a:pt x="1941" y="575"/>
                  <a:pt x="1942" y="575"/>
                </a:cubicBezTo>
                <a:cubicBezTo>
                  <a:pt x="1943" y="575"/>
                  <a:pt x="1943" y="576"/>
                  <a:pt x="1944" y="576"/>
                </a:cubicBezTo>
                <a:cubicBezTo>
                  <a:pt x="1945" y="577"/>
                  <a:pt x="1948" y="577"/>
                  <a:pt x="1947" y="579"/>
                </a:cubicBezTo>
                <a:cubicBezTo>
                  <a:pt x="1947" y="580"/>
                  <a:pt x="1946" y="580"/>
                  <a:pt x="1946" y="581"/>
                </a:cubicBezTo>
                <a:cubicBezTo>
                  <a:pt x="1946" y="582"/>
                  <a:pt x="1946" y="582"/>
                  <a:pt x="1945" y="583"/>
                </a:cubicBezTo>
                <a:cubicBezTo>
                  <a:pt x="1944" y="584"/>
                  <a:pt x="1945" y="586"/>
                  <a:pt x="1944" y="587"/>
                </a:cubicBezTo>
                <a:cubicBezTo>
                  <a:pt x="1944" y="588"/>
                  <a:pt x="1945" y="589"/>
                  <a:pt x="1946" y="590"/>
                </a:cubicBezTo>
                <a:cubicBezTo>
                  <a:pt x="1947" y="590"/>
                  <a:pt x="1949" y="590"/>
                  <a:pt x="1949" y="590"/>
                </a:cubicBezTo>
                <a:cubicBezTo>
                  <a:pt x="1950" y="591"/>
                  <a:pt x="1949" y="592"/>
                  <a:pt x="1950" y="593"/>
                </a:cubicBezTo>
                <a:cubicBezTo>
                  <a:pt x="1950" y="593"/>
                  <a:pt x="1951" y="592"/>
                  <a:pt x="1951" y="592"/>
                </a:cubicBezTo>
                <a:cubicBezTo>
                  <a:pt x="1951" y="591"/>
                  <a:pt x="1952" y="590"/>
                  <a:pt x="1953" y="590"/>
                </a:cubicBezTo>
                <a:cubicBezTo>
                  <a:pt x="1953" y="590"/>
                  <a:pt x="1954" y="589"/>
                  <a:pt x="1954" y="589"/>
                </a:cubicBezTo>
                <a:cubicBezTo>
                  <a:pt x="1955" y="588"/>
                  <a:pt x="1955" y="588"/>
                  <a:pt x="1956" y="587"/>
                </a:cubicBezTo>
                <a:cubicBezTo>
                  <a:pt x="1957" y="586"/>
                  <a:pt x="1959" y="588"/>
                  <a:pt x="1959" y="590"/>
                </a:cubicBezTo>
                <a:cubicBezTo>
                  <a:pt x="1958" y="591"/>
                  <a:pt x="1958" y="594"/>
                  <a:pt x="1960" y="594"/>
                </a:cubicBezTo>
                <a:cubicBezTo>
                  <a:pt x="1961" y="594"/>
                  <a:pt x="1961" y="594"/>
                  <a:pt x="1961" y="594"/>
                </a:cubicBezTo>
                <a:cubicBezTo>
                  <a:pt x="1962" y="594"/>
                  <a:pt x="1962" y="594"/>
                  <a:pt x="1962" y="594"/>
                </a:cubicBezTo>
                <a:cubicBezTo>
                  <a:pt x="1963" y="595"/>
                  <a:pt x="1963" y="596"/>
                  <a:pt x="1963" y="597"/>
                </a:cubicBezTo>
                <a:cubicBezTo>
                  <a:pt x="1963" y="598"/>
                  <a:pt x="1963" y="598"/>
                  <a:pt x="1963" y="598"/>
                </a:cubicBezTo>
                <a:cubicBezTo>
                  <a:pt x="1964" y="600"/>
                  <a:pt x="1963" y="601"/>
                  <a:pt x="1963" y="603"/>
                </a:cubicBezTo>
                <a:cubicBezTo>
                  <a:pt x="1963" y="604"/>
                  <a:pt x="1964" y="603"/>
                  <a:pt x="1964" y="604"/>
                </a:cubicBezTo>
                <a:cubicBezTo>
                  <a:pt x="1965" y="605"/>
                  <a:pt x="1964" y="605"/>
                  <a:pt x="1965" y="606"/>
                </a:cubicBezTo>
                <a:cubicBezTo>
                  <a:pt x="1966" y="606"/>
                  <a:pt x="1967" y="606"/>
                  <a:pt x="1968" y="607"/>
                </a:cubicBezTo>
                <a:cubicBezTo>
                  <a:pt x="1969" y="608"/>
                  <a:pt x="1971" y="610"/>
                  <a:pt x="1970" y="611"/>
                </a:cubicBezTo>
                <a:cubicBezTo>
                  <a:pt x="1969" y="612"/>
                  <a:pt x="1968" y="612"/>
                  <a:pt x="1969" y="613"/>
                </a:cubicBezTo>
                <a:cubicBezTo>
                  <a:pt x="1970" y="614"/>
                  <a:pt x="1972" y="614"/>
                  <a:pt x="1973" y="615"/>
                </a:cubicBezTo>
                <a:cubicBezTo>
                  <a:pt x="1974" y="617"/>
                  <a:pt x="1973" y="618"/>
                  <a:pt x="1973" y="620"/>
                </a:cubicBezTo>
                <a:cubicBezTo>
                  <a:pt x="1974" y="622"/>
                  <a:pt x="1975" y="625"/>
                  <a:pt x="1977" y="626"/>
                </a:cubicBezTo>
                <a:cubicBezTo>
                  <a:pt x="1978" y="626"/>
                  <a:pt x="1978" y="627"/>
                  <a:pt x="1978" y="628"/>
                </a:cubicBezTo>
                <a:cubicBezTo>
                  <a:pt x="1978" y="629"/>
                  <a:pt x="1977" y="629"/>
                  <a:pt x="1977" y="629"/>
                </a:cubicBezTo>
                <a:cubicBezTo>
                  <a:pt x="1977" y="630"/>
                  <a:pt x="1977" y="631"/>
                  <a:pt x="1976" y="631"/>
                </a:cubicBezTo>
                <a:cubicBezTo>
                  <a:pt x="1976" y="632"/>
                  <a:pt x="1975" y="633"/>
                  <a:pt x="1974" y="634"/>
                </a:cubicBezTo>
                <a:cubicBezTo>
                  <a:pt x="1972" y="636"/>
                  <a:pt x="1970" y="638"/>
                  <a:pt x="1969" y="639"/>
                </a:cubicBezTo>
                <a:cubicBezTo>
                  <a:pt x="1968" y="640"/>
                  <a:pt x="1967" y="640"/>
                  <a:pt x="1966" y="641"/>
                </a:cubicBezTo>
                <a:cubicBezTo>
                  <a:pt x="1966" y="641"/>
                  <a:pt x="1965" y="642"/>
                  <a:pt x="1964" y="643"/>
                </a:cubicBezTo>
                <a:cubicBezTo>
                  <a:pt x="1963" y="644"/>
                  <a:pt x="1963" y="644"/>
                  <a:pt x="1962" y="645"/>
                </a:cubicBezTo>
                <a:cubicBezTo>
                  <a:pt x="1962" y="646"/>
                  <a:pt x="1966" y="646"/>
                  <a:pt x="1967" y="646"/>
                </a:cubicBezTo>
                <a:cubicBezTo>
                  <a:pt x="1968" y="646"/>
                  <a:pt x="1969" y="647"/>
                  <a:pt x="1971" y="647"/>
                </a:cubicBezTo>
                <a:cubicBezTo>
                  <a:pt x="1972" y="647"/>
                  <a:pt x="1974" y="647"/>
                  <a:pt x="1975" y="647"/>
                </a:cubicBezTo>
                <a:cubicBezTo>
                  <a:pt x="1976" y="646"/>
                  <a:pt x="1978" y="646"/>
                  <a:pt x="1979" y="647"/>
                </a:cubicBezTo>
                <a:cubicBezTo>
                  <a:pt x="1981" y="647"/>
                  <a:pt x="1983" y="648"/>
                  <a:pt x="1986" y="648"/>
                </a:cubicBezTo>
                <a:cubicBezTo>
                  <a:pt x="1987" y="649"/>
                  <a:pt x="1987" y="648"/>
                  <a:pt x="1988" y="649"/>
                </a:cubicBezTo>
                <a:cubicBezTo>
                  <a:pt x="1989" y="649"/>
                  <a:pt x="1989" y="649"/>
                  <a:pt x="1990" y="649"/>
                </a:cubicBezTo>
                <a:cubicBezTo>
                  <a:pt x="1991" y="650"/>
                  <a:pt x="1993" y="650"/>
                  <a:pt x="1994" y="650"/>
                </a:cubicBezTo>
                <a:cubicBezTo>
                  <a:pt x="1997" y="650"/>
                  <a:pt x="1997" y="647"/>
                  <a:pt x="1997" y="645"/>
                </a:cubicBezTo>
                <a:cubicBezTo>
                  <a:pt x="1997" y="644"/>
                  <a:pt x="1998" y="643"/>
                  <a:pt x="1998" y="642"/>
                </a:cubicBezTo>
                <a:cubicBezTo>
                  <a:pt x="1999" y="642"/>
                  <a:pt x="2000" y="641"/>
                  <a:pt x="2000" y="640"/>
                </a:cubicBezTo>
                <a:cubicBezTo>
                  <a:pt x="2001" y="640"/>
                  <a:pt x="2001" y="639"/>
                  <a:pt x="2000" y="638"/>
                </a:cubicBezTo>
                <a:cubicBezTo>
                  <a:pt x="2000" y="637"/>
                  <a:pt x="1999" y="637"/>
                  <a:pt x="1999" y="637"/>
                </a:cubicBezTo>
                <a:cubicBezTo>
                  <a:pt x="1998" y="635"/>
                  <a:pt x="2002" y="636"/>
                  <a:pt x="2003" y="636"/>
                </a:cubicBezTo>
                <a:cubicBezTo>
                  <a:pt x="2004" y="636"/>
                  <a:pt x="2005" y="636"/>
                  <a:pt x="2007" y="637"/>
                </a:cubicBezTo>
                <a:cubicBezTo>
                  <a:pt x="2008" y="637"/>
                  <a:pt x="2009" y="638"/>
                  <a:pt x="2010" y="639"/>
                </a:cubicBezTo>
                <a:cubicBezTo>
                  <a:pt x="2011" y="640"/>
                  <a:pt x="2011" y="641"/>
                  <a:pt x="2011" y="643"/>
                </a:cubicBezTo>
                <a:cubicBezTo>
                  <a:pt x="2012" y="644"/>
                  <a:pt x="2013" y="645"/>
                  <a:pt x="2014" y="645"/>
                </a:cubicBezTo>
                <a:cubicBezTo>
                  <a:pt x="2015" y="646"/>
                  <a:pt x="2017" y="646"/>
                  <a:pt x="2019" y="646"/>
                </a:cubicBezTo>
                <a:cubicBezTo>
                  <a:pt x="2021" y="646"/>
                  <a:pt x="2024" y="647"/>
                  <a:pt x="2027" y="648"/>
                </a:cubicBezTo>
                <a:cubicBezTo>
                  <a:pt x="2027" y="648"/>
                  <a:pt x="2028" y="649"/>
                  <a:pt x="2028" y="649"/>
                </a:cubicBezTo>
                <a:cubicBezTo>
                  <a:pt x="2029" y="649"/>
                  <a:pt x="2030" y="649"/>
                  <a:pt x="2031" y="649"/>
                </a:cubicBezTo>
                <a:cubicBezTo>
                  <a:pt x="2032" y="649"/>
                  <a:pt x="2032" y="650"/>
                  <a:pt x="2033" y="650"/>
                </a:cubicBezTo>
                <a:cubicBezTo>
                  <a:pt x="2034" y="651"/>
                  <a:pt x="2035" y="651"/>
                  <a:pt x="2035" y="652"/>
                </a:cubicBezTo>
                <a:cubicBezTo>
                  <a:pt x="2036" y="652"/>
                  <a:pt x="2036" y="653"/>
                  <a:pt x="2037" y="652"/>
                </a:cubicBezTo>
                <a:cubicBezTo>
                  <a:pt x="2038" y="652"/>
                  <a:pt x="2038" y="650"/>
                  <a:pt x="2040" y="650"/>
                </a:cubicBezTo>
                <a:cubicBezTo>
                  <a:pt x="2040" y="651"/>
                  <a:pt x="2039" y="652"/>
                  <a:pt x="2039" y="653"/>
                </a:cubicBezTo>
                <a:cubicBezTo>
                  <a:pt x="2038" y="654"/>
                  <a:pt x="2038" y="654"/>
                  <a:pt x="2037" y="655"/>
                </a:cubicBezTo>
                <a:cubicBezTo>
                  <a:pt x="2037" y="655"/>
                  <a:pt x="2035" y="656"/>
                  <a:pt x="2036" y="657"/>
                </a:cubicBezTo>
                <a:cubicBezTo>
                  <a:pt x="2037" y="657"/>
                  <a:pt x="2038" y="656"/>
                  <a:pt x="2039" y="656"/>
                </a:cubicBezTo>
                <a:cubicBezTo>
                  <a:pt x="2040" y="656"/>
                  <a:pt x="2040" y="656"/>
                  <a:pt x="2040" y="656"/>
                </a:cubicBezTo>
                <a:cubicBezTo>
                  <a:pt x="2041" y="655"/>
                  <a:pt x="2042" y="655"/>
                  <a:pt x="2041" y="656"/>
                </a:cubicBezTo>
                <a:cubicBezTo>
                  <a:pt x="2041" y="658"/>
                  <a:pt x="2040" y="658"/>
                  <a:pt x="2038" y="658"/>
                </a:cubicBezTo>
                <a:cubicBezTo>
                  <a:pt x="2037" y="659"/>
                  <a:pt x="2036" y="659"/>
                  <a:pt x="2035" y="661"/>
                </a:cubicBezTo>
                <a:cubicBezTo>
                  <a:pt x="2034" y="662"/>
                  <a:pt x="2033" y="664"/>
                  <a:pt x="2032" y="664"/>
                </a:cubicBezTo>
                <a:cubicBezTo>
                  <a:pt x="2031" y="664"/>
                  <a:pt x="2030" y="662"/>
                  <a:pt x="2029" y="662"/>
                </a:cubicBezTo>
                <a:cubicBezTo>
                  <a:pt x="2028" y="661"/>
                  <a:pt x="2026" y="661"/>
                  <a:pt x="2025" y="661"/>
                </a:cubicBezTo>
                <a:cubicBezTo>
                  <a:pt x="2024" y="662"/>
                  <a:pt x="2023" y="661"/>
                  <a:pt x="2022" y="662"/>
                </a:cubicBezTo>
                <a:cubicBezTo>
                  <a:pt x="2022" y="662"/>
                  <a:pt x="2021" y="662"/>
                  <a:pt x="2021" y="663"/>
                </a:cubicBezTo>
                <a:cubicBezTo>
                  <a:pt x="2020" y="663"/>
                  <a:pt x="2019" y="663"/>
                  <a:pt x="2018" y="663"/>
                </a:cubicBezTo>
                <a:cubicBezTo>
                  <a:pt x="2017" y="663"/>
                  <a:pt x="2015" y="663"/>
                  <a:pt x="2015" y="663"/>
                </a:cubicBezTo>
                <a:cubicBezTo>
                  <a:pt x="2015" y="662"/>
                  <a:pt x="2015" y="662"/>
                  <a:pt x="2014" y="661"/>
                </a:cubicBezTo>
                <a:cubicBezTo>
                  <a:pt x="2014" y="661"/>
                  <a:pt x="2014" y="661"/>
                  <a:pt x="2013" y="661"/>
                </a:cubicBezTo>
                <a:cubicBezTo>
                  <a:pt x="2013" y="661"/>
                  <a:pt x="2013" y="661"/>
                  <a:pt x="2012" y="660"/>
                </a:cubicBezTo>
                <a:cubicBezTo>
                  <a:pt x="2011" y="658"/>
                  <a:pt x="2011" y="661"/>
                  <a:pt x="2010" y="662"/>
                </a:cubicBezTo>
                <a:cubicBezTo>
                  <a:pt x="2010" y="664"/>
                  <a:pt x="2009" y="665"/>
                  <a:pt x="2008" y="665"/>
                </a:cubicBezTo>
                <a:cubicBezTo>
                  <a:pt x="2006" y="666"/>
                  <a:pt x="2005" y="667"/>
                  <a:pt x="2004" y="668"/>
                </a:cubicBezTo>
                <a:cubicBezTo>
                  <a:pt x="2003" y="668"/>
                  <a:pt x="2002" y="671"/>
                  <a:pt x="2001" y="671"/>
                </a:cubicBezTo>
                <a:cubicBezTo>
                  <a:pt x="2001" y="669"/>
                  <a:pt x="2003" y="669"/>
                  <a:pt x="2002" y="668"/>
                </a:cubicBezTo>
                <a:cubicBezTo>
                  <a:pt x="2001" y="666"/>
                  <a:pt x="1999" y="669"/>
                  <a:pt x="1999" y="668"/>
                </a:cubicBezTo>
                <a:cubicBezTo>
                  <a:pt x="1998" y="667"/>
                  <a:pt x="2000" y="666"/>
                  <a:pt x="2001" y="665"/>
                </a:cubicBezTo>
                <a:cubicBezTo>
                  <a:pt x="2002" y="663"/>
                  <a:pt x="2000" y="663"/>
                  <a:pt x="2000" y="661"/>
                </a:cubicBezTo>
                <a:cubicBezTo>
                  <a:pt x="2001" y="660"/>
                  <a:pt x="2003" y="659"/>
                  <a:pt x="2001" y="658"/>
                </a:cubicBezTo>
                <a:cubicBezTo>
                  <a:pt x="2000" y="658"/>
                  <a:pt x="2000" y="658"/>
                  <a:pt x="1999" y="657"/>
                </a:cubicBezTo>
                <a:cubicBezTo>
                  <a:pt x="1999" y="657"/>
                  <a:pt x="1999" y="656"/>
                  <a:pt x="1998" y="655"/>
                </a:cubicBezTo>
                <a:cubicBezTo>
                  <a:pt x="1998" y="654"/>
                  <a:pt x="1998" y="653"/>
                  <a:pt x="1996" y="651"/>
                </a:cubicBezTo>
                <a:cubicBezTo>
                  <a:pt x="1994" y="650"/>
                  <a:pt x="1992" y="651"/>
                  <a:pt x="1990" y="650"/>
                </a:cubicBezTo>
                <a:cubicBezTo>
                  <a:pt x="1989" y="650"/>
                  <a:pt x="1988" y="649"/>
                  <a:pt x="1986" y="649"/>
                </a:cubicBezTo>
                <a:cubicBezTo>
                  <a:pt x="1985" y="649"/>
                  <a:pt x="1983" y="648"/>
                  <a:pt x="1982" y="648"/>
                </a:cubicBezTo>
                <a:cubicBezTo>
                  <a:pt x="1979" y="647"/>
                  <a:pt x="1976" y="647"/>
                  <a:pt x="1973" y="648"/>
                </a:cubicBezTo>
                <a:cubicBezTo>
                  <a:pt x="1972" y="648"/>
                  <a:pt x="1970" y="648"/>
                  <a:pt x="1969" y="647"/>
                </a:cubicBezTo>
                <a:cubicBezTo>
                  <a:pt x="1967" y="647"/>
                  <a:pt x="1966" y="646"/>
                  <a:pt x="1965" y="646"/>
                </a:cubicBezTo>
                <a:cubicBezTo>
                  <a:pt x="1964" y="646"/>
                  <a:pt x="1963" y="646"/>
                  <a:pt x="1963" y="646"/>
                </a:cubicBezTo>
                <a:cubicBezTo>
                  <a:pt x="1962" y="646"/>
                  <a:pt x="1961" y="646"/>
                  <a:pt x="1960" y="646"/>
                </a:cubicBezTo>
                <a:cubicBezTo>
                  <a:pt x="1958" y="647"/>
                  <a:pt x="1957" y="649"/>
                  <a:pt x="1955" y="650"/>
                </a:cubicBezTo>
                <a:cubicBezTo>
                  <a:pt x="1954" y="651"/>
                  <a:pt x="1953" y="651"/>
                  <a:pt x="1953" y="652"/>
                </a:cubicBezTo>
                <a:cubicBezTo>
                  <a:pt x="1951" y="653"/>
                  <a:pt x="1949" y="654"/>
                  <a:pt x="1947" y="656"/>
                </a:cubicBezTo>
                <a:cubicBezTo>
                  <a:pt x="1945" y="656"/>
                  <a:pt x="1943" y="658"/>
                  <a:pt x="1942" y="659"/>
                </a:cubicBezTo>
                <a:cubicBezTo>
                  <a:pt x="1941" y="660"/>
                  <a:pt x="1940" y="662"/>
                  <a:pt x="1939" y="663"/>
                </a:cubicBezTo>
                <a:cubicBezTo>
                  <a:pt x="1937" y="664"/>
                  <a:pt x="1936" y="665"/>
                  <a:pt x="1935" y="665"/>
                </a:cubicBezTo>
                <a:cubicBezTo>
                  <a:pt x="1933" y="666"/>
                  <a:pt x="1932" y="667"/>
                  <a:pt x="1934" y="668"/>
                </a:cubicBezTo>
                <a:cubicBezTo>
                  <a:pt x="1935" y="670"/>
                  <a:pt x="1936" y="670"/>
                  <a:pt x="1937" y="672"/>
                </a:cubicBezTo>
                <a:cubicBezTo>
                  <a:pt x="1938" y="673"/>
                  <a:pt x="1939" y="674"/>
                  <a:pt x="1940" y="675"/>
                </a:cubicBezTo>
                <a:cubicBezTo>
                  <a:pt x="1942" y="676"/>
                  <a:pt x="1943" y="676"/>
                  <a:pt x="1945" y="677"/>
                </a:cubicBezTo>
                <a:cubicBezTo>
                  <a:pt x="1946" y="677"/>
                  <a:pt x="1946" y="678"/>
                  <a:pt x="1946" y="678"/>
                </a:cubicBezTo>
                <a:cubicBezTo>
                  <a:pt x="1947" y="679"/>
                  <a:pt x="1947" y="679"/>
                  <a:pt x="1947" y="680"/>
                </a:cubicBezTo>
                <a:cubicBezTo>
                  <a:pt x="1947" y="680"/>
                  <a:pt x="1948" y="680"/>
                  <a:pt x="1948" y="680"/>
                </a:cubicBezTo>
                <a:cubicBezTo>
                  <a:pt x="1948" y="681"/>
                  <a:pt x="1948" y="682"/>
                  <a:pt x="1948" y="682"/>
                </a:cubicBezTo>
                <a:cubicBezTo>
                  <a:pt x="1948" y="683"/>
                  <a:pt x="1949" y="684"/>
                  <a:pt x="1949" y="685"/>
                </a:cubicBezTo>
                <a:cubicBezTo>
                  <a:pt x="1950" y="685"/>
                  <a:pt x="1953" y="687"/>
                  <a:pt x="1951" y="688"/>
                </a:cubicBezTo>
                <a:cubicBezTo>
                  <a:pt x="1951" y="689"/>
                  <a:pt x="1950" y="688"/>
                  <a:pt x="1949" y="688"/>
                </a:cubicBezTo>
                <a:cubicBezTo>
                  <a:pt x="1948" y="688"/>
                  <a:pt x="1948" y="688"/>
                  <a:pt x="1947" y="688"/>
                </a:cubicBezTo>
                <a:cubicBezTo>
                  <a:pt x="1946" y="688"/>
                  <a:pt x="1945" y="687"/>
                  <a:pt x="1944" y="687"/>
                </a:cubicBezTo>
                <a:cubicBezTo>
                  <a:pt x="1943" y="687"/>
                  <a:pt x="1942" y="687"/>
                  <a:pt x="1941" y="687"/>
                </a:cubicBezTo>
                <a:cubicBezTo>
                  <a:pt x="1940" y="687"/>
                  <a:pt x="1940" y="687"/>
                  <a:pt x="1939" y="687"/>
                </a:cubicBezTo>
                <a:cubicBezTo>
                  <a:pt x="1939" y="687"/>
                  <a:pt x="1938" y="687"/>
                  <a:pt x="1937" y="688"/>
                </a:cubicBezTo>
                <a:cubicBezTo>
                  <a:pt x="1937" y="688"/>
                  <a:pt x="1936" y="688"/>
                  <a:pt x="1936" y="689"/>
                </a:cubicBezTo>
                <a:cubicBezTo>
                  <a:pt x="1934" y="690"/>
                  <a:pt x="1934" y="691"/>
                  <a:pt x="1933" y="692"/>
                </a:cubicBezTo>
                <a:cubicBezTo>
                  <a:pt x="1932" y="693"/>
                  <a:pt x="1932" y="693"/>
                  <a:pt x="1931" y="693"/>
                </a:cubicBezTo>
                <a:cubicBezTo>
                  <a:pt x="1930" y="693"/>
                  <a:pt x="1930" y="693"/>
                  <a:pt x="1929" y="692"/>
                </a:cubicBezTo>
                <a:cubicBezTo>
                  <a:pt x="1928" y="692"/>
                  <a:pt x="1928" y="692"/>
                  <a:pt x="1927" y="691"/>
                </a:cubicBezTo>
                <a:cubicBezTo>
                  <a:pt x="1927" y="690"/>
                  <a:pt x="1927" y="690"/>
                  <a:pt x="1926" y="690"/>
                </a:cubicBezTo>
                <a:cubicBezTo>
                  <a:pt x="1926" y="690"/>
                  <a:pt x="1925" y="690"/>
                  <a:pt x="1924" y="691"/>
                </a:cubicBezTo>
                <a:cubicBezTo>
                  <a:pt x="1924" y="691"/>
                  <a:pt x="1923" y="691"/>
                  <a:pt x="1922" y="691"/>
                </a:cubicBezTo>
                <a:cubicBezTo>
                  <a:pt x="1920" y="691"/>
                  <a:pt x="1920" y="692"/>
                  <a:pt x="1919" y="694"/>
                </a:cubicBezTo>
                <a:cubicBezTo>
                  <a:pt x="1919" y="696"/>
                  <a:pt x="1918" y="695"/>
                  <a:pt x="1916" y="695"/>
                </a:cubicBezTo>
                <a:cubicBezTo>
                  <a:pt x="1914" y="695"/>
                  <a:pt x="1911" y="696"/>
                  <a:pt x="1909" y="695"/>
                </a:cubicBezTo>
                <a:cubicBezTo>
                  <a:pt x="1908" y="694"/>
                  <a:pt x="1908" y="694"/>
                  <a:pt x="1907" y="694"/>
                </a:cubicBezTo>
                <a:cubicBezTo>
                  <a:pt x="1906" y="694"/>
                  <a:pt x="1906" y="694"/>
                  <a:pt x="1905" y="694"/>
                </a:cubicBezTo>
                <a:cubicBezTo>
                  <a:pt x="1904" y="694"/>
                  <a:pt x="1903" y="693"/>
                  <a:pt x="1903" y="694"/>
                </a:cubicBezTo>
                <a:cubicBezTo>
                  <a:pt x="1902" y="694"/>
                  <a:pt x="1903" y="695"/>
                  <a:pt x="1903" y="696"/>
                </a:cubicBezTo>
                <a:cubicBezTo>
                  <a:pt x="1902" y="696"/>
                  <a:pt x="1901" y="696"/>
                  <a:pt x="1901" y="696"/>
                </a:cubicBezTo>
                <a:cubicBezTo>
                  <a:pt x="1900" y="695"/>
                  <a:pt x="1899" y="694"/>
                  <a:pt x="1897" y="694"/>
                </a:cubicBezTo>
                <a:cubicBezTo>
                  <a:pt x="1896" y="694"/>
                  <a:pt x="1894" y="694"/>
                  <a:pt x="1893" y="694"/>
                </a:cubicBezTo>
                <a:cubicBezTo>
                  <a:pt x="1891" y="693"/>
                  <a:pt x="1890" y="692"/>
                  <a:pt x="1889" y="691"/>
                </a:cubicBezTo>
                <a:cubicBezTo>
                  <a:pt x="1887" y="691"/>
                  <a:pt x="1886" y="691"/>
                  <a:pt x="1885" y="690"/>
                </a:cubicBezTo>
                <a:cubicBezTo>
                  <a:pt x="1883" y="690"/>
                  <a:pt x="1882" y="690"/>
                  <a:pt x="1881" y="690"/>
                </a:cubicBezTo>
                <a:cubicBezTo>
                  <a:pt x="1879" y="690"/>
                  <a:pt x="1878" y="690"/>
                  <a:pt x="1877" y="689"/>
                </a:cubicBezTo>
                <a:cubicBezTo>
                  <a:pt x="1876" y="689"/>
                  <a:pt x="1875" y="689"/>
                  <a:pt x="1874" y="689"/>
                </a:cubicBezTo>
                <a:cubicBezTo>
                  <a:pt x="1874" y="690"/>
                  <a:pt x="1873" y="690"/>
                  <a:pt x="1873" y="691"/>
                </a:cubicBezTo>
                <a:cubicBezTo>
                  <a:pt x="1873" y="692"/>
                  <a:pt x="1873" y="692"/>
                  <a:pt x="1872" y="693"/>
                </a:cubicBezTo>
                <a:cubicBezTo>
                  <a:pt x="1872" y="694"/>
                  <a:pt x="1872" y="696"/>
                  <a:pt x="1872" y="697"/>
                </a:cubicBezTo>
                <a:cubicBezTo>
                  <a:pt x="1872" y="699"/>
                  <a:pt x="1870" y="699"/>
                  <a:pt x="1869" y="699"/>
                </a:cubicBezTo>
                <a:cubicBezTo>
                  <a:pt x="1868" y="699"/>
                  <a:pt x="1866" y="700"/>
                  <a:pt x="1865" y="700"/>
                </a:cubicBezTo>
                <a:cubicBezTo>
                  <a:pt x="1862" y="701"/>
                  <a:pt x="1860" y="703"/>
                  <a:pt x="1858" y="705"/>
                </a:cubicBezTo>
                <a:cubicBezTo>
                  <a:pt x="1857" y="706"/>
                  <a:pt x="1856" y="707"/>
                  <a:pt x="1856" y="709"/>
                </a:cubicBezTo>
                <a:cubicBezTo>
                  <a:pt x="1855" y="710"/>
                  <a:pt x="1855" y="711"/>
                  <a:pt x="1854" y="713"/>
                </a:cubicBezTo>
                <a:cubicBezTo>
                  <a:pt x="1854" y="713"/>
                  <a:pt x="1853" y="714"/>
                  <a:pt x="1853" y="715"/>
                </a:cubicBezTo>
                <a:cubicBezTo>
                  <a:pt x="1853" y="717"/>
                  <a:pt x="1854" y="718"/>
                  <a:pt x="1855" y="719"/>
                </a:cubicBezTo>
                <a:cubicBezTo>
                  <a:pt x="1856" y="719"/>
                  <a:pt x="1857" y="720"/>
                  <a:pt x="1858" y="721"/>
                </a:cubicBezTo>
                <a:cubicBezTo>
                  <a:pt x="1859" y="722"/>
                  <a:pt x="1859" y="724"/>
                  <a:pt x="1860" y="725"/>
                </a:cubicBezTo>
                <a:cubicBezTo>
                  <a:pt x="1861" y="726"/>
                  <a:pt x="1863" y="726"/>
                  <a:pt x="1864" y="727"/>
                </a:cubicBezTo>
                <a:cubicBezTo>
                  <a:pt x="1865" y="727"/>
                  <a:pt x="1867" y="728"/>
                  <a:pt x="1868" y="728"/>
                </a:cubicBezTo>
                <a:cubicBezTo>
                  <a:pt x="1870" y="728"/>
                  <a:pt x="1871" y="728"/>
                  <a:pt x="1873" y="728"/>
                </a:cubicBezTo>
                <a:cubicBezTo>
                  <a:pt x="1874" y="728"/>
                  <a:pt x="1875" y="729"/>
                  <a:pt x="1877" y="729"/>
                </a:cubicBezTo>
                <a:cubicBezTo>
                  <a:pt x="1878" y="729"/>
                  <a:pt x="1879" y="729"/>
                  <a:pt x="1880" y="729"/>
                </a:cubicBezTo>
                <a:cubicBezTo>
                  <a:pt x="1881" y="729"/>
                  <a:pt x="1881" y="729"/>
                  <a:pt x="1882" y="730"/>
                </a:cubicBezTo>
                <a:cubicBezTo>
                  <a:pt x="1882" y="730"/>
                  <a:pt x="1885" y="732"/>
                  <a:pt x="1886" y="730"/>
                </a:cubicBezTo>
                <a:cubicBezTo>
                  <a:pt x="1886" y="729"/>
                  <a:pt x="1885" y="729"/>
                  <a:pt x="1886" y="728"/>
                </a:cubicBezTo>
                <a:cubicBezTo>
                  <a:pt x="1886" y="727"/>
                  <a:pt x="1887" y="727"/>
                  <a:pt x="1887" y="727"/>
                </a:cubicBezTo>
                <a:cubicBezTo>
                  <a:pt x="1889" y="728"/>
                  <a:pt x="1889" y="729"/>
                  <a:pt x="1891" y="729"/>
                </a:cubicBezTo>
                <a:cubicBezTo>
                  <a:pt x="1892" y="730"/>
                  <a:pt x="1892" y="729"/>
                  <a:pt x="1893" y="729"/>
                </a:cubicBezTo>
                <a:cubicBezTo>
                  <a:pt x="1894" y="729"/>
                  <a:pt x="1895" y="729"/>
                  <a:pt x="1896" y="728"/>
                </a:cubicBezTo>
                <a:cubicBezTo>
                  <a:pt x="1896" y="728"/>
                  <a:pt x="1894" y="727"/>
                  <a:pt x="1895" y="726"/>
                </a:cubicBezTo>
                <a:cubicBezTo>
                  <a:pt x="1896" y="726"/>
                  <a:pt x="1897" y="727"/>
                  <a:pt x="1897" y="726"/>
                </a:cubicBezTo>
                <a:cubicBezTo>
                  <a:pt x="1896" y="725"/>
                  <a:pt x="1899" y="725"/>
                  <a:pt x="1899" y="725"/>
                </a:cubicBezTo>
                <a:cubicBezTo>
                  <a:pt x="1900" y="725"/>
                  <a:pt x="1900" y="725"/>
                  <a:pt x="1901" y="725"/>
                </a:cubicBezTo>
                <a:cubicBezTo>
                  <a:pt x="1902" y="725"/>
                  <a:pt x="1902" y="725"/>
                  <a:pt x="1903" y="725"/>
                </a:cubicBezTo>
                <a:cubicBezTo>
                  <a:pt x="1903" y="725"/>
                  <a:pt x="1904" y="725"/>
                  <a:pt x="1904" y="725"/>
                </a:cubicBezTo>
                <a:cubicBezTo>
                  <a:pt x="1904" y="725"/>
                  <a:pt x="1905" y="726"/>
                  <a:pt x="1905" y="725"/>
                </a:cubicBezTo>
                <a:cubicBezTo>
                  <a:pt x="1906" y="725"/>
                  <a:pt x="1905" y="724"/>
                  <a:pt x="1904" y="724"/>
                </a:cubicBezTo>
                <a:cubicBezTo>
                  <a:pt x="1904" y="723"/>
                  <a:pt x="1904" y="722"/>
                  <a:pt x="1905" y="722"/>
                </a:cubicBezTo>
                <a:cubicBezTo>
                  <a:pt x="1906" y="722"/>
                  <a:pt x="1906" y="723"/>
                  <a:pt x="1907" y="723"/>
                </a:cubicBezTo>
                <a:cubicBezTo>
                  <a:pt x="1908" y="723"/>
                  <a:pt x="1908" y="722"/>
                  <a:pt x="1907" y="722"/>
                </a:cubicBezTo>
                <a:cubicBezTo>
                  <a:pt x="1906" y="721"/>
                  <a:pt x="1904" y="721"/>
                  <a:pt x="1904" y="719"/>
                </a:cubicBezTo>
                <a:cubicBezTo>
                  <a:pt x="1905" y="717"/>
                  <a:pt x="1907" y="719"/>
                  <a:pt x="1908" y="719"/>
                </a:cubicBezTo>
                <a:cubicBezTo>
                  <a:pt x="1911" y="721"/>
                  <a:pt x="1915" y="721"/>
                  <a:pt x="1918" y="722"/>
                </a:cubicBezTo>
                <a:cubicBezTo>
                  <a:pt x="1920" y="723"/>
                  <a:pt x="1921" y="724"/>
                  <a:pt x="1923" y="724"/>
                </a:cubicBezTo>
                <a:cubicBezTo>
                  <a:pt x="1925" y="724"/>
                  <a:pt x="1926" y="725"/>
                  <a:pt x="1927" y="724"/>
                </a:cubicBezTo>
                <a:cubicBezTo>
                  <a:pt x="1928" y="724"/>
                  <a:pt x="1930" y="724"/>
                  <a:pt x="1931" y="723"/>
                </a:cubicBezTo>
                <a:cubicBezTo>
                  <a:pt x="1932" y="723"/>
                  <a:pt x="1931" y="722"/>
                  <a:pt x="1931" y="722"/>
                </a:cubicBezTo>
                <a:cubicBezTo>
                  <a:pt x="1930" y="721"/>
                  <a:pt x="1930" y="721"/>
                  <a:pt x="1930" y="721"/>
                </a:cubicBezTo>
                <a:cubicBezTo>
                  <a:pt x="1931" y="720"/>
                  <a:pt x="1931" y="720"/>
                  <a:pt x="1931" y="720"/>
                </a:cubicBezTo>
                <a:cubicBezTo>
                  <a:pt x="1932" y="719"/>
                  <a:pt x="1931" y="719"/>
                  <a:pt x="1931" y="719"/>
                </a:cubicBezTo>
                <a:cubicBezTo>
                  <a:pt x="1931" y="718"/>
                  <a:pt x="1931" y="718"/>
                  <a:pt x="1930" y="718"/>
                </a:cubicBezTo>
                <a:cubicBezTo>
                  <a:pt x="1930" y="717"/>
                  <a:pt x="1930" y="717"/>
                  <a:pt x="1930" y="717"/>
                </a:cubicBezTo>
                <a:cubicBezTo>
                  <a:pt x="1929" y="716"/>
                  <a:pt x="1932" y="717"/>
                  <a:pt x="1933" y="716"/>
                </a:cubicBezTo>
                <a:cubicBezTo>
                  <a:pt x="1934" y="716"/>
                  <a:pt x="1934" y="715"/>
                  <a:pt x="1935" y="715"/>
                </a:cubicBezTo>
                <a:cubicBezTo>
                  <a:pt x="1935" y="715"/>
                  <a:pt x="1935" y="716"/>
                  <a:pt x="1936" y="716"/>
                </a:cubicBezTo>
                <a:cubicBezTo>
                  <a:pt x="1936" y="716"/>
                  <a:pt x="1937" y="716"/>
                  <a:pt x="1937" y="716"/>
                </a:cubicBezTo>
                <a:cubicBezTo>
                  <a:pt x="1938" y="715"/>
                  <a:pt x="1938" y="715"/>
                  <a:pt x="1938" y="715"/>
                </a:cubicBezTo>
                <a:cubicBezTo>
                  <a:pt x="1939" y="715"/>
                  <a:pt x="1939" y="716"/>
                  <a:pt x="1939" y="717"/>
                </a:cubicBezTo>
                <a:cubicBezTo>
                  <a:pt x="1940" y="717"/>
                  <a:pt x="1941" y="717"/>
                  <a:pt x="1941" y="718"/>
                </a:cubicBezTo>
                <a:cubicBezTo>
                  <a:pt x="1940" y="719"/>
                  <a:pt x="1940" y="718"/>
                  <a:pt x="1939" y="718"/>
                </a:cubicBezTo>
                <a:cubicBezTo>
                  <a:pt x="1938" y="718"/>
                  <a:pt x="1938" y="719"/>
                  <a:pt x="1938" y="719"/>
                </a:cubicBezTo>
                <a:cubicBezTo>
                  <a:pt x="1939" y="720"/>
                  <a:pt x="1939" y="720"/>
                  <a:pt x="1939" y="720"/>
                </a:cubicBezTo>
                <a:cubicBezTo>
                  <a:pt x="1939" y="721"/>
                  <a:pt x="1939" y="721"/>
                  <a:pt x="1939" y="721"/>
                </a:cubicBezTo>
                <a:cubicBezTo>
                  <a:pt x="1940" y="722"/>
                  <a:pt x="1941" y="722"/>
                  <a:pt x="1941" y="723"/>
                </a:cubicBezTo>
                <a:cubicBezTo>
                  <a:pt x="1940" y="723"/>
                  <a:pt x="1939" y="722"/>
                  <a:pt x="1939" y="723"/>
                </a:cubicBezTo>
                <a:cubicBezTo>
                  <a:pt x="1938" y="724"/>
                  <a:pt x="1940" y="724"/>
                  <a:pt x="1940" y="724"/>
                </a:cubicBezTo>
                <a:cubicBezTo>
                  <a:pt x="1940" y="725"/>
                  <a:pt x="1940" y="726"/>
                  <a:pt x="1940" y="726"/>
                </a:cubicBezTo>
                <a:cubicBezTo>
                  <a:pt x="1941" y="726"/>
                  <a:pt x="1941" y="726"/>
                  <a:pt x="1942" y="725"/>
                </a:cubicBezTo>
                <a:cubicBezTo>
                  <a:pt x="1942" y="724"/>
                  <a:pt x="1942" y="724"/>
                  <a:pt x="1942" y="723"/>
                </a:cubicBezTo>
                <a:cubicBezTo>
                  <a:pt x="1943" y="723"/>
                  <a:pt x="1942" y="722"/>
                  <a:pt x="1943" y="722"/>
                </a:cubicBezTo>
                <a:cubicBezTo>
                  <a:pt x="1944" y="722"/>
                  <a:pt x="1944" y="722"/>
                  <a:pt x="1945" y="722"/>
                </a:cubicBezTo>
                <a:cubicBezTo>
                  <a:pt x="1946" y="723"/>
                  <a:pt x="1945" y="720"/>
                  <a:pt x="1945" y="720"/>
                </a:cubicBezTo>
                <a:cubicBezTo>
                  <a:pt x="1944" y="719"/>
                  <a:pt x="1943" y="719"/>
                  <a:pt x="1944" y="718"/>
                </a:cubicBezTo>
                <a:cubicBezTo>
                  <a:pt x="1944" y="718"/>
                  <a:pt x="1946" y="718"/>
                  <a:pt x="1946" y="718"/>
                </a:cubicBezTo>
                <a:cubicBezTo>
                  <a:pt x="1947" y="719"/>
                  <a:pt x="1947" y="719"/>
                  <a:pt x="1948" y="720"/>
                </a:cubicBezTo>
                <a:cubicBezTo>
                  <a:pt x="1948" y="720"/>
                  <a:pt x="1949" y="720"/>
                  <a:pt x="1949" y="719"/>
                </a:cubicBezTo>
                <a:cubicBezTo>
                  <a:pt x="1949" y="718"/>
                  <a:pt x="1948" y="718"/>
                  <a:pt x="1949" y="717"/>
                </a:cubicBezTo>
                <a:cubicBezTo>
                  <a:pt x="1949" y="716"/>
                  <a:pt x="1950" y="716"/>
                  <a:pt x="1951" y="717"/>
                </a:cubicBezTo>
                <a:cubicBezTo>
                  <a:pt x="1952" y="717"/>
                  <a:pt x="1953" y="719"/>
                  <a:pt x="1953" y="720"/>
                </a:cubicBezTo>
                <a:cubicBezTo>
                  <a:pt x="1952" y="723"/>
                  <a:pt x="1956" y="719"/>
                  <a:pt x="1956" y="720"/>
                </a:cubicBezTo>
                <a:cubicBezTo>
                  <a:pt x="1957" y="721"/>
                  <a:pt x="1955" y="722"/>
                  <a:pt x="1955" y="722"/>
                </a:cubicBezTo>
                <a:cubicBezTo>
                  <a:pt x="1954" y="723"/>
                  <a:pt x="1954" y="723"/>
                  <a:pt x="1954" y="723"/>
                </a:cubicBezTo>
                <a:cubicBezTo>
                  <a:pt x="1953" y="724"/>
                  <a:pt x="1952" y="724"/>
                  <a:pt x="1952" y="724"/>
                </a:cubicBezTo>
                <a:cubicBezTo>
                  <a:pt x="1952" y="725"/>
                  <a:pt x="1953" y="725"/>
                  <a:pt x="1953" y="726"/>
                </a:cubicBezTo>
                <a:cubicBezTo>
                  <a:pt x="1954" y="726"/>
                  <a:pt x="1953" y="727"/>
                  <a:pt x="1954" y="728"/>
                </a:cubicBezTo>
                <a:cubicBezTo>
                  <a:pt x="1954" y="729"/>
                  <a:pt x="1955" y="729"/>
                  <a:pt x="1955" y="729"/>
                </a:cubicBezTo>
                <a:cubicBezTo>
                  <a:pt x="1956" y="729"/>
                  <a:pt x="1956" y="728"/>
                  <a:pt x="1957" y="727"/>
                </a:cubicBezTo>
                <a:cubicBezTo>
                  <a:pt x="1958" y="727"/>
                  <a:pt x="1959" y="728"/>
                  <a:pt x="1960" y="729"/>
                </a:cubicBezTo>
                <a:cubicBezTo>
                  <a:pt x="1961" y="730"/>
                  <a:pt x="1964" y="732"/>
                  <a:pt x="1964" y="734"/>
                </a:cubicBezTo>
                <a:cubicBezTo>
                  <a:pt x="1963" y="735"/>
                  <a:pt x="1963" y="735"/>
                  <a:pt x="1963" y="736"/>
                </a:cubicBezTo>
                <a:cubicBezTo>
                  <a:pt x="1964" y="736"/>
                  <a:pt x="1965" y="736"/>
                  <a:pt x="1965" y="737"/>
                </a:cubicBezTo>
                <a:cubicBezTo>
                  <a:pt x="1966" y="737"/>
                  <a:pt x="1966" y="738"/>
                  <a:pt x="1966" y="738"/>
                </a:cubicBezTo>
                <a:cubicBezTo>
                  <a:pt x="1967" y="739"/>
                  <a:pt x="1968" y="738"/>
                  <a:pt x="1968" y="738"/>
                </a:cubicBezTo>
                <a:cubicBezTo>
                  <a:pt x="1968" y="737"/>
                  <a:pt x="1968" y="736"/>
                  <a:pt x="1969" y="737"/>
                </a:cubicBezTo>
                <a:cubicBezTo>
                  <a:pt x="1969" y="737"/>
                  <a:pt x="1969" y="738"/>
                  <a:pt x="1969" y="739"/>
                </a:cubicBezTo>
                <a:cubicBezTo>
                  <a:pt x="1970" y="739"/>
                  <a:pt x="1971" y="739"/>
                  <a:pt x="1970" y="740"/>
                </a:cubicBezTo>
                <a:cubicBezTo>
                  <a:pt x="1970" y="740"/>
                  <a:pt x="1969" y="740"/>
                  <a:pt x="1969" y="740"/>
                </a:cubicBezTo>
                <a:cubicBezTo>
                  <a:pt x="1969" y="740"/>
                  <a:pt x="1969" y="742"/>
                  <a:pt x="1969" y="742"/>
                </a:cubicBezTo>
                <a:cubicBezTo>
                  <a:pt x="1969" y="743"/>
                  <a:pt x="1969" y="743"/>
                  <a:pt x="1970" y="743"/>
                </a:cubicBezTo>
                <a:cubicBezTo>
                  <a:pt x="1971" y="744"/>
                  <a:pt x="1971" y="745"/>
                  <a:pt x="1972" y="745"/>
                </a:cubicBezTo>
                <a:cubicBezTo>
                  <a:pt x="1973" y="746"/>
                  <a:pt x="1973" y="744"/>
                  <a:pt x="1974" y="744"/>
                </a:cubicBezTo>
                <a:cubicBezTo>
                  <a:pt x="1974" y="743"/>
                  <a:pt x="1975" y="743"/>
                  <a:pt x="1975" y="742"/>
                </a:cubicBezTo>
                <a:cubicBezTo>
                  <a:pt x="1977" y="741"/>
                  <a:pt x="1978" y="742"/>
                  <a:pt x="1978" y="744"/>
                </a:cubicBezTo>
                <a:cubicBezTo>
                  <a:pt x="1977" y="746"/>
                  <a:pt x="1979" y="745"/>
                  <a:pt x="1980" y="746"/>
                </a:cubicBezTo>
                <a:cubicBezTo>
                  <a:pt x="1981" y="746"/>
                  <a:pt x="1981" y="747"/>
                  <a:pt x="1982" y="747"/>
                </a:cubicBezTo>
                <a:cubicBezTo>
                  <a:pt x="1982" y="747"/>
                  <a:pt x="1983" y="747"/>
                  <a:pt x="1984" y="747"/>
                </a:cubicBezTo>
                <a:cubicBezTo>
                  <a:pt x="1984" y="747"/>
                  <a:pt x="1985" y="748"/>
                  <a:pt x="1986" y="747"/>
                </a:cubicBezTo>
                <a:cubicBezTo>
                  <a:pt x="1986" y="747"/>
                  <a:pt x="1986" y="746"/>
                  <a:pt x="1985" y="746"/>
                </a:cubicBezTo>
                <a:cubicBezTo>
                  <a:pt x="1985" y="746"/>
                  <a:pt x="1985" y="745"/>
                  <a:pt x="1985" y="745"/>
                </a:cubicBezTo>
                <a:cubicBezTo>
                  <a:pt x="1985" y="744"/>
                  <a:pt x="1986" y="745"/>
                  <a:pt x="1987" y="745"/>
                </a:cubicBezTo>
                <a:cubicBezTo>
                  <a:pt x="1988" y="746"/>
                  <a:pt x="1988" y="746"/>
                  <a:pt x="1989" y="747"/>
                </a:cubicBezTo>
                <a:cubicBezTo>
                  <a:pt x="1989" y="747"/>
                  <a:pt x="1990" y="747"/>
                  <a:pt x="1991" y="747"/>
                </a:cubicBezTo>
                <a:cubicBezTo>
                  <a:pt x="1992" y="748"/>
                  <a:pt x="1992" y="750"/>
                  <a:pt x="1991" y="751"/>
                </a:cubicBezTo>
                <a:cubicBezTo>
                  <a:pt x="1991" y="751"/>
                  <a:pt x="1991" y="752"/>
                  <a:pt x="1992" y="752"/>
                </a:cubicBezTo>
                <a:cubicBezTo>
                  <a:pt x="1992" y="752"/>
                  <a:pt x="1993" y="751"/>
                  <a:pt x="1993" y="751"/>
                </a:cubicBezTo>
                <a:cubicBezTo>
                  <a:pt x="1993" y="750"/>
                  <a:pt x="1994" y="749"/>
                  <a:pt x="1994" y="749"/>
                </a:cubicBezTo>
                <a:cubicBezTo>
                  <a:pt x="1995" y="749"/>
                  <a:pt x="1996" y="750"/>
                  <a:pt x="1996" y="750"/>
                </a:cubicBezTo>
                <a:cubicBezTo>
                  <a:pt x="1997" y="751"/>
                  <a:pt x="1998" y="750"/>
                  <a:pt x="1998" y="751"/>
                </a:cubicBezTo>
                <a:cubicBezTo>
                  <a:pt x="1998" y="752"/>
                  <a:pt x="1997" y="752"/>
                  <a:pt x="1997" y="753"/>
                </a:cubicBezTo>
                <a:cubicBezTo>
                  <a:pt x="1996" y="753"/>
                  <a:pt x="1996" y="754"/>
                  <a:pt x="1995" y="754"/>
                </a:cubicBezTo>
                <a:cubicBezTo>
                  <a:pt x="1995" y="754"/>
                  <a:pt x="1994" y="754"/>
                  <a:pt x="1993" y="754"/>
                </a:cubicBezTo>
                <a:cubicBezTo>
                  <a:pt x="1992" y="755"/>
                  <a:pt x="1992" y="757"/>
                  <a:pt x="1990" y="757"/>
                </a:cubicBezTo>
                <a:cubicBezTo>
                  <a:pt x="1990" y="757"/>
                  <a:pt x="1989" y="757"/>
                  <a:pt x="1989" y="756"/>
                </a:cubicBezTo>
                <a:cubicBezTo>
                  <a:pt x="1988" y="756"/>
                  <a:pt x="1987" y="756"/>
                  <a:pt x="1986" y="756"/>
                </a:cubicBezTo>
                <a:cubicBezTo>
                  <a:pt x="1985" y="756"/>
                  <a:pt x="1985" y="756"/>
                  <a:pt x="1984" y="756"/>
                </a:cubicBezTo>
                <a:cubicBezTo>
                  <a:pt x="1983" y="756"/>
                  <a:pt x="1983" y="756"/>
                  <a:pt x="1982" y="756"/>
                </a:cubicBezTo>
                <a:cubicBezTo>
                  <a:pt x="1981" y="756"/>
                  <a:pt x="1981" y="756"/>
                  <a:pt x="1981" y="757"/>
                </a:cubicBezTo>
                <a:cubicBezTo>
                  <a:pt x="1981" y="758"/>
                  <a:pt x="1982" y="758"/>
                  <a:pt x="1983" y="758"/>
                </a:cubicBezTo>
                <a:cubicBezTo>
                  <a:pt x="1984" y="759"/>
                  <a:pt x="1985" y="760"/>
                  <a:pt x="1986" y="761"/>
                </a:cubicBezTo>
                <a:cubicBezTo>
                  <a:pt x="1987" y="761"/>
                  <a:pt x="1987" y="762"/>
                  <a:pt x="1987" y="762"/>
                </a:cubicBezTo>
                <a:cubicBezTo>
                  <a:pt x="1988" y="763"/>
                  <a:pt x="1988" y="763"/>
                  <a:pt x="1989" y="764"/>
                </a:cubicBezTo>
                <a:cubicBezTo>
                  <a:pt x="1989" y="764"/>
                  <a:pt x="1989" y="765"/>
                  <a:pt x="1990" y="766"/>
                </a:cubicBezTo>
                <a:cubicBezTo>
                  <a:pt x="1991" y="767"/>
                  <a:pt x="1993" y="766"/>
                  <a:pt x="1995" y="766"/>
                </a:cubicBezTo>
                <a:cubicBezTo>
                  <a:pt x="1995" y="766"/>
                  <a:pt x="1996" y="766"/>
                  <a:pt x="1997" y="767"/>
                </a:cubicBezTo>
                <a:cubicBezTo>
                  <a:pt x="1999" y="767"/>
                  <a:pt x="2000" y="767"/>
                  <a:pt x="2002" y="768"/>
                </a:cubicBezTo>
                <a:cubicBezTo>
                  <a:pt x="2002" y="768"/>
                  <a:pt x="2003" y="768"/>
                  <a:pt x="2003" y="768"/>
                </a:cubicBezTo>
                <a:cubicBezTo>
                  <a:pt x="2004" y="768"/>
                  <a:pt x="2004" y="766"/>
                  <a:pt x="2004" y="765"/>
                </a:cubicBezTo>
                <a:cubicBezTo>
                  <a:pt x="2005" y="765"/>
                  <a:pt x="2005" y="766"/>
                  <a:pt x="2005" y="767"/>
                </a:cubicBezTo>
                <a:cubicBezTo>
                  <a:pt x="2005" y="768"/>
                  <a:pt x="2005" y="768"/>
                  <a:pt x="2004" y="769"/>
                </a:cubicBezTo>
                <a:cubicBezTo>
                  <a:pt x="2003" y="770"/>
                  <a:pt x="2004" y="770"/>
                  <a:pt x="2002" y="770"/>
                </a:cubicBezTo>
                <a:cubicBezTo>
                  <a:pt x="2002" y="770"/>
                  <a:pt x="2001" y="770"/>
                  <a:pt x="2000" y="770"/>
                </a:cubicBezTo>
                <a:cubicBezTo>
                  <a:pt x="2000" y="771"/>
                  <a:pt x="2001" y="771"/>
                  <a:pt x="2002" y="772"/>
                </a:cubicBezTo>
                <a:cubicBezTo>
                  <a:pt x="2003" y="772"/>
                  <a:pt x="2003" y="773"/>
                  <a:pt x="2004" y="773"/>
                </a:cubicBezTo>
                <a:cubicBezTo>
                  <a:pt x="2005" y="774"/>
                  <a:pt x="2007" y="774"/>
                  <a:pt x="2008" y="774"/>
                </a:cubicBezTo>
                <a:cubicBezTo>
                  <a:pt x="2009" y="775"/>
                  <a:pt x="2011" y="775"/>
                  <a:pt x="2012" y="775"/>
                </a:cubicBezTo>
                <a:cubicBezTo>
                  <a:pt x="2013" y="775"/>
                  <a:pt x="2015" y="776"/>
                  <a:pt x="2016" y="776"/>
                </a:cubicBezTo>
                <a:cubicBezTo>
                  <a:pt x="2017" y="776"/>
                  <a:pt x="2029" y="780"/>
                  <a:pt x="2029" y="778"/>
                </a:cubicBezTo>
                <a:cubicBezTo>
                  <a:pt x="2029" y="777"/>
                  <a:pt x="2028" y="777"/>
                  <a:pt x="2029" y="776"/>
                </a:cubicBezTo>
                <a:cubicBezTo>
                  <a:pt x="2029" y="776"/>
                  <a:pt x="2030" y="777"/>
                  <a:pt x="2030" y="777"/>
                </a:cubicBezTo>
                <a:cubicBezTo>
                  <a:pt x="2031" y="777"/>
                  <a:pt x="2032" y="777"/>
                  <a:pt x="2033" y="777"/>
                </a:cubicBezTo>
                <a:cubicBezTo>
                  <a:pt x="2035" y="777"/>
                  <a:pt x="2036" y="778"/>
                  <a:pt x="2035" y="780"/>
                </a:cubicBezTo>
                <a:cubicBezTo>
                  <a:pt x="2035" y="782"/>
                  <a:pt x="2033" y="780"/>
                  <a:pt x="2033" y="781"/>
                </a:cubicBezTo>
                <a:cubicBezTo>
                  <a:pt x="2032" y="782"/>
                  <a:pt x="2034" y="782"/>
                  <a:pt x="2034" y="782"/>
                </a:cubicBezTo>
                <a:cubicBezTo>
                  <a:pt x="2034" y="783"/>
                  <a:pt x="2034" y="784"/>
                  <a:pt x="2035" y="784"/>
                </a:cubicBezTo>
                <a:cubicBezTo>
                  <a:pt x="2035" y="785"/>
                  <a:pt x="2036" y="785"/>
                  <a:pt x="2036" y="785"/>
                </a:cubicBezTo>
                <a:cubicBezTo>
                  <a:pt x="2037" y="784"/>
                  <a:pt x="2037" y="783"/>
                  <a:pt x="2037" y="783"/>
                </a:cubicBezTo>
                <a:cubicBezTo>
                  <a:pt x="2039" y="782"/>
                  <a:pt x="2038" y="784"/>
                  <a:pt x="2038" y="784"/>
                </a:cubicBezTo>
                <a:cubicBezTo>
                  <a:pt x="2038" y="785"/>
                  <a:pt x="2039" y="786"/>
                  <a:pt x="2039" y="787"/>
                </a:cubicBezTo>
                <a:cubicBezTo>
                  <a:pt x="2040" y="788"/>
                  <a:pt x="2040" y="789"/>
                  <a:pt x="2041" y="790"/>
                </a:cubicBezTo>
                <a:cubicBezTo>
                  <a:pt x="2042" y="790"/>
                  <a:pt x="2043" y="790"/>
                  <a:pt x="2044" y="790"/>
                </a:cubicBezTo>
                <a:cubicBezTo>
                  <a:pt x="2045" y="791"/>
                  <a:pt x="2045" y="791"/>
                  <a:pt x="2046" y="792"/>
                </a:cubicBezTo>
                <a:cubicBezTo>
                  <a:pt x="2047" y="792"/>
                  <a:pt x="2047" y="792"/>
                  <a:pt x="2048" y="793"/>
                </a:cubicBezTo>
                <a:cubicBezTo>
                  <a:pt x="2049" y="793"/>
                  <a:pt x="2051" y="793"/>
                  <a:pt x="2052" y="794"/>
                </a:cubicBezTo>
                <a:cubicBezTo>
                  <a:pt x="2054" y="794"/>
                  <a:pt x="2055" y="794"/>
                  <a:pt x="2057" y="795"/>
                </a:cubicBezTo>
                <a:cubicBezTo>
                  <a:pt x="2060" y="796"/>
                  <a:pt x="2063" y="795"/>
                  <a:pt x="2066" y="796"/>
                </a:cubicBezTo>
                <a:cubicBezTo>
                  <a:pt x="2067" y="797"/>
                  <a:pt x="2069" y="797"/>
                  <a:pt x="2070" y="798"/>
                </a:cubicBezTo>
                <a:cubicBezTo>
                  <a:pt x="2072" y="799"/>
                  <a:pt x="2073" y="799"/>
                  <a:pt x="2075" y="800"/>
                </a:cubicBezTo>
                <a:cubicBezTo>
                  <a:pt x="2077" y="800"/>
                  <a:pt x="2078" y="800"/>
                  <a:pt x="2080" y="801"/>
                </a:cubicBezTo>
                <a:cubicBezTo>
                  <a:pt x="2081" y="801"/>
                  <a:pt x="2082" y="802"/>
                  <a:pt x="2084" y="802"/>
                </a:cubicBezTo>
                <a:cubicBezTo>
                  <a:pt x="2087" y="803"/>
                  <a:pt x="2090" y="804"/>
                  <a:pt x="2092" y="805"/>
                </a:cubicBezTo>
                <a:cubicBezTo>
                  <a:pt x="2095" y="806"/>
                  <a:pt x="2097" y="806"/>
                  <a:pt x="2099" y="807"/>
                </a:cubicBezTo>
                <a:cubicBezTo>
                  <a:pt x="2101" y="807"/>
                  <a:pt x="2103" y="807"/>
                  <a:pt x="2105" y="807"/>
                </a:cubicBezTo>
                <a:cubicBezTo>
                  <a:pt x="2106" y="806"/>
                  <a:pt x="2109" y="806"/>
                  <a:pt x="2107" y="805"/>
                </a:cubicBezTo>
                <a:cubicBezTo>
                  <a:pt x="2107" y="804"/>
                  <a:pt x="2106" y="804"/>
                  <a:pt x="2106" y="804"/>
                </a:cubicBezTo>
                <a:cubicBezTo>
                  <a:pt x="2105" y="803"/>
                  <a:pt x="2105" y="803"/>
                  <a:pt x="2104" y="802"/>
                </a:cubicBezTo>
                <a:cubicBezTo>
                  <a:pt x="2104" y="802"/>
                  <a:pt x="2104" y="801"/>
                  <a:pt x="2104" y="800"/>
                </a:cubicBezTo>
                <a:cubicBezTo>
                  <a:pt x="2104" y="800"/>
                  <a:pt x="2104" y="800"/>
                  <a:pt x="2104" y="800"/>
                </a:cubicBezTo>
                <a:cubicBezTo>
                  <a:pt x="2105" y="800"/>
                  <a:pt x="2105" y="800"/>
                  <a:pt x="2105" y="801"/>
                </a:cubicBezTo>
                <a:cubicBezTo>
                  <a:pt x="2106" y="801"/>
                  <a:pt x="2106" y="801"/>
                  <a:pt x="2107" y="800"/>
                </a:cubicBezTo>
                <a:cubicBezTo>
                  <a:pt x="2107" y="800"/>
                  <a:pt x="2107" y="799"/>
                  <a:pt x="2107" y="798"/>
                </a:cubicBezTo>
                <a:cubicBezTo>
                  <a:pt x="2107" y="797"/>
                  <a:pt x="2108" y="797"/>
                  <a:pt x="2108" y="796"/>
                </a:cubicBezTo>
                <a:cubicBezTo>
                  <a:pt x="2107" y="796"/>
                  <a:pt x="2107" y="795"/>
                  <a:pt x="2106" y="795"/>
                </a:cubicBezTo>
                <a:cubicBezTo>
                  <a:pt x="2105" y="795"/>
                  <a:pt x="2104" y="795"/>
                  <a:pt x="2104" y="795"/>
                </a:cubicBezTo>
                <a:cubicBezTo>
                  <a:pt x="2103" y="794"/>
                  <a:pt x="2103" y="794"/>
                  <a:pt x="2103" y="793"/>
                </a:cubicBezTo>
                <a:cubicBezTo>
                  <a:pt x="2102" y="792"/>
                  <a:pt x="2101" y="792"/>
                  <a:pt x="2099" y="792"/>
                </a:cubicBezTo>
                <a:cubicBezTo>
                  <a:pt x="2099" y="793"/>
                  <a:pt x="2098" y="793"/>
                  <a:pt x="2098" y="792"/>
                </a:cubicBezTo>
                <a:cubicBezTo>
                  <a:pt x="2097" y="791"/>
                  <a:pt x="2098" y="791"/>
                  <a:pt x="2099" y="791"/>
                </a:cubicBezTo>
                <a:cubicBezTo>
                  <a:pt x="2101" y="791"/>
                  <a:pt x="2099" y="790"/>
                  <a:pt x="2098" y="789"/>
                </a:cubicBezTo>
                <a:cubicBezTo>
                  <a:pt x="2097" y="789"/>
                  <a:pt x="2097" y="789"/>
                  <a:pt x="2096" y="788"/>
                </a:cubicBezTo>
                <a:cubicBezTo>
                  <a:pt x="2096" y="787"/>
                  <a:pt x="2096" y="787"/>
                  <a:pt x="2096" y="786"/>
                </a:cubicBezTo>
                <a:cubicBezTo>
                  <a:pt x="2096" y="784"/>
                  <a:pt x="2094" y="784"/>
                  <a:pt x="2093" y="783"/>
                </a:cubicBezTo>
                <a:cubicBezTo>
                  <a:pt x="2092" y="783"/>
                  <a:pt x="2092" y="783"/>
                  <a:pt x="2091" y="782"/>
                </a:cubicBezTo>
                <a:cubicBezTo>
                  <a:pt x="2091" y="781"/>
                  <a:pt x="2089" y="780"/>
                  <a:pt x="2088" y="781"/>
                </a:cubicBezTo>
                <a:cubicBezTo>
                  <a:pt x="2088" y="781"/>
                  <a:pt x="2087" y="782"/>
                  <a:pt x="2086" y="782"/>
                </a:cubicBezTo>
                <a:cubicBezTo>
                  <a:pt x="2085" y="781"/>
                  <a:pt x="2084" y="779"/>
                  <a:pt x="2084" y="778"/>
                </a:cubicBezTo>
                <a:cubicBezTo>
                  <a:pt x="2083" y="777"/>
                  <a:pt x="2083" y="777"/>
                  <a:pt x="2082" y="777"/>
                </a:cubicBezTo>
                <a:cubicBezTo>
                  <a:pt x="2080" y="776"/>
                  <a:pt x="2081" y="775"/>
                  <a:pt x="2080" y="773"/>
                </a:cubicBezTo>
                <a:cubicBezTo>
                  <a:pt x="2080" y="772"/>
                  <a:pt x="2078" y="773"/>
                  <a:pt x="2077" y="771"/>
                </a:cubicBezTo>
                <a:cubicBezTo>
                  <a:pt x="2076" y="771"/>
                  <a:pt x="2076" y="770"/>
                  <a:pt x="2075" y="770"/>
                </a:cubicBezTo>
                <a:cubicBezTo>
                  <a:pt x="2074" y="769"/>
                  <a:pt x="2074" y="770"/>
                  <a:pt x="2073" y="770"/>
                </a:cubicBezTo>
                <a:cubicBezTo>
                  <a:pt x="2073" y="770"/>
                  <a:pt x="2072" y="770"/>
                  <a:pt x="2072" y="770"/>
                </a:cubicBezTo>
                <a:cubicBezTo>
                  <a:pt x="2072" y="769"/>
                  <a:pt x="2073" y="769"/>
                  <a:pt x="2073" y="769"/>
                </a:cubicBezTo>
                <a:cubicBezTo>
                  <a:pt x="2073" y="768"/>
                  <a:pt x="2073" y="768"/>
                  <a:pt x="2072" y="767"/>
                </a:cubicBezTo>
                <a:cubicBezTo>
                  <a:pt x="2071" y="767"/>
                  <a:pt x="2071" y="767"/>
                  <a:pt x="2070" y="767"/>
                </a:cubicBezTo>
                <a:cubicBezTo>
                  <a:pt x="2069" y="767"/>
                  <a:pt x="2069" y="766"/>
                  <a:pt x="2068" y="766"/>
                </a:cubicBezTo>
                <a:cubicBezTo>
                  <a:pt x="2068" y="766"/>
                  <a:pt x="2067" y="767"/>
                  <a:pt x="2067" y="768"/>
                </a:cubicBezTo>
                <a:cubicBezTo>
                  <a:pt x="2066" y="768"/>
                  <a:pt x="2066" y="767"/>
                  <a:pt x="2066" y="767"/>
                </a:cubicBezTo>
                <a:cubicBezTo>
                  <a:pt x="2065" y="766"/>
                  <a:pt x="2066" y="765"/>
                  <a:pt x="2064" y="765"/>
                </a:cubicBezTo>
                <a:cubicBezTo>
                  <a:pt x="2063" y="765"/>
                  <a:pt x="2061" y="765"/>
                  <a:pt x="2060" y="763"/>
                </a:cubicBezTo>
                <a:cubicBezTo>
                  <a:pt x="2060" y="762"/>
                  <a:pt x="2060" y="760"/>
                  <a:pt x="2059" y="759"/>
                </a:cubicBezTo>
                <a:cubicBezTo>
                  <a:pt x="2057" y="758"/>
                  <a:pt x="2056" y="757"/>
                  <a:pt x="2055" y="756"/>
                </a:cubicBezTo>
                <a:cubicBezTo>
                  <a:pt x="2054" y="756"/>
                  <a:pt x="2053" y="755"/>
                  <a:pt x="2052" y="754"/>
                </a:cubicBezTo>
                <a:cubicBezTo>
                  <a:pt x="2051" y="753"/>
                  <a:pt x="2049" y="752"/>
                  <a:pt x="2049" y="751"/>
                </a:cubicBezTo>
                <a:cubicBezTo>
                  <a:pt x="2048" y="750"/>
                  <a:pt x="2048" y="749"/>
                  <a:pt x="2048" y="749"/>
                </a:cubicBezTo>
                <a:cubicBezTo>
                  <a:pt x="2047" y="748"/>
                  <a:pt x="2046" y="748"/>
                  <a:pt x="2046" y="747"/>
                </a:cubicBezTo>
                <a:cubicBezTo>
                  <a:pt x="2045" y="746"/>
                  <a:pt x="2048" y="746"/>
                  <a:pt x="2049" y="746"/>
                </a:cubicBezTo>
                <a:cubicBezTo>
                  <a:pt x="2051" y="746"/>
                  <a:pt x="2052" y="746"/>
                  <a:pt x="2053" y="747"/>
                </a:cubicBezTo>
                <a:cubicBezTo>
                  <a:pt x="2054" y="747"/>
                  <a:pt x="2055" y="747"/>
                  <a:pt x="2055" y="748"/>
                </a:cubicBezTo>
                <a:cubicBezTo>
                  <a:pt x="2056" y="748"/>
                  <a:pt x="2056" y="749"/>
                  <a:pt x="2057" y="749"/>
                </a:cubicBezTo>
                <a:cubicBezTo>
                  <a:pt x="2058" y="750"/>
                  <a:pt x="2059" y="749"/>
                  <a:pt x="2060" y="750"/>
                </a:cubicBezTo>
                <a:cubicBezTo>
                  <a:pt x="2061" y="751"/>
                  <a:pt x="2060" y="752"/>
                  <a:pt x="2062" y="752"/>
                </a:cubicBezTo>
                <a:cubicBezTo>
                  <a:pt x="2062" y="753"/>
                  <a:pt x="2063" y="752"/>
                  <a:pt x="2064" y="752"/>
                </a:cubicBezTo>
                <a:cubicBezTo>
                  <a:pt x="2066" y="753"/>
                  <a:pt x="2067" y="755"/>
                  <a:pt x="2068" y="756"/>
                </a:cubicBezTo>
                <a:cubicBezTo>
                  <a:pt x="2069" y="756"/>
                  <a:pt x="2069" y="757"/>
                  <a:pt x="2070" y="757"/>
                </a:cubicBezTo>
                <a:cubicBezTo>
                  <a:pt x="2070" y="757"/>
                  <a:pt x="2070" y="758"/>
                  <a:pt x="2071" y="758"/>
                </a:cubicBezTo>
                <a:cubicBezTo>
                  <a:pt x="2072" y="757"/>
                  <a:pt x="2071" y="755"/>
                  <a:pt x="2070" y="754"/>
                </a:cubicBezTo>
                <a:cubicBezTo>
                  <a:pt x="2070" y="753"/>
                  <a:pt x="2071" y="752"/>
                  <a:pt x="2070" y="750"/>
                </a:cubicBezTo>
                <a:cubicBezTo>
                  <a:pt x="2069" y="749"/>
                  <a:pt x="2068" y="749"/>
                  <a:pt x="2068" y="747"/>
                </a:cubicBezTo>
                <a:cubicBezTo>
                  <a:pt x="2068" y="747"/>
                  <a:pt x="2069" y="748"/>
                  <a:pt x="2069" y="748"/>
                </a:cubicBezTo>
                <a:cubicBezTo>
                  <a:pt x="2069" y="749"/>
                  <a:pt x="2069" y="749"/>
                  <a:pt x="2070" y="750"/>
                </a:cubicBezTo>
                <a:cubicBezTo>
                  <a:pt x="2071" y="750"/>
                  <a:pt x="2073" y="751"/>
                  <a:pt x="2074" y="752"/>
                </a:cubicBezTo>
                <a:cubicBezTo>
                  <a:pt x="2075" y="753"/>
                  <a:pt x="2074" y="755"/>
                  <a:pt x="2075" y="756"/>
                </a:cubicBezTo>
                <a:cubicBezTo>
                  <a:pt x="2075" y="756"/>
                  <a:pt x="2076" y="756"/>
                  <a:pt x="2077" y="757"/>
                </a:cubicBezTo>
                <a:cubicBezTo>
                  <a:pt x="2078" y="757"/>
                  <a:pt x="2078" y="758"/>
                  <a:pt x="2078" y="758"/>
                </a:cubicBezTo>
                <a:cubicBezTo>
                  <a:pt x="2079" y="760"/>
                  <a:pt x="2080" y="760"/>
                  <a:pt x="2081" y="761"/>
                </a:cubicBezTo>
                <a:cubicBezTo>
                  <a:pt x="2082" y="761"/>
                  <a:pt x="2083" y="762"/>
                  <a:pt x="2084" y="761"/>
                </a:cubicBezTo>
                <a:cubicBezTo>
                  <a:pt x="2085" y="761"/>
                  <a:pt x="2085" y="761"/>
                  <a:pt x="2086" y="761"/>
                </a:cubicBezTo>
                <a:cubicBezTo>
                  <a:pt x="2087" y="761"/>
                  <a:pt x="2087" y="762"/>
                  <a:pt x="2087" y="763"/>
                </a:cubicBezTo>
                <a:cubicBezTo>
                  <a:pt x="2087" y="764"/>
                  <a:pt x="2087" y="765"/>
                  <a:pt x="2088" y="765"/>
                </a:cubicBezTo>
                <a:cubicBezTo>
                  <a:pt x="2089" y="766"/>
                  <a:pt x="2090" y="764"/>
                  <a:pt x="2091" y="766"/>
                </a:cubicBezTo>
                <a:cubicBezTo>
                  <a:pt x="2091" y="767"/>
                  <a:pt x="2091" y="768"/>
                  <a:pt x="2091" y="768"/>
                </a:cubicBezTo>
                <a:cubicBezTo>
                  <a:pt x="2091" y="769"/>
                  <a:pt x="2092" y="769"/>
                  <a:pt x="2093" y="770"/>
                </a:cubicBezTo>
                <a:cubicBezTo>
                  <a:pt x="2093" y="770"/>
                  <a:pt x="2094" y="771"/>
                  <a:pt x="2094" y="770"/>
                </a:cubicBezTo>
                <a:cubicBezTo>
                  <a:pt x="2095" y="770"/>
                  <a:pt x="2095" y="767"/>
                  <a:pt x="2095" y="766"/>
                </a:cubicBezTo>
                <a:cubicBezTo>
                  <a:pt x="2094" y="765"/>
                  <a:pt x="2093" y="764"/>
                  <a:pt x="2094" y="763"/>
                </a:cubicBezTo>
                <a:cubicBezTo>
                  <a:pt x="2095" y="763"/>
                  <a:pt x="2095" y="763"/>
                  <a:pt x="2095" y="764"/>
                </a:cubicBezTo>
                <a:cubicBezTo>
                  <a:pt x="2095" y="765"/>
                  <a:pt x="2095" y="765"/>
                  <a:pt x="2095" y="765"/>
                </a:cubicBezTo>
                <a:cubicBezTo>
                  <a:pt x="2096" y="766"/>
                  <a:pt x="2095" y="767"/>
                  <a:pt x="2096" y="768"/>
                </a:cubicBezTo>
                <a:cubicBezTo>
                  <a:pt x="2096" y="770"/>
                  <a:pt x="2097" y="770"/>
                  <a:pt x="2098" y="770"/>
                </a:cubicBezTo>
                <a:cubicBezTo>
                  <a:pt x="2099" y="770"/>
                  <a:pt x="2099" y="770"/>
                  <a:pt x="2100" y="771"/>
                </a:cubicBezTo>
                <a:cubicBezTo>
                  <a:pt x="2100" y="771"/>
                  <a:pt x="2100" y="771"/>
                  <a:pt x="2101" y="772"/>
                </a:cubicBezTo>
                <a:cubicBezTo>
                  <a:pt x="2101" y="772"/>
                  <a:pt x="2102" y="772"/>
                  <a:pt x="2103" y="772"/>
                </a:cubicBezTo>
                <a:cubicBezTo>
                  <a:pt x="2104" y="772"/>
                  <a:pt x="2103" y="770"/>
                  <a:pt x="2105" y="770"/>
                </a:cubicBezTo>
                <a:cubicBezTo>
                  <a:pt x="2106" y="770"/>
                  <a:pt x="2106" y="771"/>
                  <a:pt x="2106" y="771"/>
                </a:cubicBezTo>
                <a:cubicBezTo>
                  <a:pt x="2106" y="772"/>
                  <a:pt x="2107" y="773"/>
                  <a:pt x="2107" y="773"/>
                </a:cubicBezTo>
                <a:cubicBezTo>
                  <a:pt x="2108" y="773"/>
                  <a:pt x="2109" y="773"/>
                  <a:pt x="2109" y="773"/>
                </a:cubicBezTo>
                <a:cubicBezTo>
                  <a:pt x="2110" y="774"/>
                  <a:pt x="2110" y="774"/>
                  <a:pt x="2111" y="774"/>
                </a:cubicBezTo>
                <a:cubicBezTo>
                  <a:pt x="2112" y="774"/>
                  <a:pt x="2111" y="773"/>
                  <a:pt x="2112" y="772"/>
                </a:cubicBezTo>
                <a:cubicBezTo>
                  <a:pt x="2113" y="771"/>
                  <a:pt x="2113" y="774"/>
                  <a:pt x="2113" y="774"/>
                </a:cubicBezTo>
                <a:cubicBezTo>
                  <a:pt x="2113" y="775"/>
                  <a:pt x="2114" y="775"/>
                  <a:pt x="2114" y="775"/>
                </a:cubicBezTo>
                <a:cubicBezTo>
                  <a:pt x="2114" y="775"/>
                  <a:pt x="2115" y="776"/>
                  <a:pt x="2115" y="776"/>
                </a:cubicBezTo>
                <a:cubicBezTo>
                  <a:pt x="2115" y="777"/>
                  <a:pt x="2116" y="777"/>
                  <a:pt x="2116" y="777"/>
                </a:cubicBezTo>
                <a:cubicBezTo>
                  <a:pt x="2117" y="776"/>
                  <a:pt x="2118" y="775"/>
                  <a:pt x="2119" y="775"/>
                </a:cubicBezTo>
                <a:cubicBezTo>
                  <a:pt x="2120" y="775"/>
                  <a:pt x="2120" y="776"/>
                  <a:pt x="2120" y="777"/>
                </a:cubicBezTo>
                <a:cubicBezTo>
                  <a:pt x="2120" y="777"/>
                  <a:pt x="2122" y="778"/>
                  <a:pt x="2121" y="779"/>
                </a:cubicBezTo>
                <a:cubicBezTo>
                  <a:pt x="2121" y="780"/>
                  <a:pt x="2120" y="780"/>
                  <a:pt x="2120" y="781"/>
                </a:cubicBezTo>
                <a:cubicBezTo>
                  <a:pt x="2120" y="781"/>
                  <a:pt x="2121" y="781"/>
                  <a:pt x="2121" y="782"/>
                </a:cubicBezTo>
                <a:cubicBezTo>
                  <a:pt x="2122" y="783"/>
                  <a:pt x="2122" y="786"/>
                  <a:pt x="2124" y="785"/>
                </a:cubicBezTo>
                <a:cubicBezTo>
                  <a:pt x="2125" y="785"/>
                  <a:pt x="2125" y="784"/>
                  <a:pt x="2125" y="784"/>
                </a:cubicBezTo>
                <a:cubicBezTo>
                  <a:pt x="2126" y="783"/>
                  <a:pt x="2127" y="783"/>
                  <a:pt x="2127" y="783"/>
                </a:cubicBezTo>
                <a:cubicBezTo>
                  <a:pt x="2130" y="783"/>
                  <a:pt x="2126" y="779"/>
                  <a:pt x="2126" y="778"/>
                </a:cubicBezTo>
                <a:cubicBezTo>
                  <a:pt x="2126" y="777"/>
                  <a:pt x="2125" y="776"/>
                  <a:pt x="2125" y="776"/>
                </a:cubicBezTo>
                <a:cubicBezTo>
                  <a:pt x="2124" y="775"/>
                  <a:pt x="2124" y="775"/>
                  <a:pt x="2123" y="774"/>
                </a:cubicBezTo>
                <a:cubicBezTo>
                  <a:pt x="2122" y="773"/>
                  <a:pt x="2124" y="772"/>
                  <a:pt x="2125" y="772"/>
                </a:cubicBezTo>
                <a:cubicBezTo>
                  <a:pt x="2126" y="773"/>
                  <a:pt x="2126" y="773"/>
                  <a:pt x="2127" y="774"/>
                </a:cubicBezTo>
                <a:cubicBezTo>
                  <a:pt x="2128" y="774"/>
                  <a:pt x="2128" y="774"/>
                  <a:pt x="2129" y="775"/>
                </a:cubicBezTo>
                <a:cubicBezTo>
                  <a:pt x="2129" y="775"/>
                  <a:pt x="2130" y="776"/>
                  <a:pt x="2131" y="775"/>
                </a:cubicBezTo>
                <a:cubicBezTo>
                  <a:pt x="2132" y="775"/>
                  <a:pt x="2131" y="774"/>
                  <a:pt x="2132" y="774"/>
                </a:cubicBezTo>
                <a:cubicBezTo>
                  <a:pt x="2133" y="774"/>
                  <a:pt x="2134" y="775"/>
                  <a:pt x="2135" y="774"/>
                </a:cubicBezTo>
                <a:cubicBezTo>
                  <a:pt x="2135" y="773"/>
                  <a:pt x="2134" y="773"/>
                  <a:pt x="2133" y="773"/>
                </a:cubicBezTo>
                <a:cubicBezTo>
                  <a:pt x="2132" y="772"/>
                  <a:pt x="2130" y="771"/>
                  <a:pt x="2131" y="770"/>
                </a:cubicBezTo>
                <a:cubicBezTo>
                  <a:pt x="2132" y="770"/>
                  <a:pt x="2132" y="770"/>
                  <a:pt x="2132" y="769"/>
                </a:cubicBezTo>
                <a:cubicBezTo>
                  <a:pt x="2133" y="769"/>
                  <a:pt x="2133" y="769"/>
                  <a:pt x="2132" y="768"/>
                </a:cubicBezTo>
                <a:cubicBezTo>
                  <a:pt x="2132" y="768"/>
                  <a:pt x="2132" y="768"/>
                  <a:pt x="2131" y="767"/>
                </a:cubicBezTo>
                <a:cubicBezTo>
                  <a:pt x="2131" y="766"/>
                  <a:pt x="2131" y="766"/>
                  <a:pt x="2130" y="766"/>
                </a:cubicBezTo>
                <a:cubicBezTo>
                  <a:pt x="2129" y="766"/>
                  <a:pt x="2129" y="766"/>
                  <a:pt x="2128" y="765"/>
                </a:cubicBezTo>
                <a:cubicBezTo>
                  <a:pt x="2128" y="765"/>
                  <a:pt x="2128" y="764"/>
                  <a:pt x="2128" y="764"/>
                </a:cubicBezTo>
                <a:cubicBezTo>
                  <a:pt x="2127" y="763"/>
                  <a:pt x="2127" y="764"/>
                  <a:pt x="2126" y="763"/>
                </a:cubicBezTo>
                <a:cubicBezTo>
                  <a:pt x="2126" y="762"/>
                  <a:pt x="2128" y="762"/>
                  <a:pt x="2128" y="763"/>
                </a:cubicBezTo>
                <a:cubicBezTo>
                  <a:pt x="2131" y="763"/>
                  <a:pt x="2129" y="761"/>
                  <a:pt x="2128" y="761"/>
                </a:cubicBezTo>
                <a:cubicBezTo>
                  <a:pt x="2128" y="760"/>
                  <a:pt x="2128" y="760"/>
                  <a:pt x="2127" y="759"/>
                </a:cubicBezTo>
                <a:cubicBezTo>
                  <a:pt x="2127" y="759"/>
                  <a:pt x="2126" y="759"/>
                  <a:pt x="2125" y="758"/>
                </a:cubicBezTo>
                <a:cubicBezTo>
                  <a:pt x="2125" y="757"/>
                  <a:pt x="2126" y="756"/>
                  <a:pt x="2127" y="755"/>
                </a:cubicBezTo>
                <a:cubicBezTo>
                  <a:pt x="2127" y="753"/>
                  <a:pt x="2126" y="752"/>
                  <a:pt x="2127" y="750"/>
                </a:cubicBezTo>
                <a:cubicBezTo>
                  <a:pt x="2128" y="748"/>
                  <a:pt x="2129" y="752"/>
                  <a:pt x="2129" y="752"/>
                </a:cubicBezTo>
                <a:cubicBezTo>
                  <a:pt x="2130" y="753"/>
                  <a:pt x="2130" y="753"/>
                  <a:pt x="2131" y="754"/>
                </a:cubicBezTo>
                <a:cubicBezTo>
                  <a:pt x="2131" y="755"/>
                  <a:pt x="2131" y="756"/>
                  <a:pt x="2131" y="756"/>
                </a:cubicBezTo>
                <a:cubicBezTo>
                  <a:pt x="2131" y="758"/>
                  <a:pt x="2133" y="759"/>
                  <a:pt x="2133" y="760"/>
                </a:cubicBezTo>
                <a:cubicBezTo>
                  <a:pt x="2134" y="761"/>
                  <a:pt x="2134" y="762"/>
                  <a:pt x="2134" y="762"/>
                </a:cubicBezTo>
                <a:cubicBezTo>
                  <a:pt x="2135" y="763"/>
                  <a:pt x="2137" y="763"/>
                  <a:pt x="2138" y="762"/>
                </a:cubicBezTo>
                <a:cubicBezTo>
                  <a:pt x="2138" y="762"/>
                  <a:pt x="2138" y="761"/>
                  <a:pt x="2138" y="761"/>
                </a:cubicBezTo>
                <a:cubicBezTo>
                  <a:pt x="2137" y="760"/>
                  <a:pt x="2137" y="759"/>
                  <a:pt x="2137" y="758"/>
                </a:cubicBezTo>
                <a:cubicBezTo>
                  <a:pt x="2137" y="756"/>
                  <a:pt x="2138" y="755"/>
                  <a:pt x="2138" y="753"/>
                </a:cubicBezTo>
                <a:cubicBezTo>
                  <a:pt x="2138" y="752"/>
                  <a:pt x="2137" y="752"/>
                  <a:pt x="2137" y="751"/>
                </a:cubicBezTo>
                <a:cubicBezTo>
                  <a:pt x="2137" y="750"/>
                  <a:pt x="2137" y="749"/>
                  <a:pt x="2137" y="749"/>
                </a:cubicBezTo>
                <a:cubicBezTo>
                  <a:pt x="2136" y="747"/>
                  <a:pt x="2135" y="747"/>
                  <a:pt x="2133" y="747"/>
                </a:cubicBezTo>
                <a:cubicBezTo>
                  <a:pt x="2133" y="746"/>
                  <a:pt x="2133" y="746"/>
                  <a:pt x="2132" y="746"/>
                </a:cubicBezTo>
                <a:cubicBezTo>
                  <a:pt x="2131" y="745"/>
                  <a:pt x="2129" y="746"/>
                  <a:pt x="2129" y="745"/>
                </a:cubicBezTo>
                <a:cubicBezTo>
                  <a:pt x="2128" y="744"/>
                  <a:pt x="2129" y="743"/>
                  <a:pt x="2129" y="743"/>
                </a:cubicBezTo>
                <a:cubicBezTo>
                  <a:pt x="2129" y="742"/>
                  <a:pt x="2130" y="742"/>
                  <a:pt x="2131" y="742"/>
                </a:cubicBezTo>
                <a:cubicBezTo>
                  <a:pt x="2131" y="741"/>
                  <a:pt x="2132" y="741"/>
                  <a:pt x="2132" y="740"/>
                </a:cubicBezTo>
                <a:cubicBezTo>
                  <a:pt x="2133" y="740"/>
                  <a:pt x="2133" y="739"/>
                  <a:pt x="2134" y="739"/>
                </a:cubicBezTo>
                <a:cubicBezTo>
                  <a:pt x="2136" y="739"/>
                  <a:pt x="2135" y="737"/>
                  <a:pt x="2133" y="737"/>
                </a:cubicBezTo>
                <a:cubicBezTo>
                  <a:pt x="2133" y="737"/>
                  <a:pt x="2132" y="737"/>
                  <a:pt x="2131" y="737"/>
                </a:cubicBezTo>
                <a:cubicBezTo>
                  <a:pt x="2130" y="737"/>
                  <a:pt x="2130" y="737"/>
                  <a:pt x="2130" y="738"/>
                </a:cubicBezTo>
                <a:cubicBezTo>
                  <a:pt x="2129" y="739"/>
                  <a:pt x="2129" y="739"/>
                  <a:pt x="2128" y="738"/>
                </a:cubicBezTo>
                <a:cubicBezTo>
                  <a:pt x="2128" y="738"/>
                  <a:pt x="2128" y="738"/>
                  <a:pt x="2127" y="738"/>
                </a:cubicBezTo>
                <a:cubicBezTo>
                  <a:pt x="2127" y="738"/>
                  <a:pt x="2126" y="738"/>
                  <a:pt x="2126" y="738"/>
                </a:cubicBezTo>
                <a:cubicBezTo>
                  <a:pt x="2126" y="738"/>
                  <a:pt x="2125" y="738"/>
                  <a:pt x="2125" y="737"/>
                </a:cubicBezTo>
                <a:cubicBezTo>
                  <a:pt x="2125" y="737"/>
                  <a:pt x="2126" y="737"/>
                  <a:pt x="2126" y="737"/>
                </a:cubicBezTo>
                <a:cubicBezTo>
                  <a:pt x="2127" y="736"/>
                  <a:pt x="2127" y="736"/>
                  <a:pt x="2126" y="736"/>
                </a:cubicBezTo>
                <a:cubicBezTo>
                  <a:pt x="2125" y="735"/>
                  <a:pt x="2124" y="736"/>
                  <a:pt x="2124" y="735"/>
                </a:cubicBezTo>
                <a:cubicBezTo>
                  <a:pt x="2123" y="734"/>
                  <a:pt x="2124" y="734"/>
                  <a:pt x="2124" y="733"/>
                </a:cubicBezTo>
                <a:cubicBezTo>
                  <a:pt x="2123" y="733"/>
                  <a:pt x="2123" y="732"/>
                  <a:pt x="2123" y="732"/>
                </a:cubicBezTo>
                <a:cubicBezTo>
                  <a:pt x="2122" y="731"/>
                  <a:pt x="2122" y="730"/>
                  <a:pt x="2121" y="730"/>
                </a:cubicBezTo>
                <a:cubicBezTo>
                  <a:pt x="2120" y="730"/>
                  <a:pt x="2118" y="730"/>
                  <a:pt x="2118" y="729"/>
                </a:cubicBezTo>
                <a:cubicBezTo>
                  <a:pt x="2120" y="729"/>
                  <a:pt x="2123" y="729"/>
                  <a:pt x="2123" y="728"/>
                </a:cubicBezTo>
                <a:cubicBezTo>
                  <a:pt x="2124" y="727"/>
                  <a:pt x="2123" y="726"/>
                  <a:pt x="2124" y="725"/>
                </a:cubicBezTo>
                <a:cubicBezTo>
                  <a:pt x="2124" y="725"/>
                  <a:pt x="2125" y="724"/>
                  <a:pt x="2126" y="724"/>
                </a:cubicBezTo>
                <a:cubicBezTo>
                  <a:pt x="2126" y="724"/>
                  <a:pt x="2126" y="723"/>
                  <a:pt x="2126" y="723"/>
                </a:cubicBezTo>
                <a:cubicBezTo>
                  <a:pt x="2125" y="722"/>
                  <a:pt x="2125" y="723"/>
                  <a:pt x="2124" y="722"/>
                </a:cubicBezTo>
                <a:cubicBezTo>
                  <a:pt x="2123" y="722"/>
                  <a:pt x="2124" y="720"/>
                  <a:pt x="2122" y="721"/>
                </a:cubicBezTo>
                <a:cubicBezTo>
                  <a:pt x="2122" y="722"/>
                  <a:pt x="2121" y="723"/>
                  <a:pt x="2121" y="723"/>
                </a:cubicBezTo>
                <a:cubicBezTo>
                  <a:pt x="2120" y="723"/>
                  <a:pt x="2119" y="723"/>
                  <a:pt x="2119" y="723"/>
                </a:cubicBezTo>
                <a:cubicBezTo>
                  <a:pt x="2117" y="722"/>
                  <a:pt x="2117" y="721"/>
                  <a:pt x="2115" y="721"/>
                </a:cubicBezTo>
                <a:cubicBezTo>
                  <a:pt x="2115" y="721"/>
                  <a:pt x="2114" y="722"/>
                  <a:pt x="2113" y="722"/>
                </a:cubicBezTo>
                <a:cubicBezTo>
                  <a:pt x="2113" y="722"/>
                  <a:pt x="2113" y="720"/>
                  <a:pt x="2113" y="720"/>
                </a:cubicBezTo>
                <a:cubicBezTo>
                  <a:pt x="2113" y="719"/>
                  <a:pt x="2114" y="719"/>
                  <a:pt x="2115" y="718"/>
                </a:cubicBezTo>
                <a:cubicBezTo>
                  <a:pt x="2116" y="717"/>
                  <a:pt x="2117" y="714"/>
                  <a:pt x="2115" y="713"/>
                </a:cubicBezTo>
                <a:cubicBezTo>
                  <a:pt x="2115" y="713"/>
                  <a:pt x="2114" y="713"/>
                  <a:pt x="2114" y="713"/>
                </a:cubicBezTo>
                <a:cubicBezTo>
                  <a:pt x="2113" y="713"/>
                  <a:pt x="2113" y="711"/>
                  <a:pt x="2112" y="711"/>
                </a:cubicBezTo>
                <a:cubicBezTo>
                  <a:pt x="2111" y="710"/>
                  <a:pt x="2111" y="709"/>
                  <a:pt x="2110" y="708"/>
                </a:cubicBezTo>
                <a:cubicBezTo>
                  <a:pt x="2109" y="706"/>
                  <a:pt x="2108" y="707"/>
                  <a:pt x="2108" y="708"/>
                </a:cubicBezTo>
                <a:cubicBezTo>
                  <a:pt x="2108" y="709"/>
                  <a:pt x="2108" y="710"/>
                  <a:pt x="2108" y="711"/>
                </a:cubicBezTo>
                <a:cubicBezTo>
                  <a:pt x="2108" y="712"/>
                  <a:pt x="2109" y="713"/>
                  <a:pt x="2109" y="713"/>
                </a:cubicBezTo>
                <a:cubicBezTo>
                  <a:pt x="2109" y="714"/>
                  <a:pt x="2108" y="714"/>
                  <a:pt x="2107" y="714"/>
                </a:cubicBezTo>
                <a:cubicBezTo>
                  <a:pt x="2106" y="714"/>
                  <a:pt x="2106" y="713"/>
                  <a:pt x="2106" y="713"/>
                </a:cubicBezTo>
                <a:cubicBezTo>
                  <a:pt x="2104" y="710"/>
                  <a:pt x="2105" y="714"/>
                  <a:pt x="2104" y="715"/>
                </a:cubicBezTo>
                <a:cubicBezTo>
                  <a:pt x="2103" y="716"/>
                  <a:pt x="2103" y="715"/>
                  <a:pt x="2103" y="714"/>
                </a:cubicBezTo>
                <a:cubicBezTo>
                  <a:pt x="2102" y="713"/>
                  <a:pt x="2102" y="713"/>
                  <a:pt x="2101" y="713"/>
                </a:cubicBezTo>
                <a:cubicBezTo>
                  <a:pt x="2101" y="712"/>
                  <a:pt x="2101" y="712"/>
                  <a:pt x="2102" y="712"/>
                </a:cubicBezTo>
                <a:cubicBezTo>
                  <a:pt x="2103" y="712"/>
                  <a:pt x="2103" y="712"/>
                  <a:pt x="2103" y="711"/>
                </a:cubicBezTo>
                <a:cubicBezTo>
                  <a:pt x="2104" y="710"/>
                  <a:pt x="2103" y="709"/>
                  <a:pt x="2103" y="708"/>
                </a:cubicBezTo>
                <a:cubicBezTo>
                  <a:pt x="2102" y="707"/>
                  <a:pt x="2102" y="709"/>
                  <a:pt x="2101" y="708"/>
                </a:cubicBezTo>
                <a:cubicBezTo>
                  <a:pt x="2100" y="708"/>
                  <a:pt x="2101" y="707"/>
                  <a:pt x="2101" y="707"/>
                </a:cubicBezTo>
                <a:cubicBezTo>
                  <a:pt x="2100" y="705"/>
                  <a:pt x="2099" y="707"/>
                  <a:pt x="2098" y="707"/>
                </a:cubicBezTo>
                <a:cubicBezTo>
                  <a:pt x="2098" y="707"/>
                  <a:pt x="2096" y="706"/>
                  <a:pt x="2096" y="706"/>
                </a:cubicBezTo>
                <a:cubicBezTo>
                  <a:pt x="2096" y="705"/>
                  <a:pt x="2096" y="704"/>
                  <a:pt x="2095" y="704"/>
                </a:cubicBezTo>
                <a:cubicBezTo>
                  <a:pt x="2095" y="703"/>
                  <a:pt x="2094" y="704"/>
                  <a:pt x="2094" y="703"/>
                </a:cubicBezTo>
                <a:cubicBezTo>
                  <a:pt x="2094" y="703"/>
                  <a:pt x="2094" y="702"/>
                  <a:pt x="2093" y="702"/>
                </a:cubicBezTo>
                <a:cubicBezTo>
                  <a:pt x="2093" y="702"/>
                  <a:pt x="2093" y="703"/>
                  <a:pt x="2093" y="703"/>
                </a:cubicBezTo>
                <a:cubicBezTo>
                  <a:pt x="2093" y="706"/>
                  <a:pt x="2093" y="708"/>
                  <a:pt x="2093" y="710"/>
                </a:cubicBezTo>
                <a:cubicBezTo>
                  <a:pt x="2093" y="711"/>
                  <a:pt x="2092" y="711"/>
                  <a:pt x="2092" y="711"/>
                </a:cubicBezTo>
                <a:cubicBezTo>
                  <a:pt x="2091" y="710"/>
                  <a:pt x="2091" y="709"/>
                  <a:pt x="2091" y="709"/>
                </a:cubicBezTo>
                <a:cubicBezTo>
                  <a:pt x="2091" y="708"/>
                  <a:pt x="2091" y="708"/>
                  <a:pt x="2091" y="707"/>
                </a:cubicBezTo>
                <a:cubicBezTo>
                  <a:pt x="2090" y="706"/>
                  <a:pt x="2090" y="706"/>
                  <a:pt x="2090" y="706"/>
                </a:cubicBezTo>
                <a:cubicBezTo>
                  <a:pt x="2089" y="704"/>
                  <a:pt x="2090" y="702"/>
                  <a:pt x="2090" y="701"/>
                </a:cubicBezTo>
                <a:cubicBezTo>
                  <a:pt x="2091" y="700"/>
                  <a:pt x="2092" y="700"/>
                  <a:pt x="2091" y="699"/>
                </a:cubicBezTo>
                <a:cubicBezTo>
                  <a:pt x="2091" y="698"/>
                  <a:pt x="2090" y="699"/>
                  <a:pt x="2090" y="699"/>
                </a:cubicBezTo>
                <a:cubicBezTo>
                  <a:pt x="2089" y="700"/>
                  <a:pt x="2089" y="701"/>
                  <a:pt x="2088" y="701"/>
                </a:cubicBezTo>
                <a:cubicBezTo>
                  <a:pt x="2087" y="701"/>
                  <a:pt x="2087" y="700"/>
                  <a:pt x="2087" y="699"/>
                </a:cubicBezTo>
                <a:cubicBezTo>
                  <a:pt x="2087" y="697"/>
                  <a:pt x="2085" y="698"/>
                  <a:pt x="2084" y="697"/>
                </a:cubicBezTo>
                <a:cubicBezTo>
                  <a:pt x="2083" y="697"/>
                  <a:pt x="2084" y="696"/>
                  <a:pt x="2083" y="696"/>
                </a:cubicBezTo>
                <a:cubicBezTo>
                  <a:pt x="2083" y="695"/>
                  <a:pt x="2082" y="694"/>
                  <a:pt x="2082" y="694"/>
                </a:cubicBezTo>
                <a:cubicBezTo>
                  <a:pt x="2082" y="692"/>
                  <a:pt x="2083" y="693"/>
                  <a:pt x="2084" y="692"/>
                </a:cubicBezTo>
                <a:cubicBezTo>
                  <a:pt x="2084" y="692"/>
                  <a:pt x="2085" y="691"/>
                  <a:pt x="2084" y="690"/>
                </a:cubicBezTo>
                <a:cubicBezTo>
                  <a:pt x="2084" y="688"/>
                  <a:pt x="2083" y="689"/>
                  <a:pt x="2081" y="689"/>
                </a:cubicBezTo>
                <a:cubicBezTo>
                  <a:pt x="2080" y="689"/>
                  <a:pt x="2079" y="689"/>
                  <a:pt x="2078" y="688"/>
                </a:cubicBezTo>
                <a:cubicBezTo>
                  <a:pt x="2077" y="688"/>
                  <a:pt x="2077" y="686"/>
                  <a:pt x="2078" y="685"/>
                </a:cubicBezTo>
                <a:cubicBezTo>
                  <a:pt x="2078" y="684"/>
                  <a:pt x="2079" y="684"/>
                  <a:pt x="2079" y="683"/>
                </a:cubicBezTo>
                <a:cubicBezTo>
                  <a:pt x="2079" y="683"/>
                  <a:pt x="2078" y="682"/>
                  <a:pt x="2078" y="682"/>
                </a:cubicBezTo>
                <a:cubicBezTo>
                  <a:pt x="2076" y="681"/>
                  <a:pt x="2075" y="682"/>
                  <a:pt x="2074" y="682"/>
                </a:cubicBezTo>
                <a:cubicBezTo>
                  <a:pt x="2073" y="682"/>
                  <a:pt x="2072" y="682"/>
                  <a:pt x="2072" y="682"/>
                </a:cubicBezTo>
                <a:cubicBezTo>
                  <a:pt x="2071" y="683"/>
                  <a:pt x="2071" y="683"/>
                  <a:pt x="2070" y="684"/>
                </a:cubicBezTo>
                <a:cubicBezTo>
                  <a:pt x="2069" y="684"/>
                  <a:pt x="2067" y="684"/>
                  <a:pt x="2067" y="685"/>
                </a:cubicBezTo>
                <a:cubicBezTo>
                  <a:pt x="2067" y="686"/>
                  <a:pt x="2067" y="687"/>
                  <a:pt x="2066" y="688"/>
                </a:cubicBezTo>
                <a:cubicBezTo>
                  <a:pt x="2065" y="688"/>
                  <a:pt x="2065" y="687"/>
                  <a:pt x="2065" y="686"/>
                </a:cubicBezTo>
                <a:cubicBezTo>
                  <a:pt x="2065" y="685"/>
                  <a:pt x="2066" y="683"/>
                  <a:pt x="2067" y="682"/>
                </a:cubicBezTo>
                <a:cubicBezTo>
                  <a:pt x="2067" y="682"/>
                  <a:pt x="2069" y="682"/>
                  <a:pt x="2068" y="681"/>
                </a:cubicBezTo>
                <a:cubicBezTo>
                  <a:pt x="2068" y="680"/>
                  <a:pt x="2067" y="681"/>
                  <a:pt x="2066" y="681"/>
                </a:cubicBezTo>
                <a:cubicBezTo>
                  <a:pt x="2065" y="680"/>
                  <a:pt x="2069" y="679"/>
                  <a:pt x="2069" y="678"/>
                </a:cubicBezTo>
                <a:cubicBezTo>
                  <a:pt x="2070" y="676"/>
                  <a:pt x="2067" y="676"/>
                  <a:pt x="2067" y="677"/>
                </a:cubicBezTo>
                <a:cubicBezTo>
                  <a:pt x="2066" y="678"/>
                  <a:pt x="2066" y="679"/>
                  <a:pt x="2065" y="679"/>
                </a:cubicBezTo>
                <a:cubicBezTo>
                  <a:pt x="2064" y="678"/>
                  <a:pt x="2065" y="677"/>
                  <a:pt x="2064" y="678"/>
                </a:cubicBezTo>
                <a:cubicBezTo>
                  <a:pt x="2063" y="678"/>
                  <a:pt x="2062" y="678"/>
                  <a:pt x="2062" y="677"/>
                </a:cubicBezTo>
                <a:cubicBezTo>
                  <a:pt x="2062" y="677"/>
                  <a:pt x="2062" y="675"/>
                  <a:pt x="2062" y="675"/>
                </a:cubicBezTo>
                <a:cubicBezTo>
                  <a:pt x="2062" y="674"/>
                  <a:pt x="2064" y="675"/>
                  <a:pt x="2064" y="674"/>
                </a:cubicBezTo>
                <a:cubicBezTo>
                  <a:pt x="2064" y="673"/>
                  <a:pt x="2061" y="672"/>
                  <a:pt x="2061" y="673"/>
                </a:cubicBezTo>
                <a:cubicBezTo>
                  <a:pt x="2061" y="673"/>
                  <a:pt x="2060" y="674"/>
                  <a:pt x="2060" y="674"/>
                </a:cubicBezTo>
                <a:cubicBezTo>
                  <a:pt x="2059" y="675"/>
                  <a:pt x="2059" y="674"/>
                  <a:pt x="2059" y="673"/>
                </a:cubicBezTo>
                <a:cubicBezTo>
                  <a:pt x="2059" y="673"/>
                  <a:pt x="2058" y="672"/>
                  <a:pt x="2058" y="671"/>
                </a:cubicBezTo>
                <a:cubicBezTo>
                  <a:pt x="2058" y="671"/>
                  <a:pt x="2057" y="668"/>
                  <a:pt x="2057" y="668"/>
                </a:cubicBezTo>
                <a:cubicBezTo>
                  <a:pt x="2059" y="667"/>
                  <a:pt x="2059" y="670"/>
                  <a:pt x="2059" y="671"/>
                </a:cubicBezTo>
                <a:cubicBezTo>
                  <a:pt x="2059" y="671"/>
                  <a:pt x="2060" y="671"/>
                  <a:pt x="2061" y="671"/>
                </a:cubicBezTo>
                <a:cubicBezTo>
                  <a:pt x="2061" y="671"/>
                  <a:pt x="2062" y="672"/>
                  <a:pt x="2062" y="672"/>
                </a:cubicBezTo>
                <a:cubicBezTo>
                  <a:pt x="2064" y="672"/>
                  <a:pt x="2063" y="669"/>
                  <a:pt x="2064" y="668"/>
                </a:cubicBezTo>
                <a:cubicBezTo>
                  <a:pt x="2064" y="667"/>
                  <a:pt x="2064" y="666"/>
                  <a:pt x="2065" y="667"/>
                </a:cubicBezTo>
                <a:cubicBezTo>
                  <a:pt x="2065" y="668"/>
                  <a:pt x="2065" y="669"/>
                  <a:pt x="2065" y="670"/>
                </a:cubicBezTo>
                <a:cubicBezTo>
                  <a:pt x="2065" y="670"/>
                  <a:pt x="2065" y="671"/>
                  <a:pt x="2065" y="672"/>
                </a:cubicBezTo>
                <a:cubicBezTo>
                  <a:pt x="2066" y="672"/>
                  <a:pt x="2066" y="673"/>
                  <a:pt x="2066" y="674"/>
                </a:cubicBezTo>
                <a:cubicBezTo>
                  <a:pt x="2067" y="675"/>
                  <a:pt x="2069" y="675"/>
                  <a:pt x="2070" y="675"/>
                </a:cubicBezTo>
                <a:cubicBezTo>
                  <a:pt x="2072" y="675"/>
                  <a:pt x="2073" y="675"/>
                  <a:pt x="2075" y="675"/>
                </a:cubicBezTo>
                <a:cubicBezTo>
                  <a:pt x="2076" y="675"/>
                  <a:pt x="2077" y="674"/>
                  <a:pt x="2078" y="674"/>
                </a:cubicBezTo>
                <a:cubicBezTo>
                  <a:pt x="2079" y="673"/>
                  <a:pt x="2080" y="674"/>
                  <a:pt x="2081" y="674"/>
                </a:cubicBezTo>
                <a:cubicBezTo>
                  <a:pt x="2081" y="674"/>
                  <a:pt x="2082" y="674"/>
                  <a:pt x="2082" y="674"/>
                </a:cubicBezTo>
                <a:cubicBezTo>
                  <a:pt x="2082" y="673"/>
                  <a:pt x="2081" y="673"/>
                  <a:pt x="2081" y="672"/>
                </a:cubicBezTo>
                <a:cubicBezTo>
                  <a:pt x="2080" y="671"/>
                  <a:pt x="2081" y="670"/>
                  <a:pt x="2081" y="668"/>
                </a:cubicBezTo>
                <a:cubicBezTo>
                  <a:pt x="2080" y="667"/>
                  <a:pt x="2079" y="667"/>
                  <a:pt x="2077" y="666"/>
                </a:cubicBezTo>
                <a:cubicBezTo>
                  <a:pt x="2077" y="666"/>
                  <a:pt x="2077" y="665"/>
                  <a:pt x="2076" y="664"/>
                </a:cubicBezTo>
                <a:cubicBezTo>
                  <a:pt x="2075" y="663"/>
                  <a:pt x="2073" y="663"/>
                  <a:pt x="2072" y="662"/>
                </a:cubicBezTo>
                <a:cubicBezTo>
                  <a:pt x="2072" y="661"/>
                  <a:pt x="2072" y="660"/>
                  <a:pt x="2072" y="659"/>
                </a:cubicBezTo>
                <a:cubicBezTo>
                  <a:pt x="2071" y="659"/>
                  <a:pt x="2071" y="658"/>
                  <a:pt x="2070" y="658"/>
                </a:cubicBezTo>
                <a:cubicBezTo>
                  <a:pt x="2069" y="657"/>
                  <a:pt x="2068" y="657"/>
                  <a:pt x="2069" y="656"/>
                </a:cubicBezTo>
                <a:cubicBezTo>
                  <a:pt x="2069" y="655"/>
                  <a:pt x="2070" y="656"/>
                  <a:pt x="2070" y="656"/>
                </a:cubicBezTo>
                <a:cubicBezTo>
                  <a:pt x="2072" y="657"/>
                  <a:pt x="2073" y="657"/>
                  <a:pt x="2074" y="658"/>
                </a:cubicBezTo>
                <a:cubicBezTo>
                  <a:pt x="2075" y="659"/>
                  <a:pt x="2075" y="659"/>
                  <a:pt x="2076" y="660"/>
                </a:cubicBezTo>
                <a:cubicBezTo>
                  <a:pt x="2077" y="660"/>
                  <a:pt x="2077" y="660"/>
                  <a:pt x="2078" y="660"/>
                </a:cubicBezTo>
                <a:cubicBezTo>
                  <a:pt x="2078" y="661"/>
                  <a:pt x="2079" y="662"/>
                  <a:pt x="2080" y="662"/>
                </a:cubicBezTo>
                <a:cubicBezTo>
                  <a:pt x="2080" y="661"/>
                  <a:pt x="2080" y="660"/>
                  <a:pt x="2080" y="660"/>
                </a:cubicBezTo>
                <a:cubicBezTo>
                  <a:pt x="2080" y="659"/>
                  <a:pt x="2080" y="658"/>
                  <a:pt x="2079" y="658"/>
                </a:cubicBezTo>
                <a:cubicBezTo>
                  <a:pt x="2078" y="658"/>
                  <a:pt x="2078" y="657"/>
                  <a:pt x="2078" y="656"/>
                </a:cubicBezTo>
                <a:cubicBezTo>
                  <a:pt x="2079" y="656"/>
                  <a:pt x="2080" y="656"/>
                  <a:pt x="2080" y="656"/>
                </a:cubicBezTo>
                <a:cubicBezTo>
                  <a:pt x="2081" y="656"/>
                  <a:pt x="2082" y="656"/>
                  <a:pt x="2083" y="656"/>
                </a:cubicBezTo>
                <a:cubicBezTo>
                  <a:pt x="2083" y="655"/>
                  <a:pt x="2081" y="654"/>
                  <a:pt x="2081" y="654"/>
                </a:cubicBezTo>
                <a:cubicBezTo>
                  <a:pt x="2080" y="653"/>
                  <a:pt x="2080" y="652"/>
                  <a:pt x="2079" y="652"/>
                </a:cubicBezTo>
                <a:cubicBezTo>
                  <a:pt x="2078" y="651"/>
                  <a:pt x="2073" y="653"/>
                  <a:pt x="2072" y="651"/>
                </a:cubicBezTo>
                <a:cubicBezTo>
                  <a:pt x="2072" y="649"/>
                  <a:pt x="2075" y="650"/>
                  <a:pt x="2076" y="650"/>
                </a:cubicBezTo>
                <a:cubicBezTo>
                  <a:pt x="2077" y="650"/>
                  <a:pt x="2078" y="650"/>
                  <a:pt x="2079" y="650"/>
                </a:cubicBezTo>
                <a:cubicBezTo>
                  <a:pt x="2081" y="651"/>
                  <a:pt x="2082" y="651"/>
                  <a:pt x="2083" y="651"/>
                </a:cubicBezTo>
                <a:cubicBezTo>
                  <a:pt x="2084" y="652"/>
                  <a:pt x="2085" y="651"/>
                  <a:pt x="2086" y="651"/>
                </a:cubicBezTo>
                <a:cubicBezTo>
                  <a:pt x="2087" y="651"/>
                  <a:pt x="2088" y="652"/>
                  <a:pt x="2088" y="651"/>
                </a:cubicBezTo>
                <a:cubicBezTo>
                  <a:pt x="2088" y="650"/>
                  <a:pt x="2087" y="650"/>
                  <a:pt x="2087" y="650"/>
                </a:cubicBezTo>
                <a:cubicBezTo>
                  <a:pt x="2088" y="649"/>
                  <a:pt x="2090" y="650"/>
                  <a:pt x="2091" y="651"/>
                </a:cubicBezTo>
                <a:cubicBezTo>
                  <a:pt x="2091" y="652"/>
                  <a:pt x="2089" y="652"/>
                  <a:pt x="2089" y="654"/>
                </a:cubicBezTo>
                <a:cubicBezTo>
                  <a:pt x="2089" y="654"/>
                  <a:pt x="2090" y="654"/>
                  <a:pt x="2090" y="655"/>
                </a:cubicBezTo>
                <a:cubicBezTo>
                  <a:pt x="2090" y="656"/>
                  <a:pt x="2090" y="656"/>
                  <a:pt x="2090" y="656"/>
                </a:cubicBezTo>
                <a:cubicBezTo>
                  <a:pt x="2090" y="659"/>
                  <a:pt x="2095" y="656"/>
                  <a:pt x="2096" y="658"/>
                </a:cubicBezTo>
                <a:cubicBezTo>
                  <a:pt x="2096" y="659"/>
                  <a:pt x="2096" y="660"/>
                  <a:pt x="2096" y="660"/>
                </a:cubicBezTo>
                <a:cubicBezTo>
                  <a:pt x="2097" y="661"/>
                  <a:pt x="2098" y="662"/>
                  <a:pt x="2099" y="662"/>
                </a:cubicBezTo>
                <a:cubicBezTo>
                  <a:pt x="2099" y="662"/>
                  <a:pt x="2102" y="661"/>
                  <a:pt x="2102" y="663"/>
                </a:cubicBezTo>
                <a:cubicBezTo>
                  <a:pt x="2102" y="663"/>
                  <a:pt x="2101" y="663"/>
                  <a:pt x="2101" y="664"/>
                </a:cubicBezTo>
                <a:cubicBezTo>
                  <a:pt x="2101" y="665"/>
                  <a:pt x="2102" y="664"/>
                  <a:pt x="2103" y="664"/>
                </a:cubicBezTo>
                <a:cubicBezTo>
                  <a:pt x="2103" y="665"/>
                  <a:pt x="2104" y="665"/>
                  <a:pt x="2104" y="665"/>
                </a:cubicBezTo>
                <a:cubicBezTo>
                  <a:pt x="2105" y="666"/>
                  <a:pt x="2105" y="666"/>
                  <a:pt x="2105" y="666"/>
                </a:cubicBezTo>
                <a:cubicBezTo>
                  <a:pt x="2107" y="666"/>
                  <a:pt x="2109" y="667"/>
                  <a:pt x="2110" y="666"/>
                </a:cubicBezTo>
                <a:cubicBezTo>
                  <a:pt x="2111" y="665"/>
                  <a:pt x="2111" y="664"/>
                  <a:pt x="2112" y="665"/>
                </a:cubicBezTo>
                <a:cubicBezTo>
                  <a:pt x="2112" y="665"/>
                  <a:pt x="2112" y="666"/>
                  <a:pt x="2111" y="667"/>
                </a:cubicBezTo>
                <a:cubicBezTo>
                  <a:pt x="2111" y="668"/>
                  <a:pt x="2110" y="668"/>
                  <a:pt x="2109" y="669"/>
                </a:cubicBezTo>
                <a:cubicBezTo>
                  <a:pt x="2109" y="669"/>
                  <a:pt x="2108" y="671"/>
                  <a:pt x="2108" y="672"/>
                </a:cubicBezTo>
                <a:cubicBezTo>
                  <a:pt x="2109" y="672"/>
                  <a:pt x="2109" y="671"/>
                  <a:pt x="2110" y="671"/>
                </a:cubicBezTo>
                <a:cubicBezTo>
                  <a:pt x="2110" y="671"/>
                  <a:pt x="2111" y="670"/>
                  <a:pt x="2111" y="670"/>
                </a:cubicBezTo>
                <a:cubicBezTo>
                  <a:pt x="2112" y="670"/>
                  <a:pt x="2113" y="669"/>
                  <a:pt x="2115" y="669"/>
                </a:cubicBezTo>
                <a:cubicBezTo>
                  <a:pt x="2115" y="669"/>
                  <a:pt x="2116" y="669"/>
                  <a:pt x="2117" y="669"/>
                </a:cubicBezTo>
                <a:cubicBezTo>
                  <a:pt x="2117" y="668"/>
                  <a:pt x="2118" y="668"/>
                  <a:pt x="2118" y="668"/>
                </a:cubicBezTo>
                <a:cubicBezTo>
                  <a:pt x="2121" y="667"/>
                  <a:pt x="2123" y="666"/>
                  <a:pt x="2125" y="666"/>
                </a:cubicBezTo>
                <a:cubicBezTo>
                  <a:pt x="2127" y="666"/>
                  <a:pt x="2129" y="666"/>
                  <a:pt x="2130" y="665"/>
                </a:cubicBezTo>
                <a:cubicBezTo>
                  <a:pt x="2131" y="665"/>
                  <a:pt x="2131" y="664"/>
                  <a:pt x="2132" y="663"/>
                </a:cubicBezTo>
                <a:cubicBezTo>
                  <a:pt x="2132" y="663"/>
                  <a:pt x="2133" y="661"/>
                  <a:pt x="2133" y="662"/>
                </a:cubicBezTo>
                <a:cubicBezTo>
                  <a:pt x="2134" y="663"/>
                  <a:pt x="2133" y="663"/>
                  <a:pt x="2132" y="664"/>
                </a:cubicBezTo>
                <a:cubicBezTo>
                  <a:pt x="2132" y="665"/>
                  <a:pt x="2132" y="665"/>
                  <a:pt x="2132" y="666"/>
                </a:cubicBezTo>
                <a:cubicBezTo>
                  <a:pt x="2132" y="668"/>
                  <a:pt x="2130" y="668"/>
                  <a:pt x="2131" y="670"/>
                </a:cubicBezTo>
                <a:cubicBezTo>
                  <a:pt x="2131" y="670"/>
                  <a:pt x="2132" y="671"/>
                  <a:pt x="2132" y="672"/>
                </a:cubicBezTo>
                <a:cubicBezTo>
                  <a:pt x="2131" y="672"/>
                  <a:pt x="2130" y="672"/>
                  <a:pt x="2129" y="672"/>
                </a:cubicBezTo>
                <a:cubicBezTo>
                  <a:pt x="2128" y="672"/>
                  <a:pt x="2126" y="672"/>
                  <a:pt x="2125" y="672"/>
                </a:cubicBezTo>
                <a:cubicBezTo>
                  <a:pt x="2124" y="672"/>
                  <a:pt x="2124" y="673"/>
                  <a:pt x="2123" y="673"/>
                </a:cubicBezTo>
                <a:cubicBezTo>
                  <a:pt x="2122" y="673"/>
                  <a:pt x="2122" y="673"/>
                  <a:pt x="2121" y="673"/>
                </a:cubicBezTo>
                <a:cubicBezTo>
                  <a:pt x="2119" y="674"/>
                  <a:pt x="2119" y="675"/>
                  <a:pt x="2118" y="676"/>
                </a:cubicBezTo>
                <a:cubicBezTo>
                  <a:pt x="2118" y="677"/>
                  <a:pt x="2116" y="677"/>
                  <a:pt x="2117" y="679"/>
                </a:cubicBezTo>
                <a:cubicBezTo>
                  <a:pt x="2117" y="679"/>
                  <a:pt x="2118" y="679"/>
                  <a:pt x="2118" y="680"/>
                </a:cubicBezTo>
                <a:cubicBezTo>
                  <a:pt x="2119" y="681"/>
                  <a:pt x="2118" y="681"/>
                  <a:pt x="2118" y="682"/>
                </a:cubicBezTo>
                <a:cubicBezTo>
                  <a:pt x="2119" y="683"/>
                  <a:pt x="2121" y="681"/>
                  <a:pt x="2122" y="681"/>
                </a:cubicBezTo>
                <a:cubicBezTo>
                  <a:pt x="2123" y="681"/>
                  <a:pt x="2124" y="681"/>
                  <a:pt x="2124" y="682"/>
                </a:cubicBezTo>
                <a:cubicBezTo>
                  <a:pt x="2124" y="683"/>
                  <a:pt x="2123" y="683"/>
                  <a:pt x="2123" y="683"/>
                </a:cubicBezTo>
                <a:cubicBezTo>
                  <a:pt x="2123" y="683"/>
                  <a:pt x="2123" y="684"/>
                  <a:pt x="2123" y="684"/>
                </a:cubicBezTo>
                <a:cubicBezTo>
                  <a:pt x="2122" y="685"/>
                  <a:pt x="2122" y="684"/>
                  <a:pt x="2121" y="684"/>
                </a:cubicBezTo>
                <a:cubicBezTo>
                  <a:pt x="2121" y="684"/>
                  <a:pt x="2120" y="685"/>
                  <a:pt x="2120" y="685"/>
                </a:cubicBezTo>
                <a:cubicBezTo>
                  <a:pt x="2120" y="686"/>
                  <a:pt x="2121" y="687"/>
                  <a:pt x="2122" y="686"/>
                </a:cubicBezTo>
                <a:cubicBezTo>
                  <a:pt x="2123" y="686"/>
                  <a:pt x="2124" y="686"/>
                  <a:pt x="2125" y="686"/>
                </a:cubicBezTo>
                <a:cubicBezTo>
                  <a:pt x="2126" y="686"/>
                  <a:pt x="2126" y="687"/>
                  <a:pt x="2127" y="687"/>
                </a:cubicBezTo>
                <a:cubicBezTo>
                  <a:pt x="2128" y="687"/>
                  <a:pt x="2129" y="687"/>
                  <a:pt x="2128" y="687"/>
                </a:cubicBezTo>
                <a:cubicBezTo>
                  <a:pt x="2127" y="688"/>
                  <a:pt x="2127" y="688"/>
                  <a:pt x="2126" y="688"/>
                </a:cubicBezTo>
                <a:cubicBezTo>
                  <a:pt x="2125" y="688"/>
                  <a:pt x="2124" y="687"/>
                  <a:pt x="2124" y="689"/>
                </a:cubicBezTo>
                <a:cubicBezTo>
                  <a:pt x="2124" y="689"/>
                  <a:pt x="2125" y="689"/>
                  <a:pt x="2125" y="690"/>
                </a:cubicBezTo>
                <a:cubicBezTo>
                  <a:pt x="2125" y="691"/>
                  <a:pt x="2125" y="692"/>
                  <a:pt x="2126" y="692"/>
                </a:cubicBezTo>
                <a:cubicBezTo>
                  <a:pt x="2127" y="692"/>
                  <a:pt x="2128" y="691"/>
                  <a:pt x="2128" y="692"/>
                </a:cubicBezTo>
                <a:cubicBezTo>
                  <a:pt x="2130" y="692"/>
                  <a:pt x="2129" y="694"/>
                  <a:pt x="2131" y="693"/>
                </a:cubicBezTo>
                <a:cubicBezTo>
                  <a:pt x="2131" y="692"/>
                  <a:pt x="2132" y="692"/>
                  <a:pt x="2132" y="692"/>
                </a:cubicBezTo>
                <a:cubicBezTo>
                  <a:pt x="2133" y="691"/>
                  <a:pt x="2134" y="691"/>
                  <a:pt x="2134" y="691"/>
                </a:cubicBezTo>
                <a:cubicBezTo>
                  <a:pt x="2135" y="691"/>
                  <a:pt x="2136" y="691"/>
                  <a:pt x="2137" y="689"/>
                </a:cubicBezTo>
                <a:cubicBezTo>
                  <a:pt x="2137" y="691"/>
                  <a:pt x="2136" y="691"/>
                  <a:pt x="2135" y="692"/>
                </a:cubicBezTo>
                <a:cubicBezTo>
                  <a:pt x="2134" y="692"/>
                  <a:pt x="2133" y="692"/>
                  <a:pt x="2133" y="692"/>
                </a:cubicBezTo>
                <a:cubicBezTo>
                  <a:pt x="2132" y="693"/>
                  <a:pt x="2133" y="693"/>
                  <a:pt x="2132" y="694"/>
                </a:cubicBezTo>
                <a:cubicBezTo>
                  <a:pt x="2132" y="694"/>
                  <a:pt x="2131" y="694"/>
                  <a:pt x="2130" y="695"/>
                </a:cubicBezTo>
                <a:cubicBezTo>
                  <a:pt x="2129" y="696"/>
                  <a:pt x="2131" y="696"/>
                  <a:pt x="2132" y="696"/>
                </a:cubicBezTo>
                <a:cubicBezTo>
                  <a:pt x="2133" y="697"/>
                  <a:pt x="2133" y="697"/>
                  <a:pt x="2133" y="698"/>
                </a:cubicBezTo>
                <a:cubicBezTo>
                  <a:pt x="2133" y="700"/>
                  <a:pt x="2134" y="699"/>
                  <a:pt x="2135" y="700"/>
                </a:cubicBezTo>
                <a:cubicBezTo>
                  <a:pt x="2135" y="700"/>
                  <a:pt x="2135" y="702"/>
                  <a:pt x="2136" y="702"/>
                </a:cubicBezTo>
                <a:cubicBezTo>
                  <a:pt x="2137" y="702"/>
                  <a:pt x="2137" y="701"/>
                  <a:pt x="2137" y="700"/>
                </a:cubicBezTo>
                <a:cubicBezTo>
                  <a:pt x="2137" y="699"/>
                  <a:pt x="2138" y="699"/>
                  <a:pt x="2138" y="698"/>
                </a:cubicBezTo>
                <a:cubicBezTo>
                  <a:pt x="2138" y="696"/>
                  <a:pt x="2139" y="696"/>
                  <a:pt x="2139" y="694"/>
                </a:cubicBezTo>
                <a:cubicBezTo>
                  <a:pt x="2139" y="693"/>
                  <a:pt x="2140" y="692"/>
                  <a:pt x="2141" y="692"/>
                </a:cubicBezTo>
                <a:cubicBezTo>
                  <a:pt x="2142" y="692"/>
                  <a:pt x="2141" y="693"/>
                  <a:pt x="2141" y="694"/>
                </a:cubicBezTo>
                <a:cubicBezTo>
                  <a:pt x="2141" y="694"/>
                  <a:pt x="2140" y="695"/>
                  <a:pt x="2140" y="695"/>
                </a:cubicBezTo>
                <a:cubicBezTo>
                  <a:pt x="2140" y="696"/>
                  <a:pt x="2140" y="696"/>
                  <a:pt x="2140" y="697"/>
                </a:cubicBezTo>
                <a:cubicBezTo>
                  <a:pt x="2141" y="698"/>
                  <a:pt x="2140" y="699"/>
                  <a:pt x="2141" y="699"/>
                </a:cubicBezTo>
                <a:cubicBezTo>
                  <a:pt x="2141" y="700"/>
                  <a:pt x="2142" y="700"/>
                  <a:pt x="2142" y="699"/>
                </a:cubicBezTo>
                <a:cubicBezTo>
                  <a:pt x="2143" y="699"/>
                  <a:pt x="2144" y="698"/>
                  <a:pt x="2144" y="699"/>
                </a:cubicBezTo>
                <a:cubicBezTo>
                  <a:pt x="2144" y="700"/>
                  <a:pt x="2143" y="700"/>
                  <a:pt x="2142" y="701"/>
                </a:cubicBezTo>
                <a:cubicBezTo>
                  <a:pt x="2141" y="702"/>
                  <a:pt x="2142" y="702"/>
                  <a:pt x="2143" y="702"/>
                </a:cubicBezTo>
                <a:cubicBezTo>
                  <a:pt x="2144" y="702"/>
                  <a:pt x="2144" y="703"/>
                  <a:pt x="2145" y="703"/>
                </a:cubicBezTo>
                <a:cubicBezTo>
                  <a:pt x="2147" y="703"/>
                  <a:pt x="2148" y="701"/>
                  <a:pt x="2149" y="702"/>
                </a:cubicBezTo>
                <a:cubicBezTo>
                  <a:pt x="2150" y="702"/>
                  <a:pt x="2150" y="703"/>
                  <a:pt x="2150" y="703"/>
                </a:cubicBezTo>
                <a:cubicBezTo>
                  <a:pt x="2150" y="703"/>
                  <a:pt x="2151" y="704"/>
                  <a:pt x="2151" y="704"/>
                </a:cubicBezTo>
                <a:cubicBezTo>
                  <a:pt x="2152" y="705"/>
                  <a:pt x="2151" y="705"/>
                  <a:pt x="2153" y="705"/>
                </a:cubicBezTo>
                <a:cubicBezTo>
                  <a:pt x="2154" y="705"/>
                  <a:pt x="2155" y="705"/>
                  <a:pt x="2155" y="706"/>
                </a:cubicBezTo>
                <a:cubicBezTo>
                  <a:pt x="2156" y="707"/>
                  <a:pt x="2155" y="707"/>
                  <a:pt x="2155" y="708"/>
                </a:cubicBezTo>
                <a:cubicBezTo>
                  <a:pt x="2155" y="708"/>
                  <a:pt x="2156" y="709"/>
                  <a:pt x="2157" y="708"/>
                </a:cubicBezTo>
                <a:cubicBezTo>
                  <a:pt x="2158" y="708"/>
                  <a:pt x="2158" y="707"/>
                  <a:pt x="2158" y="706"/>
                </a:cubicBezTo>
                <a:cubicBezTo>
                  <a:pt x="2158" y="705"/>
                  <a:pt x="2159" y="704"/>
                  <a:pt x="2159" y="702"/>
                </a:cubicBezTo>
                <a:cubicBezTo>
                  <a:pt x="2160" y="701"/>
                  <a:pt x="2159" y="701"/>
                  <a:pt x="2159" y="700"/>
                </a:cubicBezTo>
                <a:cubicBezTo>
                  <a:pt x="2159" y="698"/>
                  <a:pt x="2162" y="699"/>
                  <a:pt x="2162" y="698"/>
                </a:cubicBezTo>
                <a:cubicBezTo>
                  <a:pt x="2162" y="697"/>
                  <a:pt x="2160" y="697"/>
                  <a:pt x="2160" y="696"/>
                </a:cubicBezTo>
                <a:cubicBezTo>
                  <a:pt x="2160" y="695"/>
                  <a:pt x="2160" y="695"/>
                  <a:pt x="2160" y="694"/>
                </a:cubicBezTo>
                <a:cubicBezTo>
                  <a:pt x="2160" y="694"/>
                  <a:pt x="2160" y="693"/>
                  <a:pt x="2160" y="693"/>
                </a:cubicBezTo>
                <a:cubicBezTo>
                  <a:pt x="2159" y="692"/>
                  <a:pt x="2160" y="691"/>
                  <a:pt x="2159" y="690"/>
                </a:cubicBezTo>
                <a:cubicBezTo>
                  <a:pt x="2158" y="690"/>
                  <a:pt x="2156" y="689"/>
                  <a:pt x="2157" y="688"/>
                </a:cubicBezTo>
                <a:cubicBezTo>
                  <a:pt x="2158" y="688"/>
                  <a:pt x="2161" y="691"/>
                  <a:pt x="2162" y="690"/>
                </a:cubicBezTo>
                <a:cubicBezTo>
                  <a:pt x="2161" y="689"/>
                  <a:pt x="2161" y="689"/>
                  <a:pt x="2160" y="688"/>
                </a:cubicBezTo>
                <a:cubicBezTo>
                  <a:pt x="2159" y="688"/>
                  <a:pt x="2159" y="688"/>
                  <a:pt x="2158" y="687"/>
                </a:cubicBezTo>
                <a:cubicBezTo>
                  <a:pt x="2158" y="687"/>
                  <a:pt x="2157" y="686"/>
                  <a:pt x="2157" y="686"/>
                </a:cubicBezTo>
                <a:cubicBezTo>
                  <a:pt x="2156" y="685"/>
                  <a:pt x="2156" y="685"/>
                  <a:pt x="2157" y="685"/>
                </a:cubicBezTo>
                <a:cubicBezTo>
                  <a:pt x="2158" y="685"/>
                  <a:pt x="2159" y="687"/>
                  <a:pt x="2160" y="687"/>
                </a:cubicBezTo>
                <a:cubicBezTo>
                  <a:pt x="2161" y="687"/>
                  <a:pt x="2161" y="687"/>
                  <a:pt x="2161" y="686"/>
                </a:cubicBezTo>
                <a:cubicBezTo>
                  <a:pt x="2161" y="685"/>
                  <a:pt x="2161" y="684"/>
                  <a:pt x="2160" y="684"/>
                </a:cubicBezTo>
                <a:cubicBezTo>
                  <a:pt x="2160" y="683"/>
                  <a:pt x="2157" y="683"/>
                  <a:pt x="2157" y="682"/>
                </a:cubicBezTo>
                <a:cubicBezTo>
                  <a:pt x="2158" y="681"/>
                  <a:pt x="2159" y="681"/>
                  <a:pt x="2160" y="682"/>
                </a:cubicBezTo>
                <a:cubicBezTo>
                  <a:pt x="2161" y="682"/>
                  <a:pt x="2162" y="683"/>
                  <a:pt x="2162" y="682"/>
                </a:cubicBezTo>
                <a:cubicBezTo>
                  <a:pt x="2162" y="682"/>
                  <a:pt x="2161" y="681"/>
                  <a:pt x="2161" y="681"/>
                </a:cubicBezTo>
                <a:cubicBezTo>
                  <a:pt x="2160" y="680"/>
                  <a:pt x="2161" y="678"/>
                  <a:pt x="2160" y="677"/>
                </a:cubicBezTo>
                <a:cubicBezTo>
                  <a:pt x="2159" y="676"/>
                  <a:pt x="2158" y="676"/>
                  <a:pt x="2159" y="675"/>
                </a:cubicBezTo>
                <a:cubicBezTo>
                  <a:pt x="2161" y="675"/>
                  <a:pt x="2161" y="679"/>
                  <a:pt x="2162" y="680"/>
                </a:cubicBezTo>
                <a:cubicBezTo>
                  <a:pt x="2162" y="680"/>
                  <a:pt x="2163" y="680"/>
                  <a:pt x="2163" y="681"/>
                </a:cubicBezTo>
                <a:cubicBezTo>
                  <a:pt x="2163" y="681"/>
                  <a:pt x="2163" y="681"/>
                  <a:pt x="2163" y="682"/>
                </a:cubicBezTo>
                <a:cubicBezTo>
                  <a:pt x="2164" y="683"/>
                  <a:pt x="2165" y="683"/>
                  <a:pt x="2165" y="683"/>
                </a:cubicBezTo>
                <a:cubicBezTo>
                  <a:pt x="2166" y="684"/>
                  <a:pt x="2167" y="683"/>
                  <a:pt x="2168" y="683"/>
                </a:cubicBezTo>
                <a:cubicBezTo>
                  <a:pt x="2169" y="684"/>
                  <a:pt x="2169" y="684"/>
                  <a:pt x="2169" y="685"/>
                </a:cubicBezTo>
                <a:cubicBezTo>
                  <a:pt x="2170" y="685"/>
                  <a:pt x="2170" y="684"/>
                  <a:pt x="2170" y="684"/>
                </a:cubicBezTo>
                <a:cubicBezTo>
                  <a:pt x="2170" y="683"/>
                  <a:pt x="2170" y="682"/>
                  <a:pt x="2170" y="681"/>
                </a:cubicBezTo>
                <a:cubicBezTo>
                  <a:pt x="2171" y="681"/>
                  <a:pt x="2171" y="682"/>
                  <a:pt x="2172" y="683"/>
                </a:cubicBezTo>
                <a:cubicBezTo>
                  <a:pt x="2172" y="684"/>
                  <a:pt x="2172" y="684"/>
                  <a:pt x="2173" y="684"/>
                </a:cubicBezTo>
                <a:cubicBezTo>
                  <a:pt x="2173" y="684"/>
                  <a:pt x="2174" y="685"/>
                  <a:pt x="2174" y="685"/>
                </a:cubicBezTo>
                <a:cubicBezTo>
                  <a:pt x="2176" y="687"/>
                  <a:pt x="2176" y="684"/>
                  <a:pt x="2176" y="683"/>
                </a:cubicBezTo>
                <a:cubicBezTo>
                  <a:pt x="2176" y="681"/>
                  <a:pt x="2174" y="681"/>
                  <a:pt x="2173" y="680"/>
                </a:cubicBezTo>
                <a:cubicBezTo>
                  <a:pt x="2174" y="680"/>
                  <a:pt x="2176" y="680"/>
                  <a:pt x="2176" y="680"/>
                </a:cubicBezTo>
                <a:cubicBezTo>
                  <a:pt x="2177" y="680"/>
                  <a:pt x="2179" y="682"/>
                  <a:pt x="2178" y="680"/>
                </a:cubicBezTo>
                <a:cubicBezTo>
                  <a:pt x="2178" y="680"/>
                  <a:pt x="2178" y="679"/>
                  <a:pt x="2177" y="679"/>
                </a:cubicBezTo>
                <a:cubicBezTo>
                  <a:pt x="2177" y="679"/>
                  <a:pt x="2176" y="678"/>
                  <a:pt x="2176" y="678"/>
                </a:cubicBezTo>
                <a:cubicBezTo>
                  <a:pt x="2175" y="678"/>
                  <a:pt x="2175" y="677"/>
                  <a:pt x="2175" y="676"/>
                </a:cubicBezTo>
                <a:cubicBezTo>
                  <a:pt x="2175" y="676"/>
                  <a:pt x="2174" y="676"/>
                  <a:pt x="2174" y="676"/>
                </a:cubicBezTo>
                <a:cubicBezTo>
                  <a:pt x="2175" y="676"/>
                  <a:pt x="2175" y="677"/>
                  <a:pt x="2177" y="677"/>
                </a:cubicBezTo>
                <a:cubicBezTo>
                  <a:pt x="2178" y="677"/>
                  <a:pt x="2180" y="677"/>
                  <a:pt x="2181" y="677"/>
                </a:cubicBezTo>
                <a:cubicBezTo>
                  <a:pt x="2182" y="678"/>
                  <a:pt x="2182" y="678"/>
                  <a:pt x="2183" y="678"/>
                </a:cubicBezTo>
                <a:cubicBezTo>
                  <a:pt x="2184" y="678"/>
                  <a:pt x="2183" y="677"/>
                  <a:pt x="2183" y="676"/>
                </a:cubicBezTo>
                <a:cubicBezTo>
                  <a:pt x="2183" y="675"/>
                  <a:pt x="2181" y="675"/>
                  <a:pt x="2180" y="674"/>
                </a:cubicBezTo>
                <a:cubicBezTo>
                  <a:pt x="2180" y="672"/>
                  <a:pt x="2179" y="671"/>
                  <a:pt x="2178" y="671"/>
                </a:cubicBezTo>
                <a:cubicBezTo>
                  <a:pt x="2177" y="671"/>
                  <a:pt x="2175" y="671"/>
                  <a:pt x="2175" y="669"/>
                </a:cubicBezTo>
                <a:cubicBezTo>
                  <a:pt x="2175" y="669"/>
                  <a:pt x="2175" y="669"/>
                  <a:pt x="2175" y="669"/>
                </a:cubicBezTo>
                <a:cubicBezTo>
                  <a:pt x="2176" y="670"/>
                  <a:pt x="2176" y="670"/>
                  <a:pt x="2177" y="670"/>
                </a:cubicBezTo>
                <a:cubicBezTo>
                  <a:pt x="2178" y="670"/>
                  <a:pt x="2179" y="670"/>
                  <a:pt x="2179" y="670"/>
                </a:cubicBezTo>
                <a:cubicBezTo>
                  <a:pt x="2181" y="670"/>
                  <a:pt x="2181" y="672"/>
                  <a:pt x="2183" y="672"/>
                </a:cubicBezTo>
                <a:cubicBezTo>
                  <a:pt x="2185" y="672"/>
                  <a:pt x="2186" y="670"/>
                  <a:pt x="2187" y="670"/>
                </a:cubicBezTo>
                <a:cubicBezTo>
                  <a:pt x="2188" y="670"/>
                  <a:pt x="2189" y="671"/>
                  <a:pt x="2189" y="671"/>
                </a:cubicBezTo>
                <a:cubicBezTo>
                  <a:pt x="2190" y="670"/>
                  <a:pt x="2189" y="670"/>
                  <a:pt x="2189" y="669"/>
                </a:cubicBezTo>
                <a:cubicBezTo>
                  <a:pt x="2187" y="669"/>
                  <a:pt x="2186" y="667"/>
                  <a:pt x="2185" y="667"/>
                </a:cubicBezTo>
                <a:cubicBezTo>
                  <a:pt x="2185" y="666"/>
                  <a:pt x="2184" y="665"/>
                  <a:pt x="2184" y="665"/>
                </a:cubicBezTo>
                <a:cubicBezTo>
                  <a:pt x="2183" y="665"/>
                  <a:pt x="2182" y="665"/>
                  <a:pt x="2182" y="665"/>
                </a:cubicBezTo>
                <a:cubicBezTo>
                  <a:pt x="2180" y="665"/>
                  <a:pt x="2180" y="663"/>
                  <a:pt x="2178" y="664"/>
                </a:cubicBezTo>
                <a:cubicBezTo>
                  <a:pt x="2177" y="664"/>
                  <a:pt x="2174" y="664"/>
                  <a:pt x="2174" y="663"/>
                </a:cubicBezTo>
                <a:cubicBezTo>
                  <a:pt x="2175" y="663"/>
                  <a:pt x="2175" y="664"/>
                  <a:pt x="2176" y="663"/>
                </a:cubicBezTo>
                <a:cubicBezTo>
                  <a:pt x="2176" y="663"/>
                  <a:pt x="2176" y="662"/>
                  <a:pt x="2177" y="662"/>
                </a:cubicBezTo>
                <a:cubicBezTo>
                  <a:pt x="2177" y="660"/>
                  <a:pt x="2179" y="661"/>
                  <a:pt x="2179" y="659"/>
                </a:cubicBezTo>
                <a:cubicBezTo>
                  <a:pt x="2179" y="659"/>
                  <a:pt x="2178" y="658"/>
                  <a:pt x="2179" y="657"/>
                </a:cubicBezTo>
                <a:cubicBezTo>
                  <a:pt x="2179" y="657"/>
                  <a:pt x="2180" y="657"/>
                  <a:pt x="2181" y="657"/>
                </a:cubicBezTo>
                <a:cubicBezTo>
                  <a:pt x="2182" y="657"/>
                  <a:pt x="2183" y="658"/>
                  <a:pt x="2185" y="659"/>
                </a:cubicBezTo>
                <a:cubicBezTo>
                  <a:pt x="2186" y="659"/>
                  <a:pt x="2187" y="660"/>
                  <a:pt x="2188" y="660"/>
                </a:cubicBezTo>
                <a:cubicBezTo>
                  <a:pt x="2190" y="661"/>
                  <a:pt x="2191" y="660"/>
                  <a:pt x="2192" y="660"/>
                </a:cubicBezTo>
                <a:cubicBezTo>
                  <a:pt x="2193" y="660"/>
                  <a:pt x="2194" y="660"/>
                  <a:pt x="2195" y="660"/>
                </a:cubicBezTo>
                <a:cubicBezTo>
                  <a:pt x="2196" y="660"/>
                  <a:pt x="2197" y="659"/>
                  <a:pt x="2199" y="659"/>
                </a:cubicBezTo>
                <a:cubicBezTo>
                  <a:pt x="2199" y="659"/>
                  <a:pt x="2200" y="659"/>
                  <a:pt x="2200" y="658"/>
                </a:cubicBezTo>
                <a:cubicBezTo>
                  <a:pt x="2200" y="657"/>
                  <a:pt x="2199" y="658"/>
                  <a:pt x="2199" y="658"/>
                </a:cubicBezTo>
                <a:cubicBezTo>
                  <a:pt x="2198" y="658"/>
                  <a:pt x="2197" y="658"/>
                  <a:pt x="2197" y="657"/>
                </a:cubicBezTo>
                <a:cubicBezTo>
                  <a:pt x="2196" y="657"/>
                  <a:pt x="2196" y="656"/>
                  <a:pt x="2195" y="656"/>
                </a:cubicBezTo>
                <a:cubicBezTo>
                  <a:pt x="2194" y="656"/>
                  <a:pt x="2193" y="657"/>
                  <a:pt x="2193" y="657"/>
                </a:cubicBezTo>
                <a:cubicBezTo>
                  <a:pt x="2191" y="657"/>
                  <a:pt x="2192" y="657"/>
                  <a:pt x="2192" y="656"/>
                </a:cubicBezTo>
                <a:cubicBezTo>
                  <a:pt x="2193" y="655"/>
                  <a:pt x="2194" y="655"/>
                  <a:pt x="2196" y="655"/>
                </a:cubicBezTo>
                <a:cubicBezTo>
                  <a:pt x="2198" y="655"/>
                  <a:pt x="2199" y="655"/>
                  <a:pt x="2197" y="653"/>
                </a:cubicBezTo>
                <a:cubicBezTo>
                  <a:pt x="2197" y="653"/>
                  <a:pt x="2197" y="652"/>
                  <a:pt x="2196" y="652"/>
                </a:cubicBezTo>
                <a:cubicBezTo>
                  <a:pt x="2196" y="651"/>
                  <a:pt x="2195" y="651"/>
                  <a:pt x="2194" y="651"/>
                </a:cubicBezTo>
                <a:cubicBezTo>
                  <a:pt x="2193" y="650"/>
                  <a:pt x="2192" y="649"/>
                  <a:pt x="2191" y="648"/>
                </a:cubicBezTo>
                <a:cubicBezTo>
                  <a:pt x="2191" y="648"/>
                  <a:pt x="2189" y="648"/>
                  <a:pt x="2189" y="648"/>
                </a:cubicBezTo>
                <a:cubicBezTo>
                  <a:pt x="2188" y="648"/>
                  <a:pt x="2188" y="649"/>
                  <a:pt x="2187" y="649"/>
                </a:cubicBezTo>
                <a:cubicBezTo>
                  <a:pt x="2187" y="648"/>
                  <a:pt x="2189" y="647"/>
                  <a:pt x="2190" y="647"/>
                </a:cubicBezTo>
                <a:cubicBezTo>
                  <a:pt x="2191" y="647"/>
                  <a:pt x="2192" y="648"/>
                  <a:pt x="2192" y="648"/>
                </a:cubicBezTo>
                <a:cubicBezTo>
                  <a:pt x="2193" y="648"/>
                  <a:pt x="2195" y="648"/>
                  <a:pt x="2195" y="649"/>
                </a:cubicBezTo>
                <a:cubicBezTo>
                  <a:pt x="2196" y="649"/>
                  <a:pt x="2196" y="650"/>
                  <a:pt x="2196" y="650"/>
                </a:cubicBezTo>
                <a:cubicBezTo>
                  <a:pt x="2197" y="651"/>
                  <a:pt x="2197" y="652"/>
                  <a:pt x="2198" y="652"/>
                </a:cubicBezTo>
                <a:cubicBezTo>
                  <a:pt x="2200" y="653"/>
                  <a:pt x="2200" y="651"/>
                  <a:pt x="2202" y="650"/>
                </a:cubicBezTo>
                <a:cubicBezTo>
                  <a:pt x="2203" y="650"/>
                  <a:pt x="2203" y="650"/>
                  <a:pt x="2204" y="650"/>
                </a:cubicBezTo>
                <a:cubicBezTo>
                  <a:pt x="2205" y="649"/>
                  <a:pt x="2204" y="649"/>
                  <a:pt x="2204" y="648"/>
                </a:cubicBezTo>
                <a:cubicBezTo>
                  <a:pt x="2203" y="647"/>
                  <a:pt x="2202" y="646"/>
                  <a:pt x="2201" y="645"/>
                </a:cubicBezTo>
                <a:cubicBezTo>
                  <a:pt x="2200" y="644"/>
                  <a:pt x="2199" y="642"/>
                  <a:pt x="2198" y="641"/>
                </a:cubicBezTo>
                <a:cubicBezTo>
                  <a:pt x="2197" y="640"/>
                  <a:pt x="2196" y="639"/>
                  <a:pt x="2195" y="639"/>
                </a:cubicBezTo>
                <a:cubicBezTo>
                  <a:pt x="2194" y="638"/>
                  <a:pt x="2193" y="639"/>
                  <a:pt x="2192" y="639"/>
                </a:cubicBezTo>
                <a:cubicBezTo>
                  <a:pt x="2191" y="638"/>
                  <a:pt x="2191" y="638"/>
                  <a:pt x="2190" y="638"/>
                </a:cubicBezTo>
                <a:cubicBezTo>
                  <a:pt x="2190" y="639"/>
                  <a:pt x="2189" y="639"/>
                  <a:pt x="2188" y="639"/>
                </a:cubicBezTo>
                <a:cubicBezTo>
                  <a:pt x="2187" y="637"/>
                  <a:pt x="2190" y="637"/>
                  <a:pt x="2190" y="636"/>
                </a:cubicBezTo>
                <a:cubicBezTo>
                  <a:pt x="2189" y="634"/>
                  <a:pt x="2186" y="635"/>
                  <a:pt x="2185" y="636"/>
                </a:cubicBezTo>
                <a:cubicBezTo>
                  <a:pt x="2185" y="636"/>
                  <a:pt x="2185" y="637"/>
                  <a:pt x="2184" y="637"/>
                </a:cubicBezTo>
                <a:cubicBezTo>
                  <a:pt x="2183" y="637"/>
                  <a:pt x="2183" y="637"/>
                  <a:pt x="2182" y="638"/>
                </a:cubicBezTo>
                <a:cubicBezTo>
                  <a:pt x="2181" y="638"/>
                  <a:pt x="2182" y="639"/>
                  <a:pt x="2181" y="640"/>
                </a:cubicBezTo>
                <a:cubicBezTo>
                  <a:pt x="2181" y="641"/>
                  <a:pt x="2180" y="641"/>
                  <a:pt x="2179" y="640"/>
                </a:cubicBezTo>
                <a:cubicBezTo>
                  <a:pt x="2179" y="639"/>
                  <a:pt x="2180" y="639"/>
                  <a:pt x="2179" y="638"/>
                </a:cubicBezTo>
                <a:cubicBezTo>
                  <a:pt x="2178" y="638"/>
                  <a:pt x="2177" y="638"/>
                  <a:pt x="2177" y="639"/>
                </a:cubicBezTo>
                <a:cubicBezTo>
                  <a:pt x="2175" y="639"/>
                  <a:pt x="2174" y="638"/>
                  <a:pt x="2173" y="640"/>
                </a:cubicBezTo>
                <a:cubicBezTo>
                  <a:pt x="2173" y="641"/>
                  <a:pt x="2174" y="642"/>
                  <a:pt x="2174" y="644"/>
                </a:cubicBezTo>
                <a:cubicBezTo>
                  <a:pt x="2174" y="644"/>
                  <a:pt x="2173" y="645"/>
                  <a:pt x="2173" y="646"/>
                </a:cubicBezTo>
                <a:cubicBezTo>
                  <a:pt x="2173" y="646"/>
                  <a:pt x="2172" y="647"/>
                  <a:pt x="2172" y="647"/>
                </a:cubicBezTo>
                <a:cubicBezTo>
                  <a:pt x="2171" y="647"/>
                  <a:pt x="2172" y="646"/>
                  <a:pt x="2172" y="645"/>
                </a:cubicBezTo>
                <a:cubicBezTo>
                  <a:pt x="2172" y="645"/>
                  <a:pt x="2173" y="644"/>
                  <a:pt x="2173" y="644"/>
                </a:cubicBezTo>
                <a:cubicBezTo>
                  <a:pt x="2173" y="643"/>
                  <a:pt x="2172" y="643"/>
                  <a:pt x="2172" y="642"/>
                </a:cubicBezTo>
                <a:cubicBezTo>
                  <a:pt x="2172" y="641"/>
                  <a:pt x="2173" y="640"/>
                  <a:pt x="2173" y="639"/>
                </a:cubicBezTo>
                <a:cubicBezTo>
                  <a:pt x="2173" y="639"/>
                  <a:pt x="2173" y="639"/>
                  <a:pt x="2172" y="638"/>
                </a:cubicBezTo>
                <a:cubicBezTo>
                  <a:pt x="2172" y="638"/>
                  <a:pt x="2171" y="638"/>
                  <a:pt x="2171" y="638"/>
                </a:cubicBezTo>
                <a:cubicBezTo>
                  <a:pt x="2171" y="638"/>
                  <a:pt x="2171" y="638"/>
                  <a:pt x="2171" y="638"/>
                </a:cubicBezTo>
                <a:cubicBezTo>
                  <a:pt x="2170" y="637"/>
                  <a:pt x="2170" y="637"/>
                  <a:pt x="2169" y="637"/>
                </a:cubicBezTo>
                <a:cubicBezTo>
                  <a:pt x="2168" y="637"/>
                  <a:pt x="2168" y="637"/>
                  <a:pt x="2167" y="638"/>
                </a:cubicBezTo>
                <a:cubicBezTo>
                  <a:pt x="2166" y="638"/>
                  <a:pt x="2164" y="639"/>
                  <a:pt x="2163" y="639"/>
                </a:cubicBezTo>
                <a:cubicBezTo>
                  <a:pt x="2161" y="639"/>
                  <a:pt x="2162" y="640"/>
                  <a:pt x="2162" y="642"/>
                </a:cubicBezTo>
                <a:cubicBezTo>
                  <a:pt x="2162" y="642"/>
                  <a:pt x="2161" y="643"/>
                  <a:pt x="2161" y="644"/>
                </a:cubicBezTo>
                <a:cubicBezTo>
                  <a:pt x="2161" y="644"/>
                  <a:pt x="2162" y="644"/>
                  <a:pt x="2161" y="645"/>
                </a:cubicBezTo>
                <a:cubicBezTo>
                  <a:pt x="2160" y="645"/>
                  <a:pt x="2160" y="644"/>
                  <a:pt x="2160" y="643"/>
                </a:cubicBezTo>
                <a:cubicBezTo>
                  <a:pt x="2160" y="642"/>
                  <a:pt x="2161" y="642"/>
                  <a:pt x="2161" y="641"/>
                </a:cubicBezTo>
                <a:cubicBezTo>
                  <a:pt x="2161" y="641"/>
                  <a:pt x="2160" y="640"/>
                  <a:pt x="2160" y="640"/>
                </a:cubicBezTo>
                <a:cubicBezTo>
                  <a:pt x="2159" y="640"/>
                  <a:pt x="2159" y="641"/>
                  <a:pt x="2158" y="641"/>
                </a:cubicBezTo>
                <a:cubicBezTo>
                  <a:pt x="2157" y="639"/>
                  <a:pt x="2160" y="638"/>
                  <a:pt x="2161" y="638"/>
                </a:cubicBezTo>
                <a:cubicBezTo>
                  <a:pt x="2162" y="638"/>
                  <a:pt x="2163" y="638"/>
                  <a:pt x="2164" y="637"/>
                </a:cubicBezTo>
                <a:cubicBezTo>
                  <a:pt x="2164" y="636"/>
                  <a:pt x="2164" y="635"/>
                  <a:pt x="2164" y="634"/>
                </a:cubicBezTo>
                <a:cubicBezTo>
                  <a:pt x="2164" y="634"/>
                  <a:pt x="2164" y="633"/>
                  <a:pt x="2165" y="632"/>
                </a:cubicBezTo>
                <a:cubicBezTo>
                  <a:pt x="2165" y="632"/>
                  <a:pt x="2165" y="631"/>
                  <a:pt x="2165" y="630"/>
                </a:cubicBezTo>
                <a:cubicBezTo>
                  <a:pt x="2167" y="629"/>
                  <a:pt x="2168" y="631"/>
                  <a:pt x="2169" y="629"/>
                </a:cubicBezTo>
                <a:cubicBezTo>
                  <a:pt x="2170" y="628"/>
                  <a:pt x="2169" y="628"/>
                  <a:pt x="2169" y="627"/>
                </a:cubicBezTo>
                <a:cubicBezTo>
                  <a:pt x="2168" y="627"/>
                  <a:pt x="2168" y="626"/>
                  <a:pt x="2167" y="626"/>
                </a:cubicBezTo>
                <a:cubicBezTo>
                  <a:pt x="2167" y="626"/>
                  <a:pt x="2166" y="627"/>
                  <a:pt x="2165" y="627"/>
                </a:cubicBezTo>
                <a:cubicBezTo>
                  <a:pt x="2165" y="628"/>
                  <a:pt x="2163" y="627"/>
                  <a:pt x="2162" y="628"/>
                </a:cubicBezTo>
                <a:cubicBezTo>
                  <a:pt x="2162" y="628"/>
                  <a:pt x="2162" y="628"/>
                  <a:pt x="2161" y="628"/>
                </a:cubicBezTo>
                <a:cubicBezTo>
                  <a:pt x="2161" y="629"/>
                  <a:pt x="2160" y="630"/>
                  <a:pt x="2160" y="630"/>
                </a:cubicBezTo>
                <a:cubicBezTo>
                  <a:pt x="2159" y="631"/>
                  <a:pt x="2158" y="631"/>
                  <a:pt x="2158" y="632"/>
                </a:cubicBezTo>
                <a:cubicBezTo>
                  <a:pt x="2158" y="632"/>
                  <a:pt x="2158" y="634"/>
                  <a:pt x="2157" y="634"/>
                </a:cubicBezTo>
                <a:cubicBezTo>
                  <a:pt x="2157" y="634"/>
                  <a:pt x="2158" y="633"/>
                  <a:pt x="2158" y="633"/>
                </a:cubicBezTo>
                <a:cubicBezTo>
                  <a:pt x="2158" y="632"/>
                  <a:pt x="2157" y="631"/>
                  <a:pt x="2158" y="630"/>
                </a:cubicBezTo>
                <a:cubicBezTo>
                  <a:pt x="2159" y="630"/>
                  <a:pt x="2160" y="630"/>
                  <a:pt x="2159" y="629"/>
                </a:cubicBezTo>
                <a:cubicBezTo>
                  <a:pt x="2159" y="628"/>
                  <a:pt x="2158" y="628"/>
                  <a:pt x="2157" y="628"/>
                </a:cubicBezTo>
                <a:cubicBezTo>
                  <a:pt x="2156" y="629"/>
                  <a:pt x="2154" y="629"/>
                  <a:pt x="2153" y="628"/>
                </a:cubicBezTo>
                <a:cubicBezTo>
                  <a:pt x="2151" y="628"/>
                  <a:pt x="2150" y="629"/>
                  <a:pt x="2149" y="629"/>
                </a:cubicBezTo>
                <a:cubicBezTo>
                  <a:pt x="2147" y="630"/>
                  <a:pt x="2146" y="630"/>
                  <a:pt x="2145" y="630"/>
                </a:cubicBezTo>
                <a:cubicBezTo>
                  <a:pt x="2144" y="630"/>
                  <a:pt x="2140" y="631"/>
                  <a:pt x="2141" y="630"/>
                </a:cubicBezTo>
                <a:cubicBezTo>
                  <a:pt x="2141" y="629"/>
                  <a:pt x="2142" y="630"/>
                  <a:pt x="2143" y="630"/>
                </a:cubicBezTo>
                <a:cubicBezTo>
                  <a:pt x="2144" y="630"/>
                  <a:pt x="2144" y="629"/>
                  <a:pt x="2145" y="629"/>
                </a:cubicBezTo>
                <a:cubicBezTo>
                  <a:pt x="2145" y="629"/>
                  <a:pt x="2146" y="629"/>
                  <a:pt x="2147" y="629"/>
                </a:cubicBezTo>
                <a:cubicBezTo>
                  <a:pt x="2148" y="629"/>
                  <a:pt x="2149" y="628"/>
                  <a:pt x="2149" y="628"/>
                </a:cubicBezTo>
                <a:cubicBezTo>
                  <a:pt x="2149" y="626"/>
                  <a:pt x="2147" y="628"/>
                  <a:pt x="2146" y="628"/>
                </a:cubicBezTo>
                <a:cubicBezTo>
                  <a:pt x="2145" y="628"/>
                  <a:pt x="2144" y="627"/>
                  <a:pt x="2143" y="628"/>
                </a:cubicBezTo>
                <a:cubicBezTo>
                  <a:pt x="2143" y="628"/>
                  <a:pt x="2142" y="628"/>
                  <a:pt x="2141" y="628"/>
                </a:cubicBezTo>
                <a:cubicBezTo>
                  <a:pt x="2141" y="627"/>
                  <a:pt x="2143" y="627"/>
                  <a:pt x="2144" y="626"/>
                </a:cubicBezTo>
                <a:cubicBezTo>
                  <a:pt x="2145" y="625"/>
                  <a:pt x="2145" y="625"/>
                  <a:pt x="2146" y="625"/>
                </a:cubicBezTo>
                <a:cubicBezTo>
                  <a:pt x="2147" y="625"/>
                  <a:pt x="2149" y="626"/>
                  <a:pt x="2150" y="625"/>
                </a:cubicBezTo>
                <a:cubicBezTo>
                  <a:pt x="2150" y="625"/>
                  <a:pt x="2149" y="623"/>
                  <a:pt x="2149" y="622"/>
                </a:cubicBezTo>
                <a:cubicBezTo>
                  <a:pt x="2149" y="621"/>
                  <a:pt x="2148" y="620"/>
                  <a:pt x="2147" y="619"/>
                </a:cubicBezTo>
                <a:cubicBezTo>
                  <a:pt x="2147" y="618"/>
                  <a:pt x="2147" y="616"/>
                  <a:pt x="2146" y="615"/>
                </a:cubicBezTo>
                <a:cubicBezTo>
                  <a:pt x="2146" y="613"/>
                  <a:pt x="2145" y="613"/>
                  <a:pt x="2143" y="612"/>
                </a:cubicBezTo>
                <a:cubicBezTo>
                  <a:pt x="2143" y="612"/>
                  <a:pt x="2143" y="611"/>
                  <a:pt x="2142" y="611"/>
                </a:cubicBezTo>
                <a:cubicBezTo>
                  <a:pt x="2142" y="610"/>
                  <a:pt x="2141" y="610"/>
                  <a:pt x="2140" y="610"/>
                </a:cubicBezTo>
                <a:cubicBezTo>
                  <a:pt x="2139" y="609"/>
                  <a:pt x="2139" y="608"/>
                  <a:pt x="2138" y="608"/>
                </a:cubicBezTo>
                <a:cubicBezTo>
                  <a:pt x="2137" y="608"/>
                  <a:pt x="2136" y="608"/>
                  <a:pt x="2134" y="609"/>
                </a:cubicBezTo>
                <a:cubicBezTo>
                  <a:pt x="2134" y="609"/>
                  <a:pt x="2133" y="609"/>
                  <a:pt x="2133" y="610"/>
                </a:cubicBezTo>
                <a:cubicBezTo>
                  <a:pt x="2132" y="611"/>
                  <a:pt x="2133" y="611"/>
                  <a:pt x="2132" y="612"/>
                </a:cubicBezTo>
                <a:cubicBezTo>
                  <a:pt x="2131" y="612"/>
                  <a:pt x="2131" y="612"/>
                  <a:pt x="2131" y="611"/>
                </a:cubicBezTo>
                <a:cubicBezTo>
                  <a:pt x="2130" y="611"/>
                  <a:pt x="2131" y="610"/>
                  <a:pt x="2130" y="610"/>
                </a:cubicBezTo>
                <a:cubicBezTo>
                  <a:pt x="2130" y="609"/>
                  <a:pt x="2129" y="609"/>
                  <a:pt x="2129" y="609"/>
                </a:cubicBezTo>
                <a:cubicBezTo>
                  <a:pt x="2127" y="609"/>
                  <a:pt x="2127" y="611"/>
                  <a:pt x="2125" y="611"/>
                </a:cubicBezTo>
                <a:cubicBezTo>
                  <a:pt x="2125" y="610"/>
                  <a:pt x="2127" y="610"/>
                  <a:pt x="2127" y="609"/>
                </a:cubicBezTo>
                <a:cubicBezTo>
                  <a:pt x="2127" y="608"/>
                  <a:pt x="2126" y="608"/>
                  <a:pt x="2126" y="607"/>
                </a:cubicBezTo>
                <a:cubicBezTo>
                  <a:pt x="2127" y="607"/>
                  <a:pt x="2127" y="607"/>
                  <a:pt x="2127" y="606"/>
                </a:cubicBezTo>
                <a:cubicBezTo>
                  <a:pt x="2128" y="606"/>
                  <a:pt x="2127" y="605"/>
                  <a:pt x="2128" y="604"/>
                </a:cubicBezTo>
                <a:cubicBezTo>
                  <a:pt x="2128" y="603"/>
                  <a:pt x="2129" y="603"/>
                  <a:pt x="2130" y="603"/>
                </a:cubicBezTo>
                <a:cubicBezTo>
                  <a:pt x="2131" y="603"/>
                  <a:pt x="2133" y="604"/>
                  <a:pt x="2134" y="602"/>
                </a:cubicBezTo>
                <a:cubicBezTo>
                  <a:pt x="2134" y="600"/>
                  <a:pt x="2131" y="602"/>
                  <a:pt x="2130" y="602"/>
                </a:cubicBezTo>
                <a:cubicBezTo>
                  <a:pt x="2128" y="602"/>
                  <a:pt x="2127" y="602"/>
                  <a:pt x="2126" y="602"/>
                </a:cubicBezTo>
                <a:cubicBezTo>
                  <a:pt x="2125" y="602"/>
                  <a:pt x="2124" y="603"/>
                  <a:pt x="2123" y="603"/>
                </a:cubicBezTo>
                <a:cubicBezTo>
                  <a:pt x="2123" y="603"/>
                  <a:pt x="2122" y="603"/>
                  <a:pt x="2121" y="603"/>
                </a:cubicBezTo>
                <a:cubicBezTo>
                  <a:pt x="2120" y="603"/>
                  <a:pt x="2119" y="605"/>
                  <a:pt x="2118" y="606"/>
                </a:cubicBezTo>
                <a:cubicBezTo>
                  <a:pt x="2117" y="607"/>
                  <a:pt x="2117" y="608"/>
                  <a:pt x="2118" y="610"/>
                </a:cubicBezTo>
                <a:cubicBezTo>
                  <a:pt x="2118" y="611"/>
                  <a:pt x="2119" y="612"/>
                  <a:pt x="2119" y="613"/>
                </a:cubicBezTo>
                <a:cubicBezTo>
                  <a:pt x="2119" y="613"/>
                  <a:pt x="2119" y="613"/>
                  <a:pt x="2119" y="612"/>
                </a:cubicBezTo>
                <a:cubicBezTo>
                  <a:pt x="2116" y="610"/>
                  <a:pt x="2116" y="607"/>
                  <a:pt x="2118" y="604"/>
                </a:cubicBezTo>
                <a:cubicBezTo>
                  <a:pt x="2118" y="604"/>
                  <a:pt x="2119" y="603"/>
                  <a:pt x="2119" y="603"/>
                </a:cubicBezTo>
                <a:cubicBezTo>
                  <a:pt x="2119" y="601"/>
                  <a:pt x="2118" y="602"/>
                  <a:pt x="2117" y="602"/>
                </a:cubicBezTo>
                <a:cubicBezTo>
                  <a:pt x="2116" y="602"/>
                  <a:pt x="2116" y="602"/>
                  <a:pt x="2115" y="602"/>
                </a:cubicBezTo>
                <a:cubicBezTo>
                  <a:pt x="2113" y="602"/>
                  <a:pt x="2112" y="605"/>
                  <a:pt x="2110" y="606"/>
                </a:cubicBezTo>
                <a:cubicBezTo>
                  <a:pt x="2109" y="606"/>
                  <a:pt x="2108" y="607"/>
                  <a:pt x="2108" y="608"/>
                </a:cubicBezTo>
                <a:cubicBezTo>
                  <a:pt x="2107" y="609"/>
                  <a:pt x="2109" y="610"/>
                  <a:pt x="2108" y="612"/>
                </a:cubicBezTo>
                <a:cubicBezTo>
                  <a:pt x="2106" y="613"/>
                  <a:pt x="2106" y="611"/>
                  <a:pt x="2106" y="610"/>
                </a:cubicBezTo>
                <a:cubicBezTo>
                  <a:pt x="2106" y="609"/>
                  <a:pt x="2106" y="608"/>
                  <a:pt x="2107" y="608"/>
                </a:cubicBezTo>
                <a:cubicBezTo>
                  <a:pt x="2107" y="607"/>
                  <a:pt x="2107" y="607"/>
                  <a:pt x="2108" y="606"/>
                </a:cubicBezTo>
                <a:cubicBezTo>
                  <a:pt x="2109" y="605"/>
                  <a:pt x="2106" y="604"/>
                  <a:pt x="2107" y="603"/>
                </a:cubicBezTo>
                <a:cubicBezTo>
                  <a:pt x="2108" y="601"/>
                  <a:pt x="2109" y="601"/>
                  <a:pt x="2110" y="599"/>
                </a:cubicBezTo>
                <a:cubicBezTo>
                  <a:pt x="2110" y="598"/>
                  <a:pt x="2109" y="595"/>
                  <a:pt x="2109" y="595"/>
                </a:cubicBezTo>
                <a:cubicBezTo>
                  <a:pt x="2108" y="597"/>
                  <a:pt x="2109" y="598"/>
                  <a:pt x="2107" y="599"/>
                </a:cubicBezTo>
                <a:cubicBezTo>
                  <a:pt x="2107" y="600"/>
                  <a:pt x="2106" y="600"/>
                  <a:pt x="2105" y="601"/>
                </a:cubicBezTo>
                <a:cubicBezTo>
                  <a:pt x="2105" y="601"/>
                  <a:pt x="2104" y="602"/>
                  <a:pt x="2103" y="602"/>
                </a:cubicBezTo>
                <a:cubicBezTo>
                  <a:pt x="2103" y="602"/>
                  <a:pt x="2102" y="602"/>
                  <a:pt x="2101" y="602"/>
                </a:cubicBezTo>
                <a:cubicBezTo>
                  <a:pt x="2101" y="603"/>
                  <a:pt x="2100" y="604"/>
                  <a:pt x="2100" y="604"/>
                </a:cubicBezTo>
                <a:cubicBezTo>
                  <a:pt x="2100" y="605"/>
                  <a:pt x="2099" y="606"/>
                  <a:pt x="2099" y="606"/>
                </a:cubicBezTo>
                <a:cubicBezTo>
                  <a:pt x="2099" y="607"/>
                  <a:pt x="2099" y="608"/>
                  <a:pt x="2098" y="608"/>
                </a:cubicBezTo>
                <a:cubicBezTo>
                  <a:pt x="2097" y="609"/>
                  <a:pt x="2098" y="608"/>
                  <a:pt x="2097" y="608"/>
                </a:cubicBezTo>
                <a:cubicBezTo>
                  <a:pt x="2096" y="607"/>
                  <a:pt x="2095" y="608"/>
                  <a:pt x="2096" y="607"/>
                </a:cubicBezTo>
                <a:cubicBezTo>
                  <a:pt x="2096" y="606"/>
                  <a:pt x="2097" y="606"/>
                  <a:pt x="2098" y="606"/>
                </a:cubicBezTo>
                <a:cubicBezTo>
                  <a:pt x="2099" y="606"/>
                  <a:pt x="2099" y="605"/>
                  <a:pt x="2099" y="604"/>
                </a:cubicBezTo>
                <a:cubicBezTo>
                  <a:pt x="2099" y="604"/>
                  <a:pt x="2100" y="603"/>
                  <a:pt x="2100" y="602"/>
                </a:cubicBezTo>
                <a:cubicBezTo>
                  <a:pt x="2100" y="601"/>
                  <a:pt x="2101" y="601"/>
                  <a:pt x="2101" y="601"/>
                </a:cubicBezTo>
                <a:cubicBezTo>
                  <a:pt x="2102" y="601"/>
                  <a:pt x="2103" y="601"/>
                  <a:pt x="2103" y="600"/>
                </a:cubicBezTo>
                <a:cubicBezTo>
                  <a:pt x="2103" y="599"/>
                  <a:pt x="2102" y="599"/>
                  <a:pt x="2101" y="599"/>
                </a:cubicBezTo>
                <a:cubicBezTo>
                  <a:pt x="2101" y="598"/>
                  <a:pt x="2101" y="597"/>
                  <a:pt x="2099" y="598"/>
                </a:cubicBezTo>
                <a:cubicBezTo>
                  <a:pt x="2099" y="598"/>
                  <a:pt x="2099" y="599"/>
                  <a:pt x="2098" y="599"/>
                </a:cubicBezTo>
                <a:cubicBezTo>
                  <a:pt x="2098" y="599"/>
                  <a:pt x="2097" y="598"/>
                  <a:pt x="2097" y="598"/>
                </a:cubicBezTo>
                <a:cubicBezTo>
                  <a:pt x="2096" y="599"/>
                  <a:pt x="2096" y="599"/>
                  <a:pt x="2095" y="600"/>
                </a:cubicBezTo>
                <a:cubicBezTo>
                  <a:pt x="2095" y="600"/>
                  <a:pt x="2094" y="601"/>
                  <a:pt x="2094" y="601"/>
                </a:cubicBezTo>
                <a:cubicBezTo>
                  <a:pt x="2092" y="601"/>
                  <a:pt x="2092" y="599"/>
                  <a:pt x="2093" y="599"/>
                </a:cubicBezTo>
                <a:cubicBezTo>
                  <a:pt x="2093" y="597"/>
                  <a:pt x="2093" y="597"/>
                  <a:pt x="2091" y="597"/>
                </a:cubicBezTo>
                <a:cubicBezTo>
                  <a:pt x="2090" y="598"/>
                  <a:pt x="2090" y="598"/>
                  <a:pt x="2089" y="599"/>
                </a:cubicBezTo>
                <a:cubicBezTo>
                  <a:pt x="2089" y="600"/>
                  <a:pt x="2088" y="600"/>
                  <a:pt x="2087" y="599"/>
                </a:cubicBezTo>
                <a:cubicBezTo>
                  <a:pt x="2087" y="599"/>
                  <a:pt x="2088" y="598"/>
                  <a:pt x="2088" y="598"/>
                </a:cubicBezTo>
                <a:cubicBezTo>
                  <a:pt x="2088" y="597"/>
                  <a:pt x="2089" y="596"/>
                  <a:pt x="2089" y="596"/>
                </a:cubicBezTo>
                <a:cubicBezTo>
                  <a:pt x="2090" y="595"/>
                  <a:pt x="2090" y="595"/>
                  <a:pt x="2090" y="594"/>
                </a:cubicBezTo>
                <a:cubicBezTo>
                  <a:pt x="2090" y="592"/>
                  <a:pt x="2089" y="592"/>
                  <a:pt x="2087" y="592"/>
                </a:cubicBezTo>
                <a:cubicBezTo>
                  <a:pt x="2086" y="592"/>
                  <a:pt x="2083" y="592"/>
                  <a:pt x="2082" y="592"/>
                </a:cubicBezTo>
                <a:cubicBezTo>
                  <a:pt x="2082" y="593"/>
                  <a:pt x="2081" y="594"/>
                  <a:pt x="2081" y="594"/>
                </a:cubicBezTo>
                <a:cubicBezTo>
                  <a:pt x="2080" y="594"/>
                  <a:pt x="2080" y="593"/>
                  <a:pt x="2081" y="592"/>
                </a:cubicBezTo>
                <a:cubicBezTo>
                  <a:pt x="2081" y="591"/>
                  <a:pt x="2083" y="591"/>
                  <a:pt x="2084" y="591"/>
                </a:cubicBezTo>
                <a:cubicBezTo>
                  <a:pt x="2085" y="591"/>
                  <a:pt x="2086" y="591"/>
                  <a:pt x="2085" y="590"/>
                </a:cubicBezTo>
                <a:cubicBezTo>
                  <a:pt x="2084" y="590"/>
                  <a:pt x="2083" y="590"/>
                  <a:pt x="2083" y="590"/>
                </a:cubicBezTo>
                <a:cubicBezTo>
                  <a:pt x="2081" y="590"/>
                  <a:pt x="2079" y="589"/>
                  <a:pt x="2078" y="590"/>
                </a:cubicBezTo>
                <a:cubicBezTo>
                  <a:pt x="2077" y="590"/>
                  <a:pt x="2076" y="590"/>
                  <a:pt x="2076" y="590"/>
                </a:cubicBezTo>
                <a:cubicBezTo>
                  <a:pt x="2075" y="591"/>
                  <a:pt x="2075" y="592"/>
                  <a:pt x="2075" y="592"/>
                </a:cubicBezTo>
                <a:cubicBezTo>
                  <a:pt x="2074" y="591"/>
                  <a:pt x="2074" y="590"/>
                  <a:pt x="2074" y="590"/>
                </a:cubicBezTo>
                <a:cubicBezTo>
                  <a:pt x="2075" y="589"/>
                  <a:pt x="2075" y="589"/>
                  <a:pt x="2076" y="589"/>
                </a:cubicBezTo>
                <a:cubicBezTo>
                  <a:pt x="2076" y="588"/>
                  <a:pt x="2077" y="588"/>
                  <a:pt x="2077" y="588"/>
                </a:cubicBezTo>
                <a:cubicBezTo>
                  <a:pt x="2078" y="587"/>
                  <a:pt x="2079" y="587"/>
                  <a:pt x="2079" y="587"/>
                </a:cubicBezTo>
                <a:cubicBezTo>
                  <a:pt x="2080" y="587"/>
                  <a:pt x="2081" y="587"/>
                  <a:pt x="2082" y="588"/>
                </a:cubicBezTo>
                <a:cubicBezTo>
                  <a:pt x="2082" y="588"/>
                  <a:pt x="2083" y="588"/>
                  <a:pt x="2083" y="588"/>
                </a:cubicBezTo>
                <a:cubicBezTo>
                  <a:pt x="2083" y="588"/>
                  <a:pt x="2083" y="589"/>
                  <a:pt x="2084" y="589"/>
                </a:cubicBezTo>
                <a:cubicBezTo>
                  <a:pt x="2085" y="590"/>
                  <a:pt x="2087" y="589"/>
                  <a:pt x="2088" y="588"/>
                </a:cubicBezTo>
                <a:cubicBezTo>
                  <a:pt x="2088" y="587"/>
                  <a:pt x="2088" y="586"/>
                  <a:pt x="2089" y="586"/>
                </a:cubicBezTo>
                <a:cubicBezTo>
                  <a:pt x="2090" y="586"/>
                  <a:pt x="2090" y="586"/>
                  <a:pt x="2091" y="587"/>
                </a:cubicBezTo>
                <a:cubicBezTo>
                  <a:pt x="2092" y="587"/>
                  <a:pt x="2093" y="587"/>
                  <a:pt x="2093" y="586"/>
                </a:cubicBezTo>
                <a:cubicBezTo>
                  <a:pt x="2092" y="585"/>
                  <a:pt x="2091" y="585"/>
                  <a:pt x="2091" y="585"/>
                </a:cubicBezTo>
                <a:cubicBezTo>
                  <a:pt x="2089" y="585"/>
                  <a:pt x="2088" y="585"/>
                  <a:pt x="2086" y="585"/>
                </a:cubicBezTo>
                <a:cubicBezTo>
                  <a:pt x="2085" y="585"/>
                  <a:pt x="2084" y="585"/>
                  <a:pt x="2084" y="586"/>
                </a:cubicBezTo>
                <a:cubicBezTo>
                  <a:pt x="2083" y="586"/>
                  <a:pt x="2082" y="586"/>
                  <a:pt x="2082" y="586"/>
                </a:cubicBezTo>
                <a:cubicBezTo>
                  <a:pt x="2080" y="587"/>
                  <a:pt x="2079" y="586"/>
                  <a:pt x="2077" y="586"/>
                </a:cubicBezTo>
                <a:cubicBezTo>
                  <a:pt x="2076" y="586"/>
                  <a:pt x="2076" y="587"/>
                  <a:pt x="2075" y="587"/>
                </a:cubicBezTo>
                <a:cubicBezTo>
                  <a:pt x="2075" y="588"/>
                  <a:pt x="2074" y="588"/>
                  <a:pt x="2074" y="587"/>
                </a:cubicBezTo>
                <a:cubicBezTo>
                  <a:pt x="2074" y="586"/>
                  <a:pt x="2074" y="585"/>
                  <a:pt x="2074" y="585"/>
                </a:cubicBezTo>
                <a:cubicBezTo>
                  <a:pt x="2074" y="584"/>
                  <a:pt x="2074" y="584"/>
                  <a:pt x="2074" y="583"/>
                </a:cubicBezTo>
                <a:cubicBezTo>
                  <a:pt x="2075" y="583"/>
                  <a:pt x="2075" y="583"/>
                  <a:pt x="2075" y="583"/>
                </a:cubicBezTo>
                <a:cubicBezTo>
                  <a:pt x="2076" y="583"/>
                  <a:pt x="2076" y="582"/>
                  <a:pt x="2075" y="582"/>
                </a:cubicBezTo>
                <a:cubicBezTo>
                  <a:pt x="2075" y="581"/>
                  <a:pt x="2073" y="582"/>
                  <a:pt x="2072" y="583"/>
                </a:cubicBezTo>
                <a:cubicBezTo>
                  <a:pt x="2072" y="583"/>
                  <a:pt x="2072" y="584"/>
                  <a:pt x="2071" y="584"/>
                </a:cubicBezTo>
                <a:cubicBezTo>
                  <a:pt x="2070" y="584"/>
                  <a:pt x="2069" y="585"/>
                  <a:pt x="2069" y="585"/>
                </a:cubicBezTo>
                <a:cubicBezTo>
                  <a:pt x="2068" y="586"/>
                  <a:pt x="2068" y="586"/>
                  <a:pt x="2067" y="587"/>
                </a:cubicBezTo>
                <a:cubicBezTo>
                  <a:pt x="2066" y="587"/>
                  <a:pt x="2066" y="586"/>
                  <a:pt x="2066" y="585"/>
                </a:cubicBezTo>
                <a:cubicBezTo>
                  <a:pt x="2066" y="584"/>
                  <a:pt x="2066" y="582"/>
                  <a:pt x="2065" y="581"/>
                </a:cubicBezTo>
                <a:cubicBezTo>
                  <a:pt x="2064" y="581"/>
                  <a:pt x="2063" y="581"/>
                  <a:pt x="2062" y="581"/>
                </a:cubicBezTo>
                <a:cubicBezTo>
                  <a:pt x="2062" y="581"/>
                  <a:pt x="2061" y="580"/>
                  <a:pt x="2061" y="580"/>
                </a:cubicBezTo>
                <a:cubicBezTo>
                  <a:pt x="2059" y="580"/>
                  <a:pt x="2058" y="579"/>
                  <a:pt x="2056" y="580"/>
                </a:cubicBezTo>
                <a:cubicBezTo>
                  <a:pt x="2056" y="580"/>
                  <a:pt x="2055" y="581"/>
                  <a:pt x="2054" y="581"/>
                </a:cubicBezTo>
                <a:cubicBezTo>
                  <a:pt x="2054" y="581"/>
                  <a:pt x="2053" y="581"/>
                  <a:pt x="2052" y="581"/>
                </a:cubicBezTo>
                <a:cubicBezTo>
                  <a:pt x="2052" y="581"/>
                  <a:pt x="2051" y="581"/>
                  <a:pt x="2051" y="580"/>
                </a:cubicBezTo>
                <a:cubicBezTo>
                  <a:pt x="2051" y="580"/>
                  <a:pt x="2052" y="579"/>
                  <a:pt x="2052" y="579"/>
                </a:cubicBezTo>
                <a:cubicBezTo>
                  <a:pt x="2053" y="578"/>
                  <a:pt x="2056" y="579"/>
                  <a:pt x="2058" y="578"/>
                </a:cubicBezTo>
                <a:cubicBezTo>
                  <a:pt x="2058" y="578"/>
                  <a:pt x="2059" y="578"/>
                  <a:pt x="2059" y="578"/>
                </a:cubicBezTo>
                <a:cubicBezTo>
                  <a:pt x="2060" y="578"/>
                  <a:pt x="2061" y="578"/>
                  <a:pt x="2062" y="578"/>
                </a:cubicBezTo>
                <a:cubicBezTo>
                  <a:pt x="2063" y="579"/>
                  <a:pt x="2064" y="579"/>
                  <a:pt x="2063" y="577"/>
                </a:cubicBezTo>
                <a:cubicBezTo>
                  <a:pt x="2062" y="577"/>
                  <a:pt x="2062" y="576"/>
                  <a:pt x="2061" y="576"/>
                </a:cubicBezTo>
                <a:cubicBezTo>
                  <a:pt x="2060" y="576"/>
                  <a:pt x="2060" y="576"/>
                  <a:pt x="2059" y="575"/>
                </a:cubicBezTo>
                <a:cubicBezTo>
                  <a:pt x="2058" y="575"/>
                  <a:pt x="2058" y="574"/>
                  <a:pt x="2057" y="574"/>
                </a:cubicBezTo>
                <a:cubicBezTo>
                  <a:pt x="2056" y="574"/>
                  <a:pt x="2055" y="574"/>
                  <a:pt x="2054" y="574"/>
                </a:cubicBezTo>
                <a:cubicBezTo>
                  <a:pt x="2053" y="575"/>
                  <a:pt x="2051" y="574"/>
                  <a:pt x="2049" y="574"/>
                </a:cubicBezTo>
                <a:cubicBezTo>
                  <a:pt x="2049" y="575"/>
                  <a:pt x="2048" y="575"/>
                  <a:pt x="2047" y="574"/>
                </a:cubicBezTo>
                <a:cubicBezTo>
                  <a:pt x="2046" y="574"/>
                  <a:pt x="2046" y="573"/>
                  <a:pt x="2046" y="573"/>
                </a:cubicBezTo>
                <a:cubicBezTo>
                  <a:pt x="2045" y="572"/>
                  <a:pt x="2043" y="572"/>
                  <a:pt x="2042" y="572"/>
                </a:cubicBezTo>
                <a:cubicBezTo>
                  <a:pt x="2041" y="572"/>
                  <a:pt x="2040" y="572"/>
                  <a:pt x="2039" y="572"/>
                </a:cubicBezTo>
                <a:cubicBezTo>
                  <a:pt x="2039" y="572"/>
                  <a:pt x="2038" y="571"/>
                  <a:pt x="2037" y="571"/>
                </a:cubicBezTo>
                <a:cubicBezTo>
                  <a:pt x="2039" y="571"/>
                  <a:pt x="2040" y="571"/>
                  <a:pt x="2042" y="571"/>
                </a:cubicBezTo>
                <a:cubicBezTo>
                  <a:pt x="2043" y="571"/>
                  <a:pt x="2045" y="571"/>
                  <a:pt x="2046" y="571"/>
                </a:cubicBezTo>
                <a:cubicBezTo>
                  <a:pt x="2047" y="571"/>
                  <a:pt x="2048" y="572"/>
                  <a:pt x="2049" y="572"/>
                </a:cubicBezTo>
                <a:cubicBezTo>
                  <a:pt x="2049" y="572"/>
                  <a:pt x="2050" y="572"/>
                  <a:pt x="2050" y="573"/>
                </a:cubicBezTo>
                <a:cubicBezTo>
                  <a:pt x="2052" y="573"/>
                  <a:pt x="2054" y="573"/>
                  <a:pt x="2055" y="572"/>
                </a:cubicBezTo>
                <a:cubicBezTo>
                  <a:pt x="2057" y="572"/>
                  <a:pt x="2058" y="571"/>
                  <a:pt x="2059" y="572"/>
                </a:cubicBezTo>
                <a:cubicBezTo>
                  <a:pt x="2060" y="572"/>
                  <a:pt x="2062" y="572"/>
                  <a:pt x="2063" y="572"/>
                </a:cubicBezTo>
                <a:cubicBezTo>
                  <a:pt x="2064" y="572"/>
                  <a:pt x="2064" y="572"/>
                  <a:pt x="2065" y="572"/>
                </a:cubicBezTo>
                <a:cubicBezTo>
                  <a:pt x="2065" y="573"/>
                  <a:pt x="2066" y="573"/>
                  <a:pt x="2066" y="573"/>
                </a:cubicBezTo>
                <a:cubicBezTo>
                  <a:pt x="2068" y="573"/>
                  <a:pt x="2067" y="572"/>
                  <a:pt x="2066" y="572"/>
                </a:cubicBezTo>
                <a:cubicBezTo>
                  <a:pt x="2065" y="571"/>
                  <a:pt x="2064" y="571"/>
                  <a:pt x="2063" y="571"/>
                </a:cubicBezTo>
                <a:cubicBezTo>
                  <a:pt x="2063" y="570"/>
                  <a:pt x="2064" y="570"/>
                  <a:pt x="2064" y="570"/>
                </a:cubicBezTo>
                <a:cubicBezTo>
                  <a:pt x="2064" y="570"/>
                  <a:pt x="2065" y="570"/>
                  <a:pt x="2066" y="570"/>
                </a:cubicBezTo>
                <a:cubicBezTo>
                  <a:pt x="2067" y="570"/>
                  <a:pt x="2065" y="568"/>
                  <a:pt x="2065" y="568"/>
                </a:cubicBezTo>
                <a:cubicBezTo>
                  <a:pt x="2064" y="567"/>
                  <a:pt x="2064" y="568"/>
                  <a:pt x="2063" y="567"/>
                </a:cubicBezTo>
                <a:cubicBezTo>
                  <a:pt x="2063" y="567"/>
                  <a:pt x="2062" y="567"/>
                  <a:pt x="2062" y="566"/>
                </a:cubicBezTo>
                <a:cubicBezTo>
                  <a:pt x="2061" y="566"/>
                  <a:pt x="2060" y="566"/>
                  <a:pt x="2059" y="566"/>
                </a:cubicBezTo>
                <a:cubicBezTo>
                  <a:pt x="2061" y="564"/>
                  <a:pt x="2063" y="567"/>
                  <a:pt x="2065" y="567"/>
                </a:cubicBezTo>
                <a:cubicBezTo>
                  <a:pt x="2066" y="567"/>
                  <a:pt x="2066" y="566"/>
                  <a:pt x="2067" y="565"/>
                </a:cubicBezTo>
                <a:cubicBezTo>
                  <a:pt x="2068" y="565"/>
                  <a:pt x="2069" y="565"/>
                  <a:pt x="2070" y="565"/>
                </a:cubicBezTo>
                <a:cubicBezTo>
                  <a:pt x="2071" y="565"/>
                  <a:pt x="2069" y="563"/>
                  <a:pt x="2069" y="562"/>
                </a:cubicBezTo>
                <a:cubicBezTo>
                  <a:pt x="2067" y="562"/>
                  <a:pt x="2066" y="561"/>
                  <a:pt x="2065" y="561"/>
                </a:cubicBezTo>
                <a:cubicBezTo>
                  <a:pt x="2063" y="561"/>
                  <a:pt x="2062" y="560"/>
                  <a:pt x="2061" y="560"/>
                </a:cubicBezTo>
                <a:cubicBezTo>
                  <a:pt x="2060" y="560"/>
                  <a:pt x="2060" y="560"/>
                  <a:pt x="2059" y="560"/>
                </a:cubicBezTo>
                <a:cubicBezTo>
                  <a:pt x="2058" y="560"/>
                  <a:pt x="2057" y="560"/>
                  <a:pt x="2057" y="560"/>
                </a:cubicBezTo>
                <a:cubicBezTo>
                  <a:pt x="2056" y="559"/>
                  <a:pt x="2056" y="559"/>
                  <a:pt x="2055" y="558"/>
                </a:cubicBezTo>
                <a:cubicBezTo>
                  <a:pt x="2055" y="558"/>
                  <a:pt x="2053" y="558"/>
                  <a:pt x="2054" y="558"/>
                </a:cubicBezTo>
                <a:cubicBezTo>
                  <a:pt x="2054" y="557"/>
                  <a:pt x="2055" y="558"/>
                  <a:pt x="2056" y="558"/>
                </a:cubicBezTo>
                <a:cubicBezTo>
                  <a:pt x="2056" y="558"/>
                  <a:pt x="2057" y="557"/>
                  <a:pt x="2058" y="557"/>
                </a:cubicBezTo>
                <a:cubicBezTo>
                  <a:pt x="2059" y="557"/>
                  <a:pt x="2062" y="558"/>
                  <a:pt x="2062" y="558"/>
                </a:cubicBezTo>
                <a:cubicBezTo>
                  <a:pt x="2063" y="557"/>
                  <a:pt x="2061" y="555"/>
                  <a:pt x="2060" y="554"/>
                </a:cubicBezTo>
                <a:cubicBezTo>
                  <a:pt x="2061" y="554"/>
                  <a:pt x="2063" y="554"/>
                  <a:pt x="2064" y="555"/>
                </a:cubicBezTo>
                <a:cubicBezTo>
                  <a:pt x="2065" y="555"/>
                  <a:pt x="2065" y="556"/>
                  <a:pt x="2066" y="556"/>
                </a:cubicBezTo>
                <a:cubicBezTo>
                  <a:pt x="2067" y="558"/>
                  <a:pt x="2069" y="558"/>
                  <a:pt x="2071" y="558"/>
                </a:cubicBezTo>
                <a:cubicBezTo>
                  <a:pt x="2073" y="559"/>
                  <a:pt x="2074" y="560"/>
                  <a:pt x="2076" y="559"/>
                </a:cubicBezTo>
                <a:cubicBezTo>
                  <a:pt x="2077" y="559"/>
                  <a:pt x="2078" y="558"/>
                  <a:pt x="2079" y="559"/>
                </a:cubicBezTo>
                <a:cubicBezTo>
                  <a:pt x="2080" y="559"/>
                  <a:pt x="2081" y="560"/>
                  <a:pt x="2082" y="560"/>
                </a:cubicBezTo>
                <a:cubicBezTo>
                  <a:pt x="2083" y="560"/>
                  <a:pt x="2083" y="559"/>
                  <a:pt x="2084" y="559"/>
                </a:cubicBezTo>
                <a:cubicBezTo>
                  <a:pt x="2085" y="559"/>
                  <a:pt x="2085" y="559"/>
                  <a:pt x="2086" y="559"/>
                </a:cubicBezTo>
                <a:cubicBezTo>
                  <a:pt x="2087" y="559"/>
                  <a:pt x="2087" y="559"/>
                  <a:pt x="2088" y="559"/>
                </a:cubicBezTo>
                <a:cubicBezTo>
                  <a:pt x="2089" y="560"/>
                  <a:pt x="2090" y="562"/>
                  <a:pt x="2092" y="561"/>
                </a:cubicBezTo>
                <a:cubicBezTo>
                  <a:pt x="2093" y="560"/>
                  <a:pt x="2092" y="557"/>
                  <a:pt x="2092" y="556"/>
                </a:cubicBezTo>
                <a:cubicBezTo>
                  <a:pt x="2092" y="554"/>
                  <a:pt x="2091" y="553"/>
                  <a:pt x="2089" y="552"/>
                </a:cubicBezTo>
                <a:cubicBezTo>
                  <a:pt x="2088" y="551"/>
                  <a:pt x="2087" y="551"/>
                  <a:pt x="2086" y="551"/>
                </a:cubicBezTo>
                <a:cubicBezTo>
                  <a:pt x="2084" y="550"/>
                  <a:pt x="2083" y="549"/>
                  <a:pt x="2082" y="549"/>
                </a:cubicBezTo>
                <a:cubicBezTo>
                  <a:pt x="2080" y="549"/>
                  <a:pt x="2079" y="549"/>
                  <a:pt x="2077" y="548"/>
                </a:cubicBezTo>
                <a:cubicBezTo>
                  <a:pt x="2075" y="548"/>
                  <a:pt x="2071" y="548"/>
                  <a:pt x="2069" y="548"/>
                </a:cubicBezTo>
                <a:cubicBezTo>
                  <a:pt x="2067" y="549"/>
                  <a:pt x="2065" y="549"/>
                  <a:pt x="2064" y="548"/>
                </a:cubicBezTo>
                <a:cubicBezTo>
                  <a:pt x="2063" y="547"/>
                  <a:pt x="2062" y="546"/>
                  <a:pt x="2060" y="546"/>
                </a:cubicBezTo>
                <a:cubicBezTo>
                  <a:pt x="2059" y="546"/>
                  <a:pt x="2057" y="546"/>
                  <a:pt x="2056" y="545"/>
                </a:cubicBezTo>
                <a:cubicBezTo>
                  <a:pt x="2055" y="544"/>
                  <a:pt x="2054" y="544"/>
                  <a:pt x="2052" y="544"/>
                </a:cubicBezTo>
                <a:cubicBezTo>
                  <a:pt x="2051" y="544"/>
                  <a:pt x="2051" y="544"/>
                  <a:pt x="2050" y="544"/>
                </a:cubicBezTo>
                <a:cubicBezTo>
                  <a:pt x="2049" y="544"/>
                  <a:pt x="2049" y="544"/>
                  <a:pt x="2048" y="545"/>
                </a:cubicBezTo>
                <a:cubicBezTo>
                  <a:pt x="2047" y="545"/>
                  <a:pt x="2045" y="546"/>
                  <a:pt x="2044" y="545"/>
                </a:cubicBezTo>
                <a:cubicBezTo>
                  <a:pt x="2045" y="545"/>
                  <a:pt x="2045" y="545"/>
                  <a:pt x="2046" y="545"/>
                </a:cubicBezTo>
                <a:cubicBezTo>
                  <a:pt x="2047" y="544"/>
                  <a:pt x="2047" y="544"/>
                  <a:pt x="2048" y="544"/>
                </a:cubicBezTo>
                <a:cubicBezTo>
                  <a:pt x="2049" y="543"/>
                  <a:pt x="2051" y="542"/>
                  <a:pt x="2052" y="542"/>
                </a:cubicBezTo>
                <a:cubicBezTo>
                  <a:pt x="2054" y="542"/>
                  <a:pt x="2055" y="542"/>
                  <a:pt x="2057" y="542"/>
                </a:cubicBezTo>
                <a:cubicBezTo>
                  <a:pt x="2059" y="542"/>
                  <a:pt x="2059" y="541"/>
                  <a:pt x="2061" y="540"/>
                </a:cubicBezTo>
                <a:cubicBezTo>
                  <a:pt x="2062" y="539"/>
                  <a:pt x="2064" y="537"/>
                  <a:pt x="2066" y="537"/>
                </a:cubicBezTo>
                <a:cubicBezTo>
                  <a:pt x="2066" y="537"/>
                  <a:pt x="2067" y="537"/>
                  <a:pt x="2068" y="537"/>
                </a:cubicBezTo>
                <a:cubicBezTo>
                  <a:pt x="2068" y="536"/>
                  <a:pt x="2069" y="536"/>
                  <a:pt x="2070" y="536"/>
                </a:cubicBezTo>
                <a:cubicBezTo>
                  <a:pt x="2071" y="536"/>
                  <a:pt x="2072" y="538"/>
                  <a:pt x="2073" y="538"/>
                </a:cubicBezTo>
                <a:cubicBezTo>
                  <a:pt x="2074" y="538"/>
                  <a:pt x="2075" y="538"/>
                  <a:pt x="2075" y="538"/>
                </a:cubicBezTo>
                <a:cubicBezTo>
                  <a:pt x="2076" y="539"/>
                  <a:pt x="2077" y="539"/>
                  <a:pt x="2077" y="539"/>
                </a:cubicBezTo>
                <a:cubicBezTo>
                  <a:pt x="2078" y="539"/>
                  <a:pt x="2079" y="540"/>
                  <a:pt x="2079" y="539"/>
                </a:cubicBezTo>
                <a:cubicBezTo>
                  <a:pt x="2081" y="539"/>
                  <a:pt x="2083" y="539"/>
                  <a:pt x="2083" y="538"/>
                </a:cubicBezTo>
                <a:cubicBezTo>
                  <a:pt x="2083" y="537"/>
                  <a:pt x="2083" y="536"/>
                  <a:pt x="2082" y="535"/>
                </a:cubicBezTo>
                <a:cubicBezTo>
                  <a:pt x="2082" y="532"/>
                  <a:pt x="2082" y="531"/>
                  <a:pt x="2080" y="529"/>
                </a:cubicBezTo>
                <a:cubicBezTo>
                  <a:pt x="2079" y="526"/>
                  <a:pt x="2077" y="524"/>
                  <a:pt x="2074" y="522"/>
                </a:cubicBezTo>
                <a:cubicBezTo>
                  <a:pt x="2073" y="521"/>
                  <a:pt x="2072" y="520"/>
                  <a:pt x="2070" y="520"/>
                </a:cubicBezTo>
                <a:cubicBezTo>
                  <a:pt x="2069" y="519"/>
                  <a:pt x="2067" y="519"/>
                  <a:pt x="2066" y="519"/>
                </a:cubicBezTo>
                <a:cubicBezTo>
                  <a:pt x="2065" y="518"/>
                  <a:pt x="2064" y="516"/>
                  <a:pt x="2062" y="518"/>
                </a:cubicBezTo>
                <a:cubicBezTo>
                  <a:pt x="2062" y="518"/>
                  <a:pt x="2062" y="519"/>
                  <a:pt x="2062" y="520"/>
                </a:cubicBezTo>
                <a:cubicBezTo>
                  <a:pt x="2062" y="521"/>
                  <a:pt x="2061" y="521"/>
                  <a:pt x="2061" y="522"/>
                </a:cubicBezTo>
                <a:cubicBezTo>
                  <a:pt x="2060" y="523"/>
                  <a:pt x="2062" y="525"/>
                  <a:pt x="2060" y="525"/>
                </a:cubicBezTo>
                <a:cubicBezTo>
                  <a:pt x="2059" y="525"/>
                  <a:pt x="2058" y="525"/>
                  <a:pt x="2058" y="525"/>
                </a:cubicBezTo>
                <a:cubicBezTo>
                  <a:pt x="2057" y="526"/>
                  <a:pt x="2056" y="526"/>
                  <a:pt x="2055" y="527"/>
                </a:cubicBezTo>
                <a:cubicBezTo>
                  <a:pt x="2054" y="527"/>
                  <a:pt x="2054" y="527"/>
                  <a:pt x="2054" y="528"/>
                </a:cubicBezTo>
                <a:cubicBezTo>
                  <a:pt x="2053" y="528"/>
                  <a:pt x="2052" y="529"/>
                  <a:pt x="2052" y="529"/>
                </a:cubicBezTo>
                <a:cubicBezTo>
                  <a:pt x="2051" y="530"/>
                  <a:pt x="2050" y="530"/>
                  <a:pt x="2049" y="530"/>
                </a:cubicBezTo>
                <a:cubicBezTo>
                  <a:pt x="2048" y="530"/>
                  <a:pt x="2046" y="530"/>
                  <a:pt x="2045" y="531"/>
                </a:cubicBezTo>
                <a:cubicBezTo>
                  <a:pt x="2043" y="531"/>
                  <a:pt x="2042" y="532"/>
                  <a:pt x="2041" y="532"/>
                </a:cubicBezTo>
                <a:cubicBezTo>
                  <a:pt x="2040" y="533"/>
                  <a:pt x="2039" y="534"/>
                  <a:pt x="2038" y="535"/>
                </a:cubicBezTo>
                <a:cubicBezTo>
                  <a:pt x="2036" y="536"/>
                  <a:pt x="2032" y="537"/>
                  <a:pt x="2030" y="535"/>
                </a:cubicBezTo>
                <a:cubicBezTo>
                  <a:pt x="2032" y="536"/>
                  <a:pt x="2035" y="536"/>
                  <a:pt x="2037" y="535"/>
                </a:cubicBezTo>
                <a:cubicBezTo>
                  <a:pt x="2038" y="534"/>
                  <a:pt x="2039" y="533"/>
                  <a:pt x="2040" y="532"/>
                </a:cubicBezTo>
                <a:cubicBezTo>
                  <a:pt x="2041" y="531"/>
                  <a:pt x="2042" y="531"/>
                  <a:pt x="2044" y="530"/>
                </a:cubicBezTo>
                <a:cubicBezTo>
                  <a:pt x="2045" y="530"/>
                  <a:pt x="2045" y="529"/>
                  <a:pt x="2046" y="529"/>
                </a:cubicBezTo>
                <a:cubicBezTo>
                  <a:pt x="2046" y="528"/>
                  <a:pt x="2047" y="528"/>
                  <a:pt x="2048" y="528"/>
                </a:cubicBezTo>
                <a:cubicBezTo>
                  <a:pt x="2048" y="528"/>
                  <a:pt x="2049" y="528"/>
                  <a:pt x="2050" y="527"/>
                </a:cubicBezTo>
                <a:cubicBezTo>
                  <a:pt x="2051" y="526"/>
                  <a:pt x="2051" y="524"/>
                  <a:pt x="2050" y="523"/>
                </a:cubicBezTo>
                <a:cubicBezTo>
                  <a:pt x="2050" y="522"/>
                  <a:pt x="2049" y="522"/>
                  <a:pt x="2049" y="522"/>
                </a:cubicBezTo>
                <a:cubicBezTo>
                  <a:pt x="2047" y="522"/>
                  <a:pt x="2045" y="521"/>
                  <a:pt x="2044" y="521"/>
                </a:cubicBezTo>
                <a:cubicBezTo>
                  <a:pt x="2042" y="521"/>
                  <a:pt x="2041" y="522"/>
                  <a:pt x="2040" y="522"/>
                </a:cubicBezTo>
                <a:cubicBezTo>
                  <a:pt x="2039" y="522"/>
                  <a:pt x="2037" y="522"/>
                  <a:pt x="2036" y="523"/>
                </a:cubicBezTo>
                <a:cubicBezTo>
                  <a:pt x="2035" y="523"/>
                  <a:pt x="2035" y="524"/>
                  <a:pt x="2034" y="524"/>
                </a:cubicBezTo>
                <a:cubicBezTo>
                  <a:pt x="2033" y="524"/>
                  <a:pt x="2032" y="524"/>
                  <a:pt x="2032" y="524"/>
                </a:cubicBezTo>
                <a:cubicBezTo>
                  <a:pt x="2031" y="524"/>
                  <a:pt x="2030" y="525"/>
                  <a:pt x="2030" y="526"/>
                </a:cubicBezTo>
                <a:cubicBezTo>
                  <a:pt x="2029" y="526"/>
                  <a:pt x="2030" y="527"/>
                  <a:pt x="2029" y="528"/>
                </a:cubicBezTo>
                <a:cubicBezTo>
                  <a:pt x="2029" y="528"/>
                  <a:pt x="2029" y="530"/>
                  <a:pt x="2028" y="530"/>
                </a:cubicBezTo>
                <a:cubicBezTo>
                  <a:pt x="2027" y="530"/>
                  <a:pt x="2028" y="529"/>
                  <a:pt x="2027" y="528"/>
                </a:cubicBezTo>
                <a:cubicBezTo>
                  <a:pt x="2027" y="527"/>
                  <a:pt x="2026" y="527"/>
                  <a:pt x="2026" y="527"/>
                </a:cubicBezTo>
                <a:cubicBezTo>
                  <a:pt x="2025" y="526"/>
                  <a:pt x="2026" y="525"/>
                  <a:pt x="2027" y="524"/>
                </a:cubicBezTo>
                <a:cubicBezTo>
                  <a:pt x="2028" y="523"/>
                  <a:pt x="2029" y="523"/>
                  <a:pt x="2030" y="522"/>
                </a:cubicBezTo>
                <a:cubicBezTo>
                  <a:pt x="2032" y="521"/>
                  <a:pt x="2034" y="521"/>
                  <a:pt x="2036" y="520"/>
                </a:cubicBezTo>
                <a:cubicBezTo>
                  <a:pt x="2037" y="519"/>
                  <a:pt x="2038" y="519"/>
                  <a:pt x="2040" y="518"/>
                </a:cubicBezTo>
                <a:cubicBezTo>
                  <a:pt x="2041" y="518"/>
                  <a:pt x="2043" y="518"/>
                  <a:pt x="2044" y="518"/>
                </a:cubicBezTo>
                <a:cubicBezTo>
                  <a:pt x="2046" y="518"/>
                  <a:pt x="2047" y="517"/>
                  <a:pt x="2049" y="517"/>
                </a:cubicBezTo>
                <a:cubicBezTo>
                  <a:pt x="2050" y="517"/>
                  <a:pt x="2051" y="515"/>
                  <a:pt x="2053" y="515"/>
                </a:cubicBezTo>
                <a:cubicBezTo>
                  <a:pt x="2054" y="515"/>
                  <a:pt x="2054" y="515"/>
                  <a:pt x="2055" y="515"/>
                </a:cubicBezTo>
                <a:cubicBezTo>
                  <a:pt x="2056" y="515"/>
                  <a:pt x="2056" y="515"/>
                  <a:pt x="2056" y="514"/>
                </a:cubicBezTo>
                <a:cubicBezTo>
                  <a:pt x="2057" y="513"/>
                  <a:pt x="2058" y="512"/>
                  <a:pt x="2058" y="510"/>
                </a:cubicBezTo>
                <a:cubicBezTo>
                  <a:pt x="2059" y="509"/>
                  <a:pt x="2059" y="507"/>
                  <a:pt x="2057" y="506"/>
                </a:cubicBezTo>
                <a:cubicBezTo>
                  <a:pt x="2056" y="506"/>
                  <a:pt x="2054" y="506"/>
                  <a:pt x="2053" y="505"/>
                </a:cubicBezTo>
                <a:cubicBezTo>
                  <a:pt x="2051" y="505"/>
                  <a:pt x="2049" y="505"/>
                  <a:pt x="2048" y="504"/>
                </a:cubicBezTo>
                <a:cubicBezTo>
                  <a:pt x="2047" y="503"/>
                  <a:pt x="2045" y="502"/>
                  <a:pt x="2044" y="502"/>
                </a:cubicBezTo>
                <a:cubicBezTo>
                  <a:pt x="2043" y="501"/>
                  <a:pt x="2041" y="501"/>
                  <a:pt x="2040" y="500"/>
                </a:cubicBezTo>
                <a:cubicBezTo>
                  <a:pt x="2039" y="500"/>
                  <a:pt x="2039" y="500"/>
                  <a:pt x="2038" y="499"/>
                </a:cubicBezTo>
                <a:cubicBezTo>
                  <a:pt x="2036" y="498"/>
                  <a:pt x="2034" y="500"/>
                  <a:pt x="2032" y="500"/>
                </a:cubicBezTo>
                <a:cubicBezTo>
                  <a:pt x="2031" y="501"/>
                  <a:pt x="2030" y="501"/>
                  <a:pt x="2030" y="501"/>
                </a:cubicBezTo>
                <a:cubicBezTo>
                  <a:pt x="2029" y="502"/>
                  <a:pt x="2028" y="502"/>
                  <a:pt x="2028" y="502"/>
                </a:cubicBezTo>
                <a:cubicBezTo>
                  <a:pt x="2027" y="503"/>
                  <a:pt x="2026" y="503"/>
                  <a:pt x="2026" y="504"/>
                </a:cubicBezTo>
                <a:cubicBezTo>
                  <a:pt x="2024" y="505"/>
                  <a:pt x="2023" y="505"/>
                  <a:pt x="2021" y="505"/>
                </a:cubicBezTo>
                <a:cubicBezTo>
                  <a:pt x="2020" y="505"/>
                  <a:pt x="2019" y="505"/>
                  <a:pt x="2018" y="506"/>
                </a:cubicBezTo>
                <a:cubicBezTo>
                  <a:pt x="2017" y="507"/>
                  <a:pt x="2017" y="509"/>
                  <a:pt x="2017" y="510"/>
                </a:cubicBezTo>
                <a:cubicBezTo>
                  <a:pt x="2015" y="509"/>
                  <a:pt x="2015" y="506"/>
                  <a:pt x="2016" y="505"/>
                </a:cubicBezTo>
                <a:cubicBezTo>
                  <a:pt x="2017" y="504"/>
                  <a:pt x="2019" y="505"/>
                  <a:pt x="2021" y="504"/>
                </a:cubicBezTo>
                <a:cubicBezTo>
                  <a:pt x="2022" y="504"/>
                  <a:pt x="2023" y="503"/>
                  <a:pt x="2024" y="502"/>
                </a:cubicBezTo>
                <a:cubicBezTo>
                  <a:pt x="2025" y="501"/>
                  <a:pt x="2027" y="500"/>
                  <a:pt x="2027" y="499"/>
                </a:cubicBezTo>
                <a:cubicBezTo>
                  <a:pt x="2028" y="499"/>
                  <a:pt x="2028" y="498"/>
                  <a:pt x="2028" y="497"/>
                </a:cubicBezTo>
                <a:cubicBezTo>
                  <a:pt x="2028" y="495"/>
                  <a:pt x="2026" y="496"/>
                  <a:pt x="2025" y="497"/>
                </a:cubicBezTo>
                <a:cubicBezTo>
                  <a:pt x="2023" y="497"/>
                  <a:pt x="2022" y="497"/>
                  <a:pt x="2021" y="498"/>
                </a:cubicBezTo>
                <a:cubicBezTo>
                  <a:pt x="2019" y="498"/>
                  <a:pt x="2018" y="499"/>
                  <a:pt x="2016" y="500"/>
                </a:cubicBezTo>
                <a:cubicBezTo>
                  <a:pt x="2015" y="500"/>
                  <a:pt x="2013" y="501"/>
                  <a:pt x="2012" y="501"/>
                </a:cubicBezTo>
                <a:cubicBezTo>
                  <a:pt x="2010" y="502"/>
                  <a:pt x="2009" y="503"/>
                  <a:pt x="2008" y="504"/>
                </a:cubicBezTo>
                <a:cubicBezTo>
                  <a:pt x="2006" y="505"/>
                  <a:pt x="2004" y="505"/>
                  <a:pt x="2003" y="506"/>
                </a:cubicBezTo>
                <a:cubicBezTo>
                  <a:pt x="2003" y="506"/>
                  <a:pt x="2003" y="507"/>
                  <a:pt x="2003" y="508"/>
                </a:cubicBezTo>
                <a:cubicBezTo>
                  <a:pt x="2002" y="508"/>
                  <a:pt x="2002" y="509"/>
                  <a:pt x="2001" y="509"/>
                </a:cubicBezTo>
                <a:cubicBezTo>
                  <a:pt x="2000" y="510"/>
                  <a:pt x="2001" y="512"/>
                  <a:pt x="2000" y="514"/>
                </a:cubicBezTo>
                <a:cubicBezTo>
                  <a:pt x="2000" y="515"/>
                  <a:pt x="1999" y="516"/>
                  <a:pt x="1999" y="518"/>
                </a:cubicBezTo>
                <a:cubicBezTo>
                  <a:pt x="1999" y="519"/>
                  <a:pt x="1999" y="521"/>
                  <a:pt x="1998" y="522"/>
                </a:cubicBezTo>
                <a:cubicBezTo>
                  <a:pt x="1997" y="521"/>
                  <a:pt x="1998" y="519"/>
                  <a:pt x="1998" y="518"/>
                </a:cubicBezTo>
                <a:cubicBezTo>
                  <a:pt x="1998" y="517"/>
                  <a:pt x="1998" y="517"/>
                  <a:pt x="1998" y="516"/>
                </a:cubicBezTo>
                <a:cubicBezTo>
                  <a:pt x="1998" y="515"/>
                  <a:pt x="1998" y="514"/>
                  <a:pt x="1998" y="514"/>
                </a:cubicBezTo>
                <a:cubicBezTo>
                  <a:pt x="1999" y="512"/>
                  <a:pt x="2000" y="511"/>
                  <a:pt x="2000" y="510"/>
                </a:cubicBezTo>
                <a:cubicBezTo>
                  <a:pt x="2000" y="508"/>
                  <a:pt x="1998" y="508"/>
                  <a:pt x="1997" y="507"/>
                </a:cubicBezTo>
                <a:cubicBezTo>
                  <a:pt x="1995" y="507"/>
                  <a:pt x="1994" y="507"/>
                  <a:pt x="1992" y="507"/>
                </a:cubicBezTo>
                <a:cubicBezTo>
                  <a:pt x="1993" y="506"/>
                  <a:pt x="1999" y="507"/>
                  <a:pt x="2000" y="507"/>
                </a:cubicBezTo>
                <a:cubicBezTo>
                  <a:pt x="2001" y="506"/>
                  <a:pt x="2002" y="504"/>
                  <a:pt x="2004" y="503"/>
                </a:cubicBezTo>
                <a:cubicBezTo>
                  <a:pt x="2005" y="502"/>
                  <a:pt x="2006" y="502"/>
                  <a:pt x="2006" y="502"/>
                </a:cubicBezTo>
                <a:cubicBezTo>
                  <a:pt x="2008" y="501"/>
                  <a:pt x="2008" y="501"/>
                  <a:pt x="2009" y="500"/>
                </a:cubicBezTo>
                <a:cubicBezTo>
                  <a:pt x="2010" y="499"/>
                  <a:pt x="2010" y="498"/>
                  <a:pt x="2010" y="498"/>
                </a:cubicBezTo>
                <a:cubicBezTo>
                  <a:pt x="2011" y="497"/>
                  <a:pt x="2012" y="497"/>
                  <a:pt x="2012" y="496"/>
                </a:cubicBezTo>
                <a:cubicBezTo>
                  <a:pt x="2013" y="495"/>
                  <a:pt x="2013" y="494"/>
                  <a:pt x="2013" y="493"/>
                </a:cubicBezTo>
                <a:cubicBezTo>
                  <a:pt x="2013" y="492"/>
                  <a:pt x="2012" y="492"/>
                  <a:pt x="2012" y="491"/>
                </a:cubicBezTo>
                <a:cubicBezTo>
                  <a:pt x="2012" y="490"/>
                  <a:pt x="2012" y="490"/>
                  <a:pt x="2011" y="489"/>
                </a:cubicBezTo>
                <a:cubicBezTo>
                  <a:pt x="2011" y="489"/>
                  <a:pt x="2011" y="488"/>
                  <a:pt x="2010" y="488"/>
                </a:cubicBezTo>
                <a:cubicBezTo>
                  <a:pt x="2009" y="486"/>
                  <a:pt x="2008" y="487"/>
                  <a:pt x="2007" y="487"/>
                </a:cubicBezTo>
                <a:cubicBezTo>
                  <a:pt x="2005" y="488"/>
                  <a:pt x="2004" y="488"/>
                  <a:pt x="2002" y="489"/>
                </a:cubicBezTo>
                <a:cubicBezTo>
                  <a:pt x="2000" y="490"/>
                  <a:pt x="2001" y="496"/>
                  <a:pt x="1998" y="496"/>
                </a:cubicBezTo>
                <a:cubicBezTo>
                  <a:pt x="1995" y="496"/>
                  <a:pt x="1992" y="496"/>
                  <a:pt x="1989" y="497"/>
                </a:cubicBezTo>
                <a:cubicBezTo>
                  <a:pt x="1987" y="498"/>
                  <a:pt x="1986" y="498"/>
                  <a:pt x="1984" y="499"/>
                </a:cubicBezTo>
                <a:cubicBezTo>
                  <a:pt x="1984" y="499"/>
                  <a:pt x="1983" y="499"/>
                  <a:pt x="1982" y="499"/>
                </a:cubicBezTo>
                <a:cubicBezTo>
                  <a:pt x="1981" y="500"/>
                  <a:pt x="1980" y="499"/>
                  <a:pt x="1979" y="500"/>
                </a:cubicBezTo>
                <a:cubicBezTo>
                  <a:pt x="1978" y="501"/>
                  <a:pt x="1978" y="501"/>
                  <a:pt x="1977" y="502"/>
                </a:cubicBezTo>
                <a:cubicBezTo>
                  <a:pt x="1976" y="502"/>
                  <a:pt x="1977" y="500"/>
                  <a:pt x="1977" y="500"/>
                </a:cubicBezTo>
                <a:cubicBezTo>
                  <a:pt x="1978" y="499"/>
                  <a:pt x="1979" y="499"/>
                  <a:pt x="1979" y="498"/>
                </a:cubicBezTo>
                <a:cubicBezTo>
                  <a:pt x="1979" y="497"/>
                  <a:pt x="1978" y="497"/>
                  <a:pt x="1977" y="497"/>
                </a:cubicBezTo>
                <a:cubicBezTo>
                  <a:pt x="1977" y="497"/>
                  <a:pt x="1976" y="497"/>
                  <a:pt x="1975" y="497"/>
                </a:cubicBezTo>
                <a:cubicBezTo>
                  <a:pt x="1975" y="496"/>
                  <a:pt x="1977" y="495"/>
                  <a:pt x="1977" y="494"/>
                </a:cubicBezTo>
                <a:cubicBezTo>
                  <a:pt x="1978" y="494"/>
                  <a:pt x="1979" y="493"/>
                  <a:pt x="1979" y="492"/>
                </a:cubicBezTo>
                <a:cubicBezTo>
                  <a:pt x="1981" y="491"/>
                  <a:pt x="1982" y="489"/>
                  <a:pt x="1984" y="488"/>
                </a:cubicBezTo>
                <a:cubicBezTo>
                  <a:pt x="1985" y="488"/>
                  <a:pt x="1985" y="488"/>
                  <a:pt x="1986" y="488"/>
                </a:cubicBezTo>
                <a:cubicBezTo>
                  <a:pt x="1986" y="487"/>
                  <a:pt x="1987" y="488"/>
                  <a:pt x="1988" y="488"/>
                </a:cubicBezTo>
                <a:cubicBezTo>
                  <a:pt x="1989" y="488"/>
                  <a:pt x="1990" y="489"/>
                  <a:pt x="1992" y="489"/>
                </a:cubicBezTo>
                <a:cubicBezTo>
                  <a:pt x="1995" y="490"/>
                  <a:pt x="1996" y="486"/>
                  <a:pt x="1998" y="484"/>
                </a:cubicBezTo>
                <a:cubicBezTo>
                  <a:pt x="1998" y="483"/>
                  <a:pt x="2001" y="483"/>
                  <a:pt x="2001" y="482"/>
                </a:cubicBezTo>
                <a:cubicBezTo>
                  <a:pt x="2001" y="480"/>
                  <a:pt x="1999" y="479"/>
                  <a:pt x="1999" y="479"/>
                </a:cubicBezTo>
                <a:cubicBezTo>
                  <a:pt x="1998" y="478"/>
                  <a:pt x="1997" y="477"/>
                  <a:pt x="1996" y="476"/>
                </a:cubicBezTo>
                <a:cubicBezTo>
                  <a:pt x="1995" y="475"/>
                  <a:pt x="1994" y="473"/>
                  <a:pt x="1993" y="472"/>
                </a:cubicBezTo>
                <a:cubicBezTo>
                  <a:pt x="1991" y="472"/>
                  <a:pt x="1990" y="472"/>
                  <a:pt x="1988" y="471"/>
                </a:cubicBezTo>
                <a:cubicBezTo>
                  <a:pt x="1987" y="471"/>
                  <a:pt x="1986" y="470"/>
                  <a:pt x="1984" y="470"/>
                </a:cubicBezTo>
                <a:cubicBezTo>
                  <a:pt x="1981" y="469"/>
                  <a:pt x="1978" y="469"/>
                  <a:pt x="1975" y="468"/>
                </a:cubicBezTo>
                <a:cubicBezTo>
                  <a:pt x="1974" y="467"/>
                  <a:pt x="1974" y="467"/>
                  <a:pt x="1973" y="467"/>
                </a:cubicBezTo>
                <a:cubicBezTo>
                  <a:pt x="1972" y="467"/>
                  <a:pt x="1971" y="467"/>
                  <a:pt x="1970" y="468"/>
                </a:cubicBezTo>
                <a:cubicBezTo>
                  <a:pt x="1969" y="468"/>
                  <a:pt x="1968" y="470"/>
                  <a:pt x="1967" y="471"/>
                </a:cubicBezTo>
                <a:close/>
                <a:moveTo>
                  <a:pt x="1718" y="418"/>
                </a:moveTo>
                <a:cubicBezTo>
                  <a:pt x="1718" y="418"/>
                  <a:pt x="1713" y="418"/>
                  <a:pt x="1715" y="416"/>
                </a:cubicBezTo>
                <a:cubicBezTo>
                  <a:pt x="1716" y="416"/>
                  <a:pt x="1719" y="418"/>
                  <a:pt x="1720" y="418"/>
                </a:cubicBezTo>
                <a:cubicBezTo>
                  <a:pt x="1721" y="418"/>
                  <a:pt x="1724" y="418"/>
                  <a:pt x="1724" y="419"/>
                </a:cubicBezTo>
                <a:cubicBezTo>
                  <a:pt x="1723" y="420"/>
                  <a:pt x="1719" y="418"/>
                  <a:pt x="1718" y="418"/>
                </a:cubicBezTo>
                <a:close/>
                <a:moveTo>
                  <a:pt x="1731" y="412"/>
                </a:moveTo>
                <a:cubicBezTo>
                  <a:pt x="1730" y="411"/>
                  <a:pt x="1728" y="412"/>
                  <a:pt x="1727" y="412"/>
                </a:cubicBezTo>
                <a:cubicBezTo>
                  <a:pt x="1725" y="412"/>
                  <a:pt x="1724" y="412"/>
                  <a:pt x="1722" y="411"/>
                </a:cubicBezTo>
                <a:cubicBezTo>
                  <a:pt x="1722" y="411"/>
                  <a:pt x="1721" y="411"/>
                  <a:pt x="1721" y="411"/>
                </a:cubicBezTo>
                <a:cubicBezTo>
                  <a:pt x="1720" y="411"/>
                  <a:pt x="1719" y="411"/>
                  <a:pt x="1718" y="410"/>
                </a:cubicBezTo>
                <a:cubicBezTo>
                  <a:pt x="1717" y="410"/>
                  <a:pt x="1716" y="410"/>
                  <a:pt x="1715" y="410"/>
                </a:cubicBezTo>
                <a:cubicBezTo>
                  <a:pt x="1715" y="409"/>
                  <a:pt x="1715" y="409"/>
                  <a:pt x="1715" y="408"/>
                </a:cubicBezTo>
                <a:cubicBezTo>
                  <a:pt x="1715" y="408"/>
                  <a:pt x="1714" y="407"/>
                  <a:pt x="1715" y="407"/>
                </a:cubicBezTo>
                <a:cubicBezTo>
                  <a:pt x="1715" y="406"/>
                  <a:pt x="1716" y="407"/>
                  <a:pt x="1716" y="407"/>
                </a:cubicBezTo>
                <a:cubicBezTo>
                  <a:pt x="1717" y="408"/>
                  <a:pt x="1719" y="409"/>
                  <a:pt x="1720" y="409"/>
                </a:cubicBezTo>
                <a:cubicBezTo>
                  <a:pt x="1722" y="410"/>
                  <a:pt x="1725" y="410"/>
                  <a:pt x="1727" y="410"/>
                </a:cubicBezTo>
                <a:cubicBezTo>
                  <a:pt x="1728" y="410"/>
                  <a:pt x="1729" y="411"/>
                  <a:pt x="1731" y="411"/>
                </a:cubicBezTo>
                <a:cubicBezTo>
                  <a:pt x="1732" y="411"/>
                  <a:pt x="1735" y="412"/>
                  <a:pt x="1735" y="413"/>
                </a:cubicBezTo>
                <a:cubicBezTo>
                  <a:pt x="1735" y="414"/>
                  <a:pt x="1732" y="412"/>
                  <a:pt x="1731" y="412"/>
                </a:cubicBezTo>
                <a:close/>
                <a:moveTo>
                  <a:pt x="1907" y="699"/>
                </a:moveTo>
                <a:cubicBezTo>
                  <a:pt x="1906" y="698"/>
                  <a:pt x="1906" y="698"/>
                  <a:pt x="1907" y="698"/>
                </a:cubicBezTo>
                <a:cubicBezTo>
                  <a:pt x="1908" y="698"/>
                  <a:pt x="1909" y="700"/>
                  <a:pt x="1909" y="700"/>
                </a:cubicBezTo>
                <a:cubicBezTo>
                  <a:pt x="1908" y="701"/>
                  <a:pt x="1907" y="700"/>
                  <a:pt x="1907" y="699"/>
                </a:cubicBezTo>
                <a:close/>
                <a:moveTo>
                  <a:pt x="1914" y="707"/>
                </a:moveTo>
                <a:cubicBezTo>
                  <a:pt x="1914" y="707"/>
                  <a:pt x="1913" y="708"/>
                  <a:pt x="1913" y="708"/>
                </a:cubicBezTo>
                <a:cubicBezTo>
                  <a:pt x="1912" y="708"/>
                  <a:pt x="1912" y="707"/>
                  <a:pt x="1911" y="707"/>
                </a:cubicBezTo>
                <a:cubicBezTo>
                  <a:pt x="1910" y="707"/>
                  <a:pt x="1910" y="708"/>
                  <a:pt x="1911" y="708"/>
                </a:cubicBezTo>
                <a:cubicBezTo>
                  <a:pt x="1912" y="708"/>
                  <a:pt x="1912" y="708"/>
                  <a:pt x="1913" y="709"/>
                </a:cubicBezTo>
                <a:cubicBezTo>
                  <a:pt x="1913" y="709"/>
                  <a:pt x="1914" y="710"/>
                  <a:pt x="1914" y="711"/>
                </a:cubicBezTo>
                <a:cubicBezTo>
                  <a:pt x="1914" y="712"/>
                  <a:pt x="1913" y="712"/>
                  <a:pt x="1912" y="711"/>
                </a:cubicBezTo>
                <a:cubicBezTo>
                  <a:pt x="1912" y="711"/>
                  <a:pt x="1912" y="710"/>
                  <a:pt x="1911" y="710"/>
                </a:cubicBezTo>
                <a:cubicBezTo>
                  <a:pt x="1910" y="709"/>
                  <a:pt x="1909" y="709"/>
                  <a:pt x="1908" y="709"/>
                </a:cubicBezTo>
                <a:cubicBezTo>
                  <a:pt x="1908" y="709"/>
                  <a:pt x="1907" y="708"/>
                  <a:pt x="1907" y="708"/>
                </a:cubicBezTo>
                <a:cubicBezTo>
                  <a:pt x="1907" y="707"/>
                  <a:pt x="1908" y="707"/>
                  <a:pt x="1909" y="707"/>
                </a:cubicBezTo>
                <a:cubicBezTo>
                  <a:pt x="1909" y="707"/>
                  <a:pt x="1909" y="707"/>
                  <a:pt x="1909" y="707"/>
                </a:cubicBezTo>
                <a:cubicBezTo>
                  <a:pt x="1910" y="707"/>
                  <a:pt x="1910" y="706"/>
                  <a:pt x="1911" y="706"/>
                </a:cubicBezTo>
                <a:cubicBezTo>
                  <a:pt x="1911" y="706"/>
                  <a:pt x="1912" y="706"/>
                  <a:pt x="1912" y="705"/>
                </a:cubicBezTo>
                <a:cubicBezTo>
                  <a:pt x="1912" y="704"/>
                  <a:pt x="1912" y="703"/>
                  <a:pt x="1912" y="703"/>
                </a:cubicBezTo>
                <a:cubicBezTo>
                  <a:pt x="1912" y="703"/>
                  <a:pt x="1913" y="704"/>
                  <a:pt x="1913" y="704"/>
                </a:cubicBezTo>
                <a:cubicBezTo>
                  <a:pt x="1914" y="704"/>
                  <a:pt x="1916" y="705"/>
                  <a:pt x="1914" y="707"/>
                </a:cubicBezTo>
                <a:close/>
                <a:moveTo>
                  <a:pt x="1929" y="709"/>
                </a:moveTo>
                <a:cubicBezTo>
                  <a:pt x="1929" y="711"/>
                  <a:pt x="1928" y="711"/>
                  <a:pt x="1927" y="713"/>
                </a:cubicBezTo>
                <a:cubicBezTo>
                  <a:pt x="1927" y="713"/>
                  <a:pt x="1928" y="716"/>
                  <a:pt x="1927" y="716"/>
                </a:cubicBezTo>
                <a:cubicBezTo>
                  <a:pt x="1926" y="716"/>
                  <a:pt x="1926" y="715"/>
                  <a:pt x="1926" y="714"/>
                </a:cubicBezTo>
                <a:cubicBezTo>
                  <a:pt x="1926" y="714"/>
                  <a:pt x="1925" y="714"/>
                  <a:pt x="1924" y="713"/>
                </a:cubicBezTo>
                <a:cubicBezTo>
                  <a:pt x="1924" y="713"/>
                  <a:pt x="1923" y="713"/>
                  <a:pt x="1923" y="712"/>
                </a:cubicBezTo>
                <a:cubicBezTo>
                  <a:pt x="1923" y="712"/>
                  <a:pt x="1925" y="712"/>
                  <a:pt x="1926" y="712"/>
                </a:cubicBezTo>
                <a:cubicBezTo>
                  <a:pt x="1927" y="711"/>
                  <a:pt x="1927" y="710"/>
                  <a:pt x="1928" y="709"/>
                </a:cubicBezTo>
                <a:cubicBezTo>
                  <a:pt x="1928" y="709"/>
                  <a:pt x="1928" y="707"/>
                  <a:pt x="1929" y="707"/>
                </a:cubicBezTo>
                <a:cubicBezTo>
                  <a:pt x="1930" y="708"/>
                  <a:pt x="1930" y="709"/>
                  <a:pt x="1929" y="709"/>
                </a:cubicBezTo>
                <a:close/>
                <a:moveTo>
                  <a:pt x="2018" y="532"/>
                </a:moveTo>
                <a:cubicBezTo>
                  <a:pt x="2019" y="531"/>
                  <a:pt x="2019" y="531"/>
                  <a:pt x="2021" y="530"/>
                </a:cubicBezTo>
                <a:cubicBezTo>
                  <a:pt x="2021" y="530"/>
                  <a:pt x="2022" y="530"/>
                  <a:pt x="2022" y="531"/>
                </a:cubicBezTo>
                <a:cubicBezTo>
                  <a:pt x="2021" y="532"/>
                  <a:pt x="2020" y="532"/>
                  <a:pt x="2020" y="532"/>
                </a:cubicBezTo>
                <a:cubicBezTo>
                  <a:pt x="2018" y="532"/>
                  <a:pt x="2018" y="534"/>
                  <a:pt x="2016" y="534"/>
                </a:cubicBezTo>
                <a:cubicBezTo>
                  <a:pt x="2016" y="532"/>
                  <a:pt x="2017" y="533"/>
                  <a:pt x="2018" y="532"/>
                </a:cubicBezTo>
                <a:close/>
                <a:moveTo>
                  <a:pt x="1978" y="233"/>
                </a:moveTo>
                <a:cubicBezTo>
                  <a:pt x="1980" y="233"/>
                  <a:pt x="1981" y="234"/>
                  <a:pt x="1982" y="235"/>
                </a:cubicBezTo>
                <a:cubicBezTo>
                  <a:pt x="1983" y="236"/>
                  <a:pt x="1985" y="236"/>
                  <a:pt x="1986" y="235"/>
                </a:cubicBezTo>
                <a:cubicBezTo>
                  <a:pt x="1987" y="234"/>
                  <a:pt x="1989" y="234"/>
                  <a:pt x="1991" y="234"/>
                </a:cubicBezTo>
                <a:cubicBezTo>
                  <a:pt x="1992" y="234"/>
                  <a:pt x="1995" y="235"/>
                  <a:pt x="1995" y="233"/>
                </a:cubicBezTo>
                <a:cubicBezTo>
                  <a:pt x="1995" y="231"/>
                  <a:pt x="1992" y="231"/>
                  <a:pt x="1991" y="231"/>
                </a:cubicBezTo>
                <a:cubicBezTo>
                  <a:pt x="1988" y="231"/>
                  <a:pt x="1985" y="231"/>
                  <a:pt x="1983" y="230"/>
                </a:cubicBezTo>
                <a:cubicBezTo>
                  <a:pt x="1982" y="230"/>
                  <a:pt x="1981" y="229"/>
                  <a:pt x="1980" y="229"/>
                </a:cubicBezTo>
                <a:cubicBezTo>
                  <a:pt x="1979" y="229"/>
                  <a:pt x="1978" y="229"/>
                  <a:pt x="1977" y="229"/>
                </a:cubicBezTo>
                <a:cubicBezTo>
                  <a:pt x="1976" y="230"/>
                  <a:pt x="1975" y="229"/>
                  <a:pt x="1974" y="229"/>
                </a:cubicBezTo>
                <a:cubicBezTo>
                  <a:pt x="1973" y="229"/>
                  <a:pt x="1972" y="230"/>
                  <a:pt x="1971" y="231"/>
                </a:cubicBezTo>
                <a:cubicBezTo>
                  <a:pt x="1971" y="232"/>
                  <a:pt x="1973" y="232"/>
                  <a:pt x="1974" y="232"/>
                </a:cubicBezTo>
                <a:cubicBezTo>
                  <a:pt x="1975" y="233"/>
                  <a:pt x="1977" y="233"/>
                  <a:pt x="1978" y="233"/>
                </a:cubicBezTo>
                <a:close/>
                <a:moveTo>
                  <a:pt x="856" y="1135"/>
                </a:moveTo>
                <a:cubicBezTo>
                  <a:pt x="857" y="1135"/>
                  <a:pt x="858" y="1136"/>
                  <a:pt x="859" y="1136"/>
                </a:cubicBezTo>
                <a:cubicBezTo>
                  <a:pt x="859" y="1136"/>
                  <a:pt x="860" y="1136"/>
                  <a:pt x="861" y="1135"/>
                </a:cubicBezTo>
                <a:cubicBezTo>
                  <a:pt x="861" y="1135"/>
                  <a:pt x="862" y="1135"/>
                  <a:pt x="862" y="1134"/>
                </a:cubicBezTo>
                <a:cubicBezTo>
                  <a:pt x="862" y="1134"/>
                  <a:pt x="862" y="1132"/>
                  <a:pt x="862" y="1132"/>
                </a:cubicBezTo>
                <a:cubicBezTo>
                  <a:pt x="862" y="1131"/>
                  <a:pt x="859" y="1131"/>
                  <a:pt x="858" y="1132"/>
                </a:cubicBezTo>
                <a:cubicBezTo>
                  <a:pt x="858" y="1132"/>
                  <a:pt x="857" y="1132"/>
                  <a:pt x="857" y="1133"/>
                </a:cubicBezTo>
                <a:cubicBezTo>
                  <a:pt x="856" y="1133"/>
                  <a:pt x="856" y="1134"/>
                  <a:pt x="856" y="1134"/>
                </a:cubicBezTo>
                <a:cubicBezTo>
                  <a:pt x="855" y="1135"/>
                  <a:pt x="854" y="1135"/>
                  <a:pt x="855" y="1136"/>
                </a:cubicBezTo>
                <a:cubicBezTo>
                  <a:pt x="855" y="1136"/>
                  <a:pt x="856" y="1135"/>
                  <a:pt x="856" y="1135"/>
                </a:cubicBezTo>
                <a:close/>
                <a:moveTo>
                  <a:pt x="1098" y="1896"/>
                </a:moveTo>
                <a:cubicBezTo>
                  <a:pt x="1097" y="1897"/>
                  <a:pt x="1097" y="1899"/>
                  <a:pt x="1098" y="1899"/>
                </a:cubicBezTo>
                <a:cubicBezTo>
                  <a:pt x="1098" y="1899"/>
                  <a:pt x="1099" y="1899"/>
                  <a:pt x="1100" y="1898"/>
                </a:cubicBezTo>
                <a:cubicBezTo>
                  <a:pt x="1101" y="1896"/>
                  <a:pt x="1101" y="1895"/>
                  <a:pt x="1100" y="1895"/>
                </a:cubicBezTo>
                <a:cubicBezTo>
                  <a:pt x="1100" y="1895"/>
                  <a:pt x="1099" y="1895"/>
                  <a:pt x="1098" y="1896"/>
                </a:cubicBezTo>
                <a:close/>
                <a:moveTo>
                  <a:pt x="1091" y="1680"/>
                </a:moveTo>
                <a:cubicBezTo>
                  <a:pt x="1091" y="1680"/>
                  <a:pt x="1091" y="1680"/>
                  <a:pt x="1091" y="1680"/>
                </a:cubicBezTo>
                <a:cubicBezTo>
                  <a:pt x="1090" y="1680"/>
                  <a:pt x="1090" y="1681"/>
                  <a:pt x="1090" y="1681"/>
                </a:cubicBezTo>
                <a:cubicBezTo>
                  <a:pt x="1090" y="1681"/>
                  <a:pt x="1090" y="1682"/>
                  <a:pt x="1090" y="1682"/>
                </a:cubicBezTo>
                <a:cubicBezTo>
                  <a:pt x="1090" y="1684"/>
                  <a:pt x="1088" y="1684"/>
                  <a:pt x="1088" y="1685"/>
                </a:cubicBezTo>
                <a:cubicBezTo>
                  <a:pt x="1087" y="1686"/>
                  <a:pt x="1088" y="1686"/>
                  <a:pt x="1088" y="1687"/>
                </a:cubicBezTo>
                <a:cubicBezTo>
                  <a:pt x="1089" y="1687"/>
                  <a:pt x="1089" y="1689"/>
                  <a:pt x="1089" y="1689"/>
                </a:cubicBezTo>
                <a:cubicBezTo>
                  <a:pt x="1090" y="1689"/>
                  <a:pt x="1090" y="1687"/>
                  <a:pt x="1090" y="1687"/>
                </a:cubicBezTo>
                <a:cubicBezTo>
                  <a:pt x="1090" y="1686"/>
                  <a:pt x="1091" y="1686"/>
                  <a:pt x="1091" y="1685"/>
                </a:cubicBezTo>
                <a:cubicBezTo>
                  <a:pt x="1091" y="1684"/>
                  <a:pt x="1091" y="1683"/>
                  <a:pt x="1091" y="1683"/>
                </a:cubicBezTo>
                <a:cubicBezTo>
                  <a:pt x="1091" y="1682"/>
                  <a:pt x="1091" y="1681"/>
                  <a:pt x="1091" y="1680"/>
                </a:cubicBezTo>
                <a:close/>
                <a:moveTo>
                  <a:pt x="1023" y="1577"/>
                </a:moveTo>
                <a:cubicBezTo>
                  <a:pt x="1023" y="1576"/>
                  <a:pt x="1021" y="1574"/>
                  <a:pt x="1021" y="1576"/>
                </a:cubicBezTo>
                <a:cubicBezTo>
                  <a:pt x="1021" y="1577"/>
                  <a:pt x="1022" y="1577"/>
                  <a:pt x="1022" y="1577"/>
                </a:cubicBezTo>
                <a:cubicBezTo>
                  <a:pt x="1023" y="1578"/>
                  <a:pt x="1024" y="1580"/>
                  <a:pt x="1025" y="1579"/>
                </a:cubicBezTo>
                <a:cubicBezTo>
                  <a:pt x="1025" y="1578"/>
                  <a:pt x="1024" y="1577"/>
                  <a:pt x="1023" y="1577"/>
                </a:cubicBezTo>
                <a:close/>
                <a:moveTo>
                  <a:pt x="990" y="1552"/>
                </a:moveTo>
                <a:cubicBezTo>
                  <a:pt x="990" y="1552"/>
                  <a:pt x="988" y="1551"/>
                  <a:pt x="988" y="1551"/>
                </a:cubicBezTo>
                <a:cubicBezTo>
                  <a:pt x="987" y="1552"/>
                  <a:pt x="988" y="1553"/>
                  <a:pt x="989" y="1553"/>
                </a:cubicBezTo>
                <a:cubicBezTo>
                  <a:pt x="989" y="1554"/>
                  <a:pt x="989" y="1555"/>
                  <a:pt x="989" y="1555"/>
                </a:cubicBezTo>
                <a:cubicBezTo>
                  <a:pt x="990" y="1554"/>
                  <a:pt x="990" y="1554"/>
                  <a:pt x="990" y="1554"/>
                </a:cubicBezTo>
                <a:cubicBezTo>
                  <a:pt x="991" y="1553"/>
                  <a:pt x="991" y="1554"/>
                  <a:pt x="991" y="1553"/>
                </a:cubicBezTo>
                <a:cubicBezTo>
                  <a:pt x="991" y="1552"/>
                  <a:pt x="991" y="1552"/>
                  <a:pt x="990" y="1552"/>
                </a:cubicBezTo>
                <a:close/>
                <a:moveTo>
                  <a:pt x="1078" y="1753"/>
                </a:moveTo>
                <a:cubicBezTo>
                  <a:pt x="1077" y="1753"/>
                  <a:pt x="1077" y="1755"/>
                  <a:pt x="1077" y="1756"/>
                </a:cubicBezTo>
                <a:cubicBezTo>
                  <a:pt x="1078" y="1757"/>
                  <a:pt x="1078" y="1758"/>
                  <a:pt x="1079" y="1758"/>
                </a:cubicBezTo>
                <a:cubicBezTo>
                  <a:pt x="1080" y="1757"/>
                  <a:pt x="1080" y="1756"/>
                  <a:pt x="1079" y="1755"/>
                </a:cubicBezTo>
                <a:cubicBezTo>
                  <a:pt x="1079" y="1754"/>
                  <a:pt x="1078" y="1753"/>
                  <a:pt x="1078" y="1753"/>
                </a:cubicBezTo>
                <a:close/>
                <a:moveTo>
                  <a:pt x="1001" y="1551"/>
                </a:moveTo>
                <a:cubicBezTo>
                  <a:pt x="1000" y="1550"/>
                  <a:pt x="999" y="1550"/>
                  <a:pt x="999" y="1550"/>
                </a:cubicBezTo>
                <a:cubicBezTo>
                  <a:pt x="998" y="1550"/>
                  <a:pt x="998" y="1550"/>
                  <a:pt x="997" y="1551"/>
                </a:cubicBezTo>
                <a:cubicBezTo>
                  <a:pt x="996" y="1551"/>
                  <a:pt x="995" y="1549"/>
                  <a:pt x="994" y="1549"/>
                </a:cubicBezTo>
                <a:cubicBezTo>
                  <a:pt x="994" y="1549"/>
                  <a:pt x="994" y="1550"/>
                  <a:pt x="994" y="1550"/>
                </a:cubicBezTo>
                <a:cubicBezTo>
                  <a:pt x="994" y="1551"/>
                  <a:pt x="995" y="1551"/>
                  <a:pt x="995" y="1552"/>
                </a:cubicBezTo>
                <a:cubicBezTo>
                  <a:pt x="996" y="1552"/>
                  <a:pt x="996" y="1553"/>
                  <a:pt x="997" y="1553"/>
                </a:cubicBezTo>
                <a:cubicBezTo>
                  <a:pt x="998" y="1553"/>
                  <a:pt x="999" y="1552"/>
                  <a:pt x="1001" y="1552"/>
                </a:cubicBezTo>
                <a:cubicBezTo>
                  <a:pt x="1002" y="1551"/>
                  <a:pt x="1002" y="1551"/>
                  <a:pt x="1001" y="1551"/>
                </a:cubicBezTo>
                <a:close/>
                <a:moveTo>
                  <a:pt x="890" y="1153"/>
                </a:moveTo>
                <a:cubicBezTo>
                  <a:pt x="890" y="1152"/>
                  <a:pt x="890" y="1151"/>
                  <a:pt x="890" y="1151"/>
                </a:cubicBezTo>
                <a:cubicBezTo>
                  <a:pt x="890" y="1150"/>
                  <a:pt x="889" y="1147"/>
                  <a:pt x="888" y="1147"/>
                </a:cubicBezTo>
                <a:cubicBezTo>
                  <a:pt x="887" y="1148"/>
                  <a:pt x="888" y="1149"/>
                  <a:pt x="888" y="1150"/>
                </a:cubicBezTo>
                <a:cubicBezTo>
                  <a:pt x="888" y="1151"/>
                  <a:pt x="888" y="1151"/>
                  <a:pt x="889" y="1152"/>
                </a:cubicBezTo>
                <a:cubicBezTo>
                  <a:pt x="889" y="1152"/>
                  <a:pt x="889" y="1153"/>
                  <a:pt x="890" y="1153"/>
                </a:cubicBezTo>
                <a:close/>
                <a:moveTo>
                  <a:pt x="883" y="1149"/>
                </a:moveTo>
                <a:cubicBezTo>
                  <a:pt x="883" y="1150"/>
                  <a:pt x="884" y="1153"/>
                  <a:pt x="885" y="1150"/>
                </a:cubicBezTo>
                <a:cubicBezTo>
                  <a:pt x="885" y="1149"/>
                  <a:pt x="885" y="1150"/>
                  <a:pt x="886" y="1149"/>
                </a:cubicBezTo>
                <a:cubicBezTo>
                  <a:pt x="887" y="1149"/>
                  <a:pt x="887" y="1148"/>
                  <a:pt x="887" y="1147"/>
                </a:cubicBezTo>
                <a:cubicBezTo>
                  <a:pt x="887" y="1147"/>
                  <a:pt x="887" y="1146"/>
                  <a:pt x="886" y="1146"/>
                </a:cubicBezTo>
                <a:cubicBezTo>
                  <a:pt x="885" y="1145"/>
                  <a:pt x="885" y="1145"/>
                  <a:pt x="885" y="1144"/>
                </a:cubicBezTo>
                <a:cubicBezTo>
                  <a:pt x="884" y="1143"/>
                  <a:pt x="883" y="1141"/>
                  <a:pt x="882" y="1142"/>
                </a:cubicBezTo>
                <a:cubicBezTo>
                  <a:pt x="882" y="1143"/>
                  <a:pt x="882" y="1143"/>
                  <a:pt x="881" y="1143"/>
                </a:cubicBezTo>
                <a:cubicBezTo>
                  <a:pt x="881" y="1144"/>
                  <a:pt x="880" y="1144"/>
                  <a:pt x="880" y="1144"/>
                </a:cubicBezTo>
                <a:cubicBezTo>
                  <a:pt x="880" y="1145"/>
                  <a:pt x="881" y="1145"/>
                  <a:pt x="881" y="1145"/>
                </a:cubicBezTo>
                <a:cubicBezTo>
                  <a:pt x="882" y="1146"/>
                  <a:pt x="882" y="1146"/>
                  <a:pt x="882" y="1147"/>
                </a:cubicBezTo>
                <a:cubicBezTo>
                  <a:pt x="882" y="1148"/>
                  <a:pt x="882" y="1149"/>
                  <a:pt x="883" y="1149"/>
                </a:cubicBezTo>
                <a:close/>
                <a:moveTo>
                  <a:pt x="900" y="1164"/>
                </a:moveTo>
                <a:cubicBezTo>
                  <a:pt x="901" y="1164"/>
                  <a:pt x="902" y="1164"/>
                  <a:pt x="902" y="1165"/>
                </a:cubicBezTo>
                <a:cubicBezTo>
                  <a:pt x="903" y="1165"/>
                  <a:pt x="903" y="1165"/>
                  <a:pt x="904" y="1166"/>
                </a:cubicBezTo>
                <a:cubicBezTo>
                  <a:pt x="904" y="1167"/>
                  <a:pt x="905" y="1167"/>
                  <a:pt x="906" y="1166"/>
                </a:cubicBezTo>
                <a:cubicBezTo>
                  <a:pt x="906" y="1166"/>
                  <a:pt x="905" y="1165"/>
                  <a:pt x="905" y="1165"/>
                </a:cubicBezTo>
                <a:cubicBezTo>
                  <a:pt x="904" y="1164"/>
                  <a:pt x="903" y="1163"/>
                  <a:pt x="902" y="1162"/>
                </a:cubicBezTo>
                <a:cubicBezTo>
                  <a:pt x="900" y="1161"/>
                  <a:pt x="898" y="1161"/>
                  <a:pt x="897" y="1159"/>
                </a:cubicBezTo>
                <a:cubicBezTo>
                  <a:pt x="896" y="1159"/>
                  <a:pt x="896" y="1158"/>
                  <a:pt x="895" y="1159"/>
                </a:cubicBezTo>
                <a:cubicBezTo>
                  <a:pt x="895" y="1160"/>
                  <a:pt x="895" y="1160"/>
                  <a:pt x="895" y="1161"/>
                </a:cubicBezTo>
                <a:cubicBezTo>
                  <a:pt x="896" y="1162"/>
                  <a:pt x="897" y="1162"/>
                  <a:pt x="898" y="1162"/>
                </a:cubicBezTo>
                <a:cubicBezTo>
                  <a:pt x="899" y="1162"/>
                  <a:pt x="899" y="1163"/>
                  <a:pt x="900" y="1164"/>
                </a:cubicBezTo>
                <a:close/>
                <a:moveTo>
                  <a:pt x="983" y="1551"/>
                </a:moveTo>
                <a:cubicBezTo>
                  <a:pt x="984" y="1551"/>
                  <a:pt x="984" y="1550"/>
                  <a:pt x="984" y="1550"/>
                </a:cubicBezTo>
                <a:cubicBezTo>
                  <a:pt x="984" y="1549"/>
                  <a:pt x="982" y="1551"/>
                  <a:pt x="983" y="1551"/>
                </a:cubicBezTo>
                <a:close/>
                <a:moveTo>
                  <a:pt x="1267" y="1827"/>
                </a:moveTo>
                <a:cubicBezTo>
                  <a:pt x="1267" y="1827"/>
                  <a:pt x="1266" y="1826"/>
                  <a:pt x="1266" y="1827"/>
                </a:cubicBezTo>
                <a:cubicBezTo>
                  <a:pt x="1266" y="1827"/>
                  <a:pt x="1267" y="1828"/>
                  <a:pt x="1267" y="1828"/>
                </a:cubicBezTo>
                <a:cubicBezTo>
                  <a:pt x="1267" y="1829"/>
                  <a:pt x="1268" y="1830"/>
                  <a:pt x="1269" y="1830"/>
                </a:cubicBezTo>
                <a:cubicBezTo>
                  <a:pt x="1269" y="1829"/>
                  <a:pt x="1268" y="1827"/>
                  <a:pt x="1267" y="1827"/>
                </a:cubicBezTo>
                <a:close/>
                <a:moveTo>
                  <a:pt x="1025" y="1566"/>
                </a:moveTo>
                <a:cubicBezTo>
                  <a:pt x="1024" y="1565"/>
                  <a:pt x="1023" y="1564"/>
                  <a:pt x="1022" y="1564"/>
                </a:cubicBezTo>
                <a:cubicBezTo>
                  <a:pt x="1022" y="1563"/>
                  <a:pt x="1020" y="1563"/>
                  <a:pt x="1021" y="1564"/>
                </a:cubicBezTo>
                <a:cubicBezTo>
                  <a:pt x="1021" y="1565"/>
                  <a:pt x="1022" y="1565"/>
                  <a:pt x="1022" y="1565"/>
                </a:cubicBezTo>
                <a:cubicBezTo>
                  <a:pt x="1023" y="1566"/>
                  <a:pt x="1023" y="1567"/>
                  <a:pt x="1023" y="1567"/>
                </a:cubicBezTo>
                <a:cubicBezTo>
                  <a:pt x="1024" y="1567"/>
                  <a:pt x="1025" y="1567"/>
                  <a:pt x="1026" y="1567"/>
                </a:cubicBezTo>
                <a:cubicBezTo>
                  <a:pt x="1026" y="1567"/>
                  <a:pt x="1027" y="1568"/>
                  <a:pt x="1027" y="1568"/>
                </a:cubicBezTo>
                <a:cubicBezTo>
                  <a:pt x="1029" y="1567"/>
                  <a:pt x="1025" y="1566"/>
                  <a:pt x="1025" y="1566"/>
                </a:cubicBezTo>
                <a:close/>
                <a:moveTo>
                  <a:pt x="1598" y="1237"/>
                </a:moveTo>
                <a:cubicBezTo>
                  <a:pt x="1598" y="1237"/>
                  <a:pt x="1599" y="1237"/>
                  <a:pt x="1599" y="1237"/>
                </a:cubicBezTo>
                <a:cubicBezTo>
                  <a:pt x="1599" y="1236"/>
                  <a:pt x="1598" y="1236"/>
                  <a:pt x="1597" y="1237"/>
                </a:cubicBezTo>
                <a:cubicBezTo>
                  <a:pt x="1597" y="1237"/>
                  <a:pt x="1596" y="1238"/>
                  <a:pt x="1596" y="1238"/>
                </a:cubicBezTo>
                <a:cubicBezTo>
                  <a:pt x="1597" y="1239"/>
                  <a:pt x="1597" y="1238"/>
                  <a:pt x="1598" y="1237"/>
                </a:cubicBezTo>
                <a:close/>
                <a:moveTo>
                  <a:pt x="1598" y="1235"/>
                </a:moveTo>
                <a:cubicBezTo>
                  <a:pt x="1599" y="1235"/>
                  <a:pt x="1600" y="1234"/>
                  <a:pt x="1599" y="1234"/>
                </a:cubicBezTo>
                <a:cubicBezTo>
                  <a:pt x="1598" y="1233"/>
                  <a:pt x="1597" y="1235"/>
                  <a:pt x="1598" y="1235"/>
                </a:cubicBezTo>
                <a:close/>
                <a:moveTo>
                  <a:pt x="1629" y="1210"/>
                </a:moveTo>
                <a:cubicBezTo>
                  <a:pt x="1630" y="1210"/>
                  <a:pt x="1630" y="1209"/>
                  <a:pt x="1631" y="1208"/>
                </a:cubicBezTo>
                <a:cubicBezTo>
                  <a:pt x="1632" y="1208"/>
                  <a:pt x="1634" y="1207"/>
                  <a:pt x="1635" y="1207"/>
                </a:cubicBezTo>
                <a:cubicBezTo>
                  <a:pt x="1636" y="1206"/>
                  <a:pt x="1637" y="1205"/>
                  <a:pt x="1638" y="1204"/>
                </a:cubicBezTo>
                <a:cubicBezTo>
                  <a:pt x="1639" y="1204"/>
                  <a:pt x="1642" y="1203"/>
                  <a:pt x="1642" y="1202"/>
                </a:cubicBezTo>
                <a:cubicBezTo>
                  <a:pt x="1641" y="1202"/>
                  <a:pt x="1639" y="1203"/>
                  <a:pt x="1638" y="1203"/>
                </a:cubicBezTo>
                <a:cubicBezTo>
                  <a:pt x="1637" y="1204"/>
                  <a:pt x="1636" y="1204"/>
                  <a:pt x="1635" y="1205"/>
                </a:cubicBezTo>
                <a:cubicBezTo>
                  <a:pt x="1633" y="1205"/>
                  <a:pt x="1632" y="1206"/>
                  <a:pt x="1631" y="1207"/>
                </a:cubicBezTo>
                <a:cubicBezTo>
                  <a:pt x="1630" y="1207"/>
                  <a:pt x="1628" y="1208"/>
                  <a:pt x="1627" y="1209"/>
                </a:cubicBezTo>
                <a:cubicBezTo>
                  <a:pt x="1627" y="1210"/>
                  <a:pt x="1628" y="1211"/>
                  <a:pt x="1629" y="1210"/>
                </a:cubicBezTo>
                <a:close/>
                <a:moveTo>
                  <a:pt x="1704" y="2044"/>
                </a:moveTo>
                <a:cubicBezTo>
                  <a:pt x="1703" y="2043"/>
                  <a:pt x="1702" y="2041"/>
                  <a:pt x="1701" y="2041"/>
                </a:cubicBezTo>
                <a:cubicBezTo>
                  <a:pt x="1700" y="2042"/>
                  <a:pt x="1701" y="2043"/>
                  <a:pt x="1702" y="2043"/>
                </a:cubicBezTo>
                <a:cubicBezTo>
                  <a:pt x="1702" y="2043"/>
                  <a:pt x="1703" y="2044"/>
                  <a:pt x="1703" y="2044"/>
                </a:cubicBezTo>
                <a:cubicBezTo>
                  <a:pt x="1703" y="2044"/>
                  <a:pt x="1703" y="2045"/>
                  <a:pt x="1704" y="2045"/>
                </a:cubicBezTo>
                <a:cubicBezTo>
                  <a:pt x="1705" y="2046"/>
                  <a:pt x="1705" y="2045"/>
                  <a:pt x="1705" y="2045"/>
                </a:cubicBezTo>
                <a:cubicBezTo>
                  <a:pt x="1705" y="2044"/>
                  <a:pt x="1704" y="2044"/>
                  <a:pt x="1704" y="2044"/>
                </a:cubicBezTo>
                <a:close/>
                <a:moveTo>
                  <a:pt x="1755" y="1263"/>
                </a:moveTo>
                <a:cubicBezTo>
                  <a:pt x="1757" y="1263"/>
                  <a:pt x="1758" y="1263"/>
                  <a:pt x="1760" y="1264"/>
                </a:cubicBezTo>
                <a:cubicBezTo>
                  <a:pt x="1761" y="1264"/>
                  <a:pt x="1763" y="1265"/>
                  <a:pt x="1764" y="1265"/>
                </a:cubicBezTo>
                <a:cubicBezTo>
                  <a:pt x="1766" y="1265"/>
                  <a:pt x="1767" y="1266"/>
                  <a:pt x="1768" y="1267"/>
                </a:cubicBezTo>
                <a:cubicBezTo>
                  <a:pt x="1769" y="1267"/>
                  <a:pt x="1770" y="1267"/>
                  <a:pt x="1771" y="1268"/>
                </a:cubicBezTo>
                <a:cubicBezTo>
                  <a:pt x="1772" y="1268"/>
                  <a:pt x="1773" y="1269"/>
                  <a:pt x="1774" y="1269"/>
                </a:cubicBezTo>
                <a:cubicBezTo>
                  <a:pt x="1775" y="1269"/>
                  <a:pt x="1776" y="1269"/>
                  <a:pt x="1776" y="1269"/>
                </a:cubicBezTo>
                <a:cubicBezTo>
                  <a:pt x="1778" y="1270"/>
                  <a:pt x="1778" y="1272"/>
                  <a:pt x="1779" y="1271"/>
                </a:cubicBezTo>
                <a:cubicBezTo>
                  <a:pt x="1780" y="1271"/>
                  <a:pt x="1780" y="1270"/>
                  <a:pt x="1781" y="1269"/>
                </a:cubicBezTo>
                <a:cubicBezTo>
                  <a:pt x="1781" y="1268"/>
                  <a:pt x="1782" y="1268"/>
                  <a:pt x="1782" y="1268"/>
                </a:cubicBezTo>
                <a:cubicBezTo>
                  <a:pt x="1784" y="1267"/>
                  <a:pt x="1784" y="1265"/>
                  <a:pt x="1784" y="1264"/>
                </a:cubicBezTo>
                <a:cubicBezTo>
                  <a:pt x="1784" y="1263"/>
                  <a:pt x="1784" y="1262"/>
                  <a:pt x="1784" y="1262"/>
                </a:cubicBezTo>
                <a:cubicBezTo>
                  <a:pt x="1784" y="1261"/>
                  <a:pt x="1784" y="1260"/>
                  <a:pt x="1783" y="1260"/>
                </a:cubicBezTo>
                <a:cubicBezTo>
                  <a:pt x="1783" y="1261"/>
                  <a:pt x="1783" y="1261"/>
                  <a:pt x="1783" y="1262"/>
                </a:cubicBezTo>
                <a:cubicBezTo>
                  <a:pt x="1783" y="1262"/>
                  <a:pt x="1782" y="1262"/>
                  <a:pt x="1782" y="1262"/>
                </a:cubicBezTo>
                <a:cubicBezTo>
                  <a:pt x="1782" y="1263"/>
                  <a:pt x="1781" y="1264"/>
                  <a:pt x="1781" y="1264"/>
                </a:cubicBezTo>
                <a:cubicBezTo>
                  <a:pt x="1779" y="1264"/>
                  <a:pt x="1780" y="1261"/>
                  <a:pt x="1779" y="1261"/>
                </a:cubicBezTo>
                <a:cubicBezTo>
                  <a:pt x="1778" y="1260"/>
                  <a:pt x="1777" y="1259"/>
                  <a:pt x="1776" y="1259"/>
                </a:cubicBezTo>
                <a:cubicBezTo>
                  <a:pt x="1775" y="1260"/>
                  <a:pt x="1774" y="1261"/>
                  <a:pt x="1773" y="1261"/>
                </a:cubicBezTo>
                <a:cubicBezTo>
                  <a:pt x="1772" y="1260"/>
                  <a:pt x="1772" y="1259"/>
                  <a:pt x="1771" y="1259"/>
                </a:cubicBezTo>
                <a:cubicBezTo>
                  <a:pt x="1770" y="1259"/>
                  <a:pt x="1769" y="1258"/>
                  <a:pt x="1768" y="1259"/>
                </a:cubicBezTo>
                <a:cubicBezTo>
                  <a:pt x="1766" y="1260"/>
                  <a:pt x="1765" y="1261"/>
                  <a:pt x="1763" y="1262"/>
                </a:cubicBezTo>
                <a:cubicBezTo>
                  <a:pt x="1762" y="1262"/>
                  <a:pt x="1761" y="1262"/>
                  <a:pt x="1761" y="1261"/>
                </a:cubicBezTo>
                <a:cubicBezTo>
                  <a:pt x="1760" y="1261"/>
                  <a:pt x="1760" y="1260"/>
                  <a:pt x="1759" y="1259"/>
                </a:cubicBezTo>
                <a:cubicBezTo>
                  <a:pt x="1758" y="1259"/>
                  <a:pt x="1757" y="1260"/>
                  <a:pt x="1756" y="1260"/>
                </a:cubicBezTo>
                <a:cubicBezTo>
                  <a:pt x="1756" y="1260"/>
                  <a:pt x="1755" y="1261"/>
                  <a:pt x="1754" y="1261"/>
                </a:cubicBezTo>
                <a:cubicBezTo>
                  <a:pt x="1754" y="1261"/>
                  <a:pt x="1753" y="1260"/>
                  <a:pt x="1752" y="1260"/>
                </a:cubicBezTo>
                <a:cubicBezTo>
                  <a:pt x="1752" y="1260"/>
                  <a:pt x="1750" y="1262"/>
                  <a:pt x="1751" y="1263"/>
                </a:cubicBezTo>
                <a:cubicBezTo>
                  <a:pt x="1752" y="1263"/>
                  <a:pt x="1754" y="1263"/>
                  <a:pt x="1755" y="1263"/>
                </a:cubicBezTo>
                <a:close/>
                <a:moveTo>
                  <a:pt x="1703" y="1265"/>
                </a:moveTo>
                <a:cubicBezTo>
                  <a:pt x="1703" y="1265"/>
                  <a:pt x="1703" y="1266"/>
                  <a:pt x="1703" y="1266"/>
                </a:cubicBezTo>
                <a:cubicBezTo>
                  <a:pt x="1702" y="1266"/>
                  <a:pt x="1702" y="1267"/>
                  <a:pt x="1701" y="1267"/>
                </a:cubicBezTo>
                <a:cubicBezTo>
                  <a:pt x="1700" y="1268"/>
                  <a:pt x="1701" y="1269"/>
                  <a:pt x="1702" y="1268"/>
                </a:cubicBezTo>
                <a:cubicBezTo>
                  <a:pt x="1703" y="1268"/>
                  <a:pt x="1703" y="1267"/>
                  <a:pt x="1704" y="1266"/>
                </a:cubicBezTo>
                <a:cubicBezTo>
                  <a:pt x="1705" y="1266"/>
                  <a:pt x="1704" y="1265"/>
                  <a:pt x="1703" y="1265"/>
                </a:cubicBezTo>
                <a:close/>
                <a:moveTo>
                  <a:pt x="433" y="855"/>
                </a:moveTo>
                <a:cubicBezTo>
                  <a:pt x="432" y="854"/>
                  <a:pt x="432" y="853"/>
                  <a:pt x="430" y="853"/>
                </a:cubicBezTo>
                <a:cubicBezTo>
                  <a:pt x="430" y="853"/>
                  <a:pt x="430" y="854"/>
                  <a:pt x="430" y="855"/>
                </a:cubicBezTo>
                <a:cubicBezTo>
                  <a:pt x="429" y="856"/>
                  <a:pt x="428" y="856"/>
                  <a:pt x="427" y="857"/>
                </a:cubicBezTo>
                <a:cubicBezTo>
                  <a:pt x="427" y="858"/>
                  <a:pt x="426" y="859"/>
                  <a:pt x="426" y="860"/>
                </a:cubicBezTo>
                <a:cubicBezTo>
                  <a:pt x="425" y="862"/>
                  <a:pt x="424" y="863"/>
                  <a:pt x="422" y="864"/>
                </a:cubicBezTo>
                <a:cubicBezTo>
                  <a:pt x="420" y="865"/>
                  <a:pt x="417" y="867"/>
                  <a:pt x="416" y="870"/>
                </a:cubicBezTo>
                <a:cubicBezTo>
                  <a:pt x="415" y="870"/>
                  <a:pt x="415" y="871"/>
                  <a:pt x="415" y="871"/>
                </a:cubicBezTo>
                <a:cubicBezTo>
                  <a:pt x="417" y="872"/>
                  <a:pt x="419" y="869"/>
                  <a:pt x="420" y="868"/>
                </a:cubicBezTo>
                <a:cubicBezTo>
                  <a:pt x="421" y="867"/>
                  <a:pt x="423" y="867"/>
                  <a:pt x="425" y="866"/>
                </a:cubicBezTo>
                <a:cubicBezTo>
                  <a:pt x="426" y="865"/>
                  <a:pt x="427" y="863"/>
                  <a:pt x="428" y="861"/>
                </a:cubicBezTo>
                <a:cubicBezTo>
                  <a:pt x="430" y="860"/>
                  <a:pt x="431" y="860"/>
                  <a:pt x="433" y="859"/>
                </a:cubicBezTo>
                <a:cubicBezTo>
                  <a:pt x="434" y="859"/>
                  <a:pt x="436" y="858"/>
                  <a:pt x="435" y="857"/>
                </a:cubicBezTo>
                <a:cubicBezTo>
                  <a:pt x="435" y="855"/>
                  <a:pt x="433" y="856"/>
                  <a:pt x="433" y="855"/>
                </a:cubicBezTo>
                <a:close/>
                <a:moveTo>
                  <a:pt x="327" y="938"/>
                </a:moveTo>
                <a:cubicBezTo>
                  <a:pt x="325" y="937"/>
                  <a:pt x="324" y="937"/>
                  <a:pt x="322" y="937"/>
                </a:cubicBezTo>
                <a:cubicBezTo>
                  <a:pt x="322" y="937"/>
                  <a:pt x="321" y="938"/>
                  <a:pt x="322" y="936"/>
                </a:cubicBezTo>
                <a:cubicBezTo>
                  <a:pt x="322" y="936"/>
                  <a:pt x="322" y="936"/>
                  <a:pt x="322" y="935"/>
                </a:cubicBezTo>
                <a:cubicBezTo>
                  <a:pt x="322" y="935"/>
                  <a:pt x="322" y="935"/>
                  <a:pt x="321" y="935"/>
                </a:cubicBezTo>
                <a:cubicBezTo>
                  <a:pt x="321" y="934"/>
                  <a:pt x="323" y="933"/>
                  <a:pt x="323" y="933"/>
                </a:cubicBezTo>
                <a:cubicBezTo>
                  <a:pt x="323" y="933"/>
                  <a:pt x="324" y="931"/>
                  <a:pt x="323" y="931"/>
                </a:cubicBezTo>
                <a:cubicBezTo>
                  <a:pt x="322" y="930"/>
                  <a:pt x="323" y="933"/>
                  <a:pt x="321" y="932"/>
                </a:cubicBezTo>
                <a:cubicBezTo>
                  <a:pt x="321" y="932"/>
                  <a:pt x="321" y="931"/>
                  <a:pt x="321" y="931"/>
                </a:cubicBezTo>
                <a:cubicBezTo>
                  <a:pt x="321" y="930"/>
                  <a:pt x="320" y="930"/>
                  <a:pt x="320" y="930"/>
                </a:cubicBezTo>
                <a:cubicBezTo>
                  <a:pt x="320" y="929"/>
                  <a:pt x="320" y="929"/>
                  <a:pt x="320" y="928"/>
                </a:cubicBezTo>
                <a:cubicBezTo>
                  <a:pt x="319" y="928"/>
                  <a:pt x="318" y="928"/>
                  <a:pt x="318" y="929"/>
                </a:cubicBezTo>
                <a:cubicBezTo>
                  <a:pt x="317" y="929"/>
                  <a:pt x="317" y="930"/>
                  <a:pt x="316" y="930"/>
                </a:cubicBezTo>
                <a:cubicBezTo>
                  <a:pt x="316" y="931"/>
                  <a:pt x="314" y="931"/>
                  <a:pt x="314" y="930"/>
                </a:cubicBezTo>
                <a:cubicBezTo>
                  <a:pt x="313" y="930"/>
                  <a:pt x="314" y="929"/>
                  <a:pt x="313" y="928"/>
                </a:cubicBezTo>
                <a:cubicBezTo>
                  <a:pt x="313" y="928"/>
                  <a:pt x="312" y="928"/>
                  <a:pt x="311" y="929"/>
                </a:cubicBezTo>
                <a:cubicBezTo>
                  <a:pt x="310" y="929"/>
                  <a:pt x="309" y="928"/>
                  <a:pt x="309" y="928"/>
                </a:cubicBezTo>
                <a:cubicBezTo>
                  <a:pt x="308" y="928"/>
                  <a:pt x="307" y="928"/>
                  <a:pt x="306" y="928"/>
                </a:cubicBezTo>
                <a:cubicBezTo>
                  <a:pt x="305" y="928"/>
                  <a:pt x="305" y="927"/>
                  <a:pt x="305" y="927"/>
                </a:cubicBezTo>
                <a:cubicBezTo>
                  <a:pt x="305" y="926"/>
                  <a:pt x="304" y="925"/>
                  <a:pt x="303" y="926"/>
                </a:cubicBezTo>
                <a:cubicBezTo>
                  <a:pt x="303" y="927"/>
                  <a:pt x="305" y="929"/>
                  <a:pt x="305" y="930"/>
                </a:cubicBezTo>
                <a:cubicBezTo>
                  <a:pt x="305" y="930"/>
                  <a:pt x="306" y="932"/>
                  <a:pt x="305" y="932"/>
                </a:cubicBezTo>
                <a:cubicBezTo>
                  <a:pt x="304" y="933"/>
                  <a:pt x="304" y="932"/>
                  <a:pt x="304" y="931"/>
                </a:cubicBezTo>
                <a:cubicBezTo>
                  <a:pt x="304" y="930"/>
                  <a:pt x="303" y="930"/>
                  <a:pt x="303" y="929"/>
                </a:cubicBezTo>
                <a:cubicBezTo>
                  <a:pt x="302" y="929"/>
                  <a:pt x="302" y="928"/>
                  <a:pt x="302" y="927"/>
                </a:cubicBezTo>
                <a:cubicBezTo>
                  <a:pt x="301" y="927"/>
                  <a:pt x="300" y="927"/>
                  <a:pt x="300" y="928"/>
                </a:cubicBezTo>
                <a:cubicBezTo>
                  <a:pt x="300" y="928"/>
                  <a:pt x="301" y="929"/>
                  <a:pt x="301" y="929"/>
                </a:cubicBezTo>
                <a:cubicBezTo>
                  <a:pt x="302" y="930"/>
                  <a:pt x="302" y="931"/>
                  <a:pt x="301" y="931"/>
                </a:cubicBezTo>
                <a:cubicBezTo>
                  <a:pt x="301" y="932"/>
                  <a:pt x="301" y="931"/>
                  <a:pt x="301" y="932"/>
                </a:cubicBezTo>
                <a:cubicBezTo>
                  <a:pt x="301" y="933"/>
                  <a:pt x="301" y="933"/>
                  <a:pt x="301" y="933"/>
                </a:cubicBezTo>
                <a:cubicBezTo>
                  <a:pt x="301" y="934"/>
                  <a:pt x="300" y="935"/>
                  <a:pt x="300" y="934"/>
                </a:cubicBezTo>
                <a:cubicBezTo>
                  <a:pt x="299" y="934"/>
                  <a:pt x="299" y="934"/>
                  <a:pt x="299" y="933"/>
                </a:cubicBezTo>
                <a:cubicBezTo>
                  <a:pt x="299" y="933"/>
                  <a:pt x="299" y="933"/>
                  <a:pt x="298" y="933"/>
                </a:cubicBezTo>
                <a:cubicBezTo>
                  <a:pt x="297" y="932"/>
                  <a:pt x="297" y="930"/>
                  <a:pt x="296" y="930"/>
                </a:cubicBezTo>
                <a:cubicBezTo>
                  <a:pt x="295" y="929"/>
                  <a:pt x="292" y="929"/>
                  <a:pt x="291" y="930"/>
                </a:cubicBezTo>
                <a:cubicBezTo>
                  <a:pt x="291" y="931"/>
                  <a:pt x="291" y="931"/>
                  <a:pt x="291" y="932"/>
                </a:cubicBezTo>
                <a:cubicBezTo>
                  <a:pt x="291" y="932"/>
                  <a:pt x="290" y="932"/>
                  <a:pt x="290" y="933"/>
                </a:cubicBezTo>
                <a:cubicBezTo>
                  <a:pt x="290" y="933"/>
                  <a:pt x="290" y="934"/>
                  <a:pt x="291" y="935"/>
                </a:cubicBezTo>
                <a:cubicBezTo>
                  <a:pt x="291" y="935"/>
                  <a:pt x="292" y="935"/>
                  <a:pt x="293" y="935"/>
                </a:cubicBezTo>
                <a:cubicBezTo>
                  <a:pt x="294" y="935"/>
                  <a:pt x="293" y="936"/>
                  <a:pt x="293" y="936"/>
                </a:cubicBezTo>
                <a:cubicBezTo>
                  <a:pt x="292" y="937"/>
                  <a:pt x="291" y="937"/>
                  <a:pt x="291" y="938"/>
                </a:cubicBezTo>
                <a:cubicBezTo>
                  <a:pt x="292" y="939"/>
                  <a:pt x="293" y="939"/>
                  <a:pt x="292" y="940"/>
                </a:cubicBezTo>
                <a:cubicBezTo>
                  <a:pt x="291" y="941"/>
                  <a:pt x="288" y="941"/>
                  <a:pt x="288" y="939"/>
                </a:cubicBezTo>
                <a:cubicBezTo>
                  <a:pt x="288" y="939"/>
                  <a:pt x="288" y="938"/>
                  <a:pt x="287" y="937"/>
                </a:cubicBezTo>
                <a:cubicBezTo>
                  <a:pt x="287" y="936"/>
                  <a:pt x="286" y="936"/>
                  <a:pt x="285" y="936"/>
                </a:cubicBezTo>
                <a:cubicBezTo>
                  <a:pt x="284" y="936"/>
                  <a:pt x="283" y="937"/>
                  <a:pt x="283" y="937"/>
                </a:cubicBezTo>
                <a:cubicBezTo>
                  <a:pt x="282" y="938"/>
                  <a:pt x="282" y="939"/>
                  <a:pt x="281" y="939"/>
                </a:cubicBezTo>
                <a:cubicBezTo>
                  <a:pt x="280" y="940"/>
                  <a:pt x="279" y="939"/>
                  <a:pt x="278" y="940"/>
                </a:cubicBezTo>
                <a:cubicBezTo>
                  <a:pt x="277" y="940"/>
                  <a:pt x="276" y="941"/>
                  <a:pt x="276" y="942"/>
                </a:cubicBezTo>
                <a:cubicBezTo>
                  <a:pt x="274" y="943"/>
                  <a:pt x="272" y="944"/>
                  <a:pt x="272" y="946"/>
                </a:cubicBezTo>
                <a:cubicBezTo>
                  <a:pt x="272" y="948"/>
                  <a:pt x="274" y="948"/>
                  <a:pt x="275" y="949"/>
                </a:cubicBezTo>
                <a:cubicBezTo>
                  <a:pt x="276" y="949"/>
                  <a:pt x="278" y="949"/>
                  <a:pt x="278" y="951"/>
                </a:cubicBezTo>
                <a:cubicBezTo>
                  <a:pt x="278" y="953"/>
                  <a:pt x="278" y="954"/>
                  <a:pt x="278" y="955"/>
                </a:cubicBezTo>
                <a:cubicBezTo>
                  <a:pt x="278" y="956"/>
                  <a:pt x="279" y="956"/>
                  <a:pt x="280" y="957"/>
                </a:cubicBezTo>
                <a:cubicBezTo>
                  <a:pt x="281" y="957"/>
                  <a:pt x="281" y="958"/>
                  <a:pt x="281" y="959"/>
                </a:cubicBezTo>
                <a:cubicBezTo>
                  <a:pt x="281" y="959"/>
                  <a:pt x="281" y="960"/>
                  <a:pt x="282" y="961"/>
                </a:cubicBezTo>
                <a:cubicBezTo>
                  <a:pt x="282" y="961"/>
                  <a:pt x="283" y="961"/>
                  <a:pt x="283" y="960"/>
                </a:cubicBezTo>
                <a:cubicBezTo>
                  <a:pt x="283" y="959"/>
                  <a:pt x="284" y="959"/>
                  <a:pt x="284" y="958"/>
                </a:cubicBezTo>
                <a:cubicBezTo>
                  <a:pt x="285" y="958"/>
                  <a:pt x="286" y="958"/>
                  <a:pt x="286" y="957"/>
                </a:cubicBezTo>
                <a:cubicBezTo>
                  <a:pt x="286" y="956"/>
                  <a:pt x="284" y="954"/>
                  <a:pt x="283" y="954"/>
                </a:cubicBezTo>
                <a:cubicBezTo>
                  <a:pt x="282" y="954"/>
                  <a:pt x="281" y="954"/>
                  <a:pt x="281" y="954"/>
                </a:cubicBezTo>
                <a:cubicBezTo>
                  <a:pt x="280" y="953"/>
                  <a:pt x="281" y="952"/>
                  <a:pt x="281" y="952"/>
                </a:cubicBezTo>
                <a:cubicBezTo>
                  <a:pt x="282" y="952"/>
                  <a:pt x="283" y="953"/>
                  <a:pt x="284" y="953"/>
                </a:cubicBezTo>
                <a:cubicBezTo>
                  <a:pt x="285" y="953"/>
                  <a:pt x="285" y="952"/>
                  <a:pt x="286" y="952"/>
                </a:cubicBezTo>
                <a:cubicBezTo>
                  <a:pt x="287" y="952"/>
                  <a:pt x="287" y="952"/>
                  <a:pt x="287" y="953"/>
                </a:cubicBezTo>
                <a:cubicBezTo>
                  <a:pt x="287" y="954"/>
                  <a:pt x="287" y="954"/>
                  <a:pt x="286" y="955"/>
                </a:cubicBezTo>
                <a:cubicBezTo>
                  <a:pt x="286" y="956"/>
                  <a:pt x="286" y="956"/>
                  <a:pt x="287" y="956"/>
                </a:cubicBezTo>
                <a:cubicBezTo>
                  <a:pt x="288" y="957"/>
                  <a:pt x="288" y="956"/>
                  <a:pt x="288" y="955"/>
                </a:cubicBezTo>
                <a:cubicBezTo>
                  <a:pt x="289" y="955"/>
                  <a:pt x="290" y="956"/>
                  <a:pt x="290" y="956"/>
                </a:cubicBezTo>
                <a:cubicBezTo>
                  <a:pt x="290" y="957"/>
                  <a:pt x="289" y="957"/>
                  <a:pt x="288" y="958"/>
                </a:cubicBezTo>
                <a:cubicBezTo>
                  <a:pt x="288" y="959"/>
                  <a:pt x="288" y="960"/>
                  <a:pt x="287" y="961"/>
                </a:cubicBezTo>
                <a:cubicBezTo>
                  <a:pt x="286" y="961"/>
                  <a:pt x="284" y="962"/>
                  <a:pt x="285" y="963"/>
                </a:cubicBezTo>
                <a:cubicBezTo>
                  <a:pt x="286" y="963"/>
                  <a:pt x="287" y="963"/>
                  <a:pt x="287" y="963"/>
                </a:cubicBezTo>
                <a:cubicBezTo>
                  <a:pt x="288" y="963"/>
                  <a:pt x="289" y="964"/>
                  <a:pt x="290" y="964"/>
                </a:cubicBezTo>
                <a:cubicBezTo>
                  <a:pt x="292" y="963"/>
                  <a:pt x="292" y="961"/>
                  <a:pt x="293" y="960"/>
                </a:cubicBezTo>
                <a:cubicBezTo>
                  <a:pt x="294" y="959"/>
                  <a:pt x="297" y="959"/>
                  <a:pt x="297" y="957"/>
                </a:cubicBezTo>
                <a:cubicBezTo>
                  <a:pt x="297" y="956"/>
                  <a:pt x="297" y="956"/>
                  <a:pt x="296" y="956"/>
                </a:cubicBezTo>
                <a:cubicBezTo>
                  <a:pt x="295" y="955"/>
                  <a:pt x="295" y="954"/>
                  <a:pt x="296" y="954"/>
                </a:cubicBezTo>
                <a:cubicBezTo>
                  <a:pt x="297" y="954"/>
                  <a:pt x="298" y="955"/>
                  <a:pt x="299" y="954"/>
                </a:cubicBezTo>
                <a:cubicBezTo>
                  <a:pt x="299" y="954"/>
                  <a:pt x="298" y="953"/>
                  <a:pt x="298" y="952"/>
                </a:cubicBezTo>
                <a:cubicBezTo>
                  <a:pt x="298" y="951"/>
                  <a:pt x="299" y="951"/>
                  <a:pt x="300" y="951"/>
                </a:cubicBezTo>
                <a:cubicBezTo>
                  <a:pt x="300" y="951"/>
                  <a:pt x="302" y="952"/>
                  <a:pt x="302" y="952"/>
                </a:cubicBezTo>
                <a:cubicBezTo>
                  <a:pt x="302" y="953"/>
                  <a:pt x="301" y="953"/>
                  <a:pt x="301" y="954"/>
                </a:cubicBezTo>
                <a:cubicBezTo>
                  <a:pt x="301" y="955"/>
                  <a:pt x="305" y="954"/>
                  <a:pt x="305" y="953"/>
                </a:cubicBezTo>
                <a:cubicBezTo>
                  <a:pt x="306" y="953"/>
                  <a:pt x="307" y="953"/>
                  <a:pt x="307" y="953"/>
                </a:cubicBezTo>
                <a:cubicBezTo>
                  <a:pt x="308" y="953"/>
                  <a:pt x="309" y="953"/>
                  <a:pt x="310" y="953"/>
                </a:cubicBezTo>
                <a:cubicBezTo>
                  <a:pt x="310" y="952"/>
                  <a:pt x="311" y="952"/>
                  <a:pt x="311" y="951"/>
                </a:cubicBezTo>
                <a:cubicBezTo>
                  <a:pt x="310" y="951"/>
                  <a:pt x="309" y="951"/>
                  <a:pt x="308" y="951"/>
                </a:cubicBezTo>
                <a:cubicBezTo>
                  <a:pt x="308" y="951"/>
                  <a:pt x="307" y="951"/>
                  <a:pt x="306" y="951"/>
                </a:cubicBezTo>
                <a:cubicBezTo>
                  <a:pt x="304" y="951"/>
                  <a:pt x="307" y="949"/>
                  <a:pt x="308" y="949"/>
                </a:cubicBezTo>
                <a:cubicBezTo>
                  <a:pt x="308" y="949"/>
                  <a:pt x="310" y="949"/>
                  <a:pt x="310" y="949"/>
                </a:cubicBezTo>
                <a:cubicBezTo>
                  <a:pt x="311" y="948"/>
                  <a:pt x="310" y="947"/>
                  <a:pt x="309" y="947"/>
                </a:cubicBezTo>
                <a:cubicBezTo>
                  <a:pt x="308" y="947"/>
                  <a:pt x="309" y="946"/>
                  <a:pt x="309" y="946"/>
                </a:cubicBezTo>
                <a:cubicBezTo>
                  <a:pt x="310" y="946"/>
                  <a:pt x="311" y="946"/>
                  <a:pt x="312" y="946"/>
                </a:cubicBezTo>
                <a:cubicBezTo>
                  <a:pt x="313" y="947"/>
                  <a:pt x="316" y="947"/>
                  <a:pt x="317" y="946"/>
                </a:cubicBezTo>
                <a:cubicBezTo>
                  <a:pt x="317" y="945"/>
                  <a:pt x="317" y="944"/>
                  <a:pt x="316" y="943"/>
                </a:cubicBezTo>
                <a:cubicBezTo>
                  <a:pt x="316" y="943"/>
                  <a:pt x="316" y="943"/>
                  <a:pt x="315" y="942"/>
                </a:cubicBezTo>
                <a:cubicBezTo>
                  <a:pt x="315" y="942"/>
                  <a:pt x="314" y="942"/>
                  <a:pt x="314" y="942"/>
                </a:cubicBezTo>
                <a:cubicBezTo>
                  <a:pt x="314" y="941"/>
                  <a:pt x="314" y="942"/>
                  <a:pt x="315" y="941"/>
                </a:cubicBezTo>
                <a:cubicBezTo>
                  <a:pt x="316" y="941"/>
                  <a:pt x="317" y="942"/>
                  <a:pt x="317" y="942"/>
                </a:cubicBezTo>
                <a:cubicBezTo>
                  <a:pt x="318" y="943"/>
                  <a:pt x="318" y="943"/>
                  <a:pt x="319" y="943"/>
                </a:cubicBezTo>
                <a:cubicBezTo>
                  <a:pt x="320" y="943"/>
                  <a:pt x="321" y="943"/>
                  <a:pt x="322" y="943"/>
                </a:cubicBezTo>
                <a:cubicBezTo>
                  <a:pt x="323" y="943"/>
                  <a:pt x="323" y="942"/>
                  <a:pt x="323" y="942"/>
                </a:cubicBezTo>
                <a:cubicBezTo>
                  <a:pt x="324" y="941"/>
                  <a:pt x="324" y="941"/>
                  <a:pt x="325" y="940"/>
                </a:cubicBezTo>
                <a:cubicBezTo>
                  <a:pt x="326" y="940"/>
                  <a:pt x="327" y="940"/>
                  <a:pt x="327" y="939"/>
                </a:cubicBezTo>
                <a:cubicBezTo>
                  <a:pt x="328" y="938"/>
                  <a:pt x="328" y="938"/>
                  <a:pt x="327" y="938"/>
                </a:cubicBezTo>
                <a:close/>
                <a:moveTo>
                  <a:pt x="821" y="1093"/>
                </a:moveTo>
                <a:cubicBezTo>
                  <a:pt x="821" y="1094"/>
                  <a:pt x="820" y="1095"/>
                  <a:pt x="820" y="1096"/>
                </a:cubicBezTo>
                <a:cubicBezTo>
                  <a:pt x="821" y="1097"/>
                  <a:pt x="821" y="1097"/>
                  <a:pt x="822" y="1096"/>
                </a:cubicBezTo>
                <a:cubicBezTo>
                  <a:pt x="822" y="1096"/>
                  <a:pt x="822" y="1095"/>
                  <a:pt x="822" y="1095"/>
                </a:cubicBezTo>
                <a:cubicBezTo>
                  <a:pt x="822" y="1095"/>
                  <a:pt x="823" y="1094"/>
                  <a:pt x="823" y="1094"/>
                </a:cubicBezTo>
                <a:cubicBezTo>
                  <a:pt x="823" y="1093"/>
                  <a:pt x="822" y="1093"/>
                  <a:pt x="821" y="1093"/>
                </a:cubicBezTo>
                <a:close/>
                <a:moveTo>
                  <a:pt x="329" y="917"/>
                </a:moveTo>
                <a:cubicBezTo>
                  <a:pt x="328" y="918"/>
                  <a:pt x="329" y="915"/>
                  <a:pt x="328" y="914"/>
                </a:cubicBezTo>
                <a:cubicBezTo>
                  <a:pt x="327" y="914"/>
                  <a:pt x="327" y="915"/>
                  <a:pt x="326" y="915"/>
                </a:cubicBezTo>
                <a:cubicBezTo>
                  <a:pt x="325" y="915"/>
                  <a:pt x="325" y="914"/>
                  <a:pt x="325" y="914"/>
                </a:cubicBezTo>
                <a:cubicBezTo>
                  <a:pt x="324" y="913"/>
                  <a:pt x="323" y="913"/>
                  <a:pt x="323" y="914"/>
                </a:cubicBezTo>
                <a:cubicBezTo>
                  <a:pt x="323" y="915"/>
                  <a:pt x="323" y="915"/>
                  <a:pt x="322" y="915"/>
                </a:cubicBezTo>
                <a:cubicBezTo>
                  <a:pt x="320" y="915"/>
                  <a:pt x="320" y="914"/>
                  <a:pt x="319" y="913"/>
                </a:cubicBezTo>
                <a:cubicBezTo>
                  <a:pt x="318" y="912"/>
                  <a:pt x="316" y="911"/>
                  <a:pt x="315" y="913"/>
                </a:cubicBezTo>
                <a:cubicBezTo>
                  <a:pt x="315" y="913"/>
                  <a:pt x="315" y="914"/>
                  <a:pt x="314" y="914"/>
                </a:cubicBezTo>
                <a:cubicBezTo>
                  <a:pt x="314" y="914"/>
                  <a:pt x="312" y="914"/>
                  <a:pt x="312" y="915"/>
                </a:cubicBezTo>
                <a:cubicBezTo>
                  <a:pt x="312" y="916"/>
                  <a:pt x="314" y="915"/>
                  <a:pt x="314" y="916"/>
                </a:cubicBezTo>
                <a:cubicBezTo>
                  <a:pt x="315" y="916"/>
                  <a:pt x="315" y="917"/>
                  <a:pt x="314" y="918"/>
                </a:cubicBezTo>
                <a:cubicBezTo>
                  <a:pt x="313" y="919"/>
                  <a:pt x="312" y="917"/>
                  <a:pt x="310" y="917"/>
                </a:cubicBezTo>
                <a:cubicBezTo>
                  <a:pt x="310" y="917"/>
                  <a:pt x="309" y="917"/>
                  <a:pt x="308" y="917"/>
                </a:cubicBezTo>
                <a:cubicBezTo>
                  <a:pt x="308" y="918"/>
                  <a:pt x="307" y="919"/>
                  <a:pt x="308" y="919"/>
                </a:cubicBezTo>
                <a:cubicBezTo>
                  <a:pt x="308" y="919"/>
                  <a:pt x="308" y="919"/>
                  <a:pt x="309" y="919"/>
                </a:cubicBezTo>
                <a:cubicBezTo>
                  <a:pt x="309" y="919"/>
                  <a:pt x="309" y="920"/>
                  <a:pt x="308" y="920"/>
                </a:cubicBezTo>
                <a:cubicBezTo>
                  <a:pt x="308" y="921"/>
                  <a:pt x="307" y="920"/>
                  <a:pt x="306" y="920"/>
                </a:cubicBezTo>
                <a:cubicBezTo>
                  <a:pt x="305" y="920"/>
                  <a:pt x="304" y="921"/>
                  <a:pt x="305" y="922"/>
                </a:cubicBezTo>
                <a:cubicBezTo>
                  <a:pt x="306" y="922"/>
                  <a:pt x="307" y="922"/>
                  <a:pt x="307" y="923"/>
                </a:cubicBezTo>
                <a:cubicBezTo>
                  <a:pt x="308" y="923"/>
                  <a:pt x="308" y="924"/>
                  <a:pt x="309" y="924"/>
                </a:cubicBezTo>
                <a:cubicBezTo>
                  <a:pt x="310" y="924"/>
                  <a:pt x="310" y="924"/>
                  <a:pt x="311" y="925"/>
                </a:cubicBezTo>
                <a:cubicBezTo>
                  <a:pt x="311" y="926"/>
                  <a:pt x="311" y="926"/>
                  <a:pt x="312" y="927"/>
                </a:cubicBezTo>
                <a:cubicBezTo>
                  <a:pt x="314" y="927"/>
                  <a:pt x="314" y="925"/>
                  <a:pt x="315" y="924"/>
                </a:cubicBezTo>
                <a:cubicBezTo>
                  <a:pt x="315" y="923"/>
                  <a:pt x="316" y="923"/>
                  <a:pt x="316" y="923"/>
                </a:cubicBezTo>
                <a:cubicBezTo>
                  <a:pt x="317" y="922"/>
                  <a:pt x="317" y="921"/>
                  <a:pt x="318" y="921"/>
                </a:cubicBezTo>
                <a:cubicBezTo>
                  <a:pt x="319" y="920"/>
                  <a:pt x="319" y="921"/>
                  <a:pt x="320" y="921"/>
                </a:cubicBezTo>
                <a:cubicBezTo>
                  <a:pt x="320" y="921"/>
                  <a:pt x="321" y="921"/>
                  <a:pt x="321" y="921"/>
                </a:cubicBezTo>
                <a:cubicBezTo>
                  <a:pt x="322" y="922"/>
                  <a:pt x="323" y="923"/>
                  <a:pt x="324" y="923"/>
                </a:cubicBezTo>
                <a:cubicBezTo>
                  <a:pt x="326" y="922"/>
                  <a:pt x="324" y="920"/>
                  <a:pt x="324" y="919"/>
                </a:cubicBezTo>
                <a:cubicBezTo>
                  <a:pt x="324" y="918"/>
                  <a:pt x="326" y="918"/>
                  <a:pt x="326" y="919"/>
                </a:cubicBezTo>
                <a:cubicBezTo>
                  <a:pt x="326" y="920"/>
                  <a:pt x="326" y="920"/>
                  <a:pt x="326" y="921"/>
                </a:cubicBezTo>
                <a:cubicBezTo>
                  <a:pt x="326" y="922"/>
                  <a:pt x="327" y="923"/>
                  <a:pt x="328" y="922"/>
                </a:cubicBezTo>
                <a:cubicBezTo>
                  <a:pt x="329" y="921"/>
                  <a:pt x="329" y="921"/>
                  <a:pt x="329" y="920"/>
                </a:cubicBezTo>
                <a:cubicBezTo>
                  <a:pt x="329" y="919"/>
                  <a:pt x="330" y="919"/>
                  <a:pt x="331" y="918"/>
                </a:cubicBezTo>
                <a:cubicBezTo>
                  <a:pt x="331" y="918"/>
                  <a:pt x="331" y="917"/>
                  <a:pt x="331" y="916"/>
                </a:cubicBezTo>
                <a:cubicBezTo>
                  <a:pt x="330" y="916"/>
                  <a:pt x="330" y="917"/>
                  <a:pt x="329" y="917"/>
                </a:cubicBezTo>
                <a:close/>
                <a:moveTo>
                  <a:pt x="273" y="1873"/>
                </a:moveTo>
                <a:cubicBezTo>
                  <a:pt x="273" y="1873"/>
                  <a:pt x="272" y="1873"/>
                  <a:pt x="272" y="1873"/>
                </a:cubicBezTo>
                <a:cubicBezTo>
                  <a:pt x="272" y="1873"/>
                  <a:pt x="271" y="1873"/>
                  <a:pt x="271" y="1872"/>
                </a:cubicBezTo>
                <a:cubicBezTo>
                  <a:pt x="271" y="1872"/>
                  <a:pt x="270" y="1872"/>
                  <a:pt x="270" y="1872"/>
                </a:cubicBezTo>
                <a:cubicBezTo>
                  <a:pt x="270" y="1872"/>
                  <a:pt x="270" y="1871"/>
                  <a:pt x="270" y="1871"/>
                </a:cubicBezTo>
                <a:cubicBezTo>
                  <a:pt x="270" y="1871"/>
                  <a:pt x="269" y="1871"/>
                  <a:pt x="269" y="1871"/>
                </a:cubicBezTo>
                <a:cubicBezTo>
                  <a:pt x="269" y="1871"/>
                  <a:pt x="269" y="1870"/>
                  <a:pt x="269" y="1870"/>
                </a:cubicBezTo>
                <a:cubicBezTo>
                  <a:pt x="269" y="1870"/>
                  <a:pt x="269" y="1870"/>
                  <a:pt x="269" y="1870"/>
                </a:cubicBezTo>
                <a:cubicBezTo>
                  <a:pt x="269" y="1869"/>
                  <a:pt x="269" y="1869"/>
                  <a:pt x="269" y="1869"/>
                </a:cubicBezTo>
                <a:cubicBezTo>
                  <a:pt x="269" y="1869"/>
                  <a:pt x="268" y="1869"/>
                  <a:pt x="268" y="1869"/>
                </a:cubicBezTo>
                <a:cubicBezTo>
                  <a:pt x="268" y="1869"/>
                  <a:pt x="268" y="1869"/>
                  <a:pt x="268" y="1869"/>
                </a:cubicBezTo>
                <a:cubicBezTo>
                  <a:pt x="268" y="1869"/>
                  <a:pt x="267" y="1869"/>
                  <a:pt x="267" y="1869"/>
                </a:cubicBezTo>
                <a:cubicBezTo>
                  <a:pt x="267" y="1869"/>
                  <a:pt x="267" y="1869"/>
                  <a:pt x="267" y="1869"/>
                </a:cubicBezTo>
                <a:cubicBezTo>
                  <a:pt x="267" y="1868"/>
                  <a:pt x="267" y="1868"/>
                  <a:pt x="267" y="1868"/>
                </a:cubicBezTo>
                <a:cubicBezTo>
                  <a:pt x="267" y="1867"/>
                  <a:pt x="267" y="1867"/>
                  <a:pt x="267" y="1867"/>
                </a:cubicBezTo>
                <a:cubicBezTo>
                  <a:pt x="267" y="1866"/>
                  <a:pt x="267" y="1866"/>
                  <a:pt x="267" y="1866"/>
                </a:cubicBezTo>
                <a:cubicBezTo>
                  <a:pt x="267" y="1865"/>
                  <a:pt x="266" y="1865"/>
                  <a:pt x="266" y="1865"/>
                </a:cubicBezTo>
                <a:cubicBezTo>
                  <a:pt x="266" y="1865"/>
                  <a:pt x="265" y="1864"/>
                  <a:pt x="265" y="1864"/>
                </a:cubicBezTo>
                <a:cubicBezTo>
                  <a:pt x="264" y="1864"/>
                  <a:pt x="264" y="1863"/>
                  <a:pt x="263" y="1863"/>
                </a:cubicBezTo>
                <a:cubicBezTo>
                  <a:pt x="263" y="1863"/>
                  <a:pt x="262" y="1863"/>
                  <a:pt x="262" y="1862"/>
                </a:cubicBezTo>
                <a:cubicBezTo>
                  <a:pt x="261" y="1862"/>
                  <a:pt x="261" y="1862"/>
                  <a:pt x="260" y="1862"/>
                </a:cubicBezTo>
                <a:cubicBezTo>
                  <a:pt x="260" y="1862"/>
                  <a:pt x="260" y="1861"/>
                  <a:pt x="259" y="1861"/>
                </a:cubicBezTo>
                <a:cubicBezTo>
                  <a:pt x="259" y="1861"/>
                  <a:pt x="259" y="1861"/>
                  <a:pt x="258" y="1861"/>
                </a:cubicBezTo>
                <a:cubicBezTo>
                  <a:pt x="258" y="1861"/>
                  <a:pt x="258" y="1861"/>
                  <a:pt x="257" y="1860"/>
                </a:cubicBezTo>
                <a:cubicBezTo>
                  <a:pt x="257" y="1860"/>
                  <a:pt x="257" y="1861"/>
                  <a:pt x="256" y="1860"/>
                </a:cubicBezTo>
                <a:cubicBezTo>
                  <a:pt x="256" y="1860"/>
                  <a:pt x="256" y="1860"/>
                  <a:pt x="256" y="1860"/>
                </a:cubicBezTo>
                <a:cubicBezTo>
                  <a:pt x="255" y="1860"/>
                  <a:pt x="255" y="1859"/>
                  <a:pt x="255" y="1859"/>
                </a:cubicBezTo>
                <a:cubicBezTo>
                  <a:pt x="255" y="1859"/>
                  <a:pt x="254" y="1859"/>
                  <a:pt x="254" y="1859"/>
                </a:cubicBezTo>
                <a:cubicBezTo>
                  <a:pt x="254" y="1859"/>
                  <a:pt x="254" y="1859"/>
                  <a:pt x="254" y="1859"/>
                </a:cubicBezTo>
                <a:cubicBezTo>
                  <a:pt x="253" y="1858"/>
                  <a:pt x="253" y="1858"/>
                  <a:pt x="253" y="1858"/>
                </a:cubicBezTo>
                <a:cubicBezTo>
                  <a:pt x="253" y="1858"/>
                  <a:pt x="253" y="1858"/>
                  <a:pt x="253" y="1858"/>
                </a:cubicBezTo>
                <a:cubicBezTo>
                  <a:pt x="252" y="1858"/>
                  <a:pt x="252" y="1858"/>
                  <a:pt x="252" y="1858"/>
                </a:cubicBezTo>
                <a:cubicBezTo>
                  <a:pt x="252" y="1858"/>
                  <a:pt x="251" y="1857"/>
                  <a:pt x="251" y="1857"/>
                </a:cubicBezTo>
                <a:cubicBezTo>
                  <a:pt x="251" y="1857"/>
                  <a:pt x="250" y="1858"/>
                  <a:pt x="250" y="1858"/>
                </a:cubicBezTo>
                <a:cubicBezTo>
                  <a:pt x="250" y="1858"/>
                  <a:pt x="250" y="1858"/>
                  <a:pt x="250" y="1859"/>
                </a:cubicBezTo>
                <a:cubicBezTo>
                  <a:pt x="250" y="1859"/>
                  <a:pt x="250" y="1860"/>
                  <a:pt x="250" y="1860"/>
                </a:cubicBezTo>
                <a:cubicBezTo>
                  <a:pt x="250" y="1860"/>
                  <a:pt x="250" y="1861"/>
                  <a:pt x="251" y="1861"/>
                </a:cubicBezTo>
                <a:cubicBezTo>
                  <a:pt x="251" y="1861"/>
                  <a:pt x="251" y="1862"/>
                  <a:pt x="251" y="1862"/>
                </a:cubicBezTo>
                <a:cubicBezTo>
                  <a:pt x="251" y="1862"/>
                  <a:pt x="252" y="1862"/>
                  <a:pt x="252" y="1862"/>
                </a:cubicBezTo>
                <a:cubicBezTo>
                  <a:pt x="252" y="1862"/>
                  <a:pt x="252" y="1863"/>
                  <a:pt x="252" y="1863"/>
                </a:cubicBezTo>
                <a:cubicBezTo>
                  <a:pt x="252" y="1863"/>
                  <a:pt x="252" y="1863"/>
                  <a:pt x="252" y="1863"/>
                </a:cubicBezTo>
                <a:cubicBezTo>
                  <a:pt x="252" y="1864"/>
                  <a:pt x="251" y="1864"/>
                  <a:pt x="251" y="1864"/>
                </a:cubicBezTo>
                <a:cubicBezTo>
                  <a:pt x="251" y="1864"/>
                  <a:pt x="251" y="1864"/>
                  <a:pt x="251" y="1864"/>
                </a:cubicBezTo>
                <a:cubicBezTo>
                  <a:pt x="251" y="1865"/>
                  <a:pt x="251" y="1865"/>
                  <a:pt x="250" y="1865"/>
                </a:cubicBezTo>
                <a:cubicBezTo>
                  <a:pt x="250" y="1865"/>
                  <a:pt x="250" y="1866"/>
                  <a:pt x="250" y="1866"/>
                </a:cubicBezTo>
                <a:cubicBezTo>
                  <a:pt x="250" y="1866"/>
                  <a:pt x="250" y="1866"/>
                  <a:pt x="250" y="1866"/>
                </a:cubicBezTo>
                <a:cubicBezTo>
                  <a:pt x="250" y="1867"/>
                  <a:pt x="249" y="1866"/>
                  <a:pt x="249" y="1866"/>
                </a:cubicBezTo>
                <a:cubicBezTo>
                  <a:pt x="249" y="1866"/>
                  <a:pt x="249" y="1867"/>
                  <a:pt x="249" y="1867"/>
                </a:cubicBezTo>
                <a:cubicBezTo>
                  <a:pt x="249" y="1867"/>
                  <a:pt x="248" y="1867"/>
                  <a:pt x="248" y="1867"/>
                </a:cubicBezTo>
                <a:cubicBezTo>
                  <a:pt x="248" y="1867"/>
                  <a:pt x="248" y="1868"/>
                  <a:pt x="248" y="1868"/>
                </a:cubicBezTo>
                <a:cubicBezTo>
                  <a:pt x="248" y="1868"/>
                  <a:pt x="247" y="1868"/>
                  <a:pt x="247" y="1869"/>
                </a:cubicBezTo>
                <a:cubicBezTo>
                  <a:pt x="247" y="1869"/>
                  <a:pt x="247" y="1870"/>
                  <a:pt x="247" y="1870"/>
                </a:cubicBezTo>
                <a:cubicBezTo>
                  <a:pt x="247" y="1870"/>
                  <a:pt x="248" y="1870"/>
                  <a:pt x="248" y="1870"/>
                </a:cubicBezTo>
                <a:cubicBezTo>
                  <a:pt x="248" y="1871"/>
                  <a:pt x="248" y="1871"/>
                  <a:pt x="248" y="1871"/>
                </a:cubicBezTo>
                <a:cubicBezTo>
                  <a:pt x="248" y="1871"/>
                  <a:pt x="248" y="1872"/>
                  <a:pt x="248" y="1872"/>
                </a:cubicBezTo>
                <a:cubicBezTo>
                  <a:pt x="249" y="1872"/>
                  <a:pt x="249" y="1872"/>
                  <a:pt x="249" y="1872"/>
                </a:cubicBezTo>
                <a:cubicBezTo>
                  <a:pt x="249" y="1873"/>
                  <a:pt x="249" y="1873"/>
                  <a:pt x="249" y="1873"/>
                </a:cubicBezTo>
                <a:cubicBezTo>
                  <a:pt x="249" y="1873"/>
                  <a:pt x="249" y="1874"/>
                  <a:pt x="249" y="1874"/>
                </a:cubicBezTo>
                <a:cubicBezTo>
                  <a:pt x="249" y="1874"/>
                  <a:pt x="250" y="1874"/>
                  <a:pt x="250" y="1875"/>
                </a:cubicBezTo>
                <a:cubicBezTo>
                  <a:pt x="250" y="1875"/>
                  <a:pt x="250" y="1875"/>
                  <a:pt x="250" y="1875"/>
                </a:cubicBezTo>
                <a:cubicBezTo>
                  <a:pt x="251" y="1875"/>
                  <a:pt x="250" y="1876"/>
                  <a:pt x="250" y="1876"/>
                </a:cubicBezTo>
                <a:cubicBezTo>
                  <a:pt x="250" y="1876"/>
                  <a:pt x="251" y="1876"/>
                  <a:pt x="251" y="1877"/>
                </a:cubicBezTo>
                <a:cubicBezTo>
                  <a:pt x="251" y="1877"/>
                  <a:pt x="251" y="1878"/>
                  <a:pt x="251" y="1878"/>
                </a:cubicBezTo>
                <a:cubicBezTo>
                  <a:pt x="251" y="1878"/>
                  <a:pt x="251" y="1879"/>
                  <a:pt x="251" y="1879"/>
                </a:cubicBezTo>
                <a:cubicBezTo>
                  <a:pt x="251" y="1879"/>
                  <a:pt x="250" y="1880"/>
                  <a:pt x="250" y="1880"/>
                </a:cubicBezTo>
                <a:cubicBezTo>
                  <a:pt x="250" y="1880"/>
                  <a:pt x="250" y="1881"/>
                  <a:pt x="250" y="1881"/>
                </a:cubicBezTo>
                <a:cubicBezTo>
                  <a:pt x="250" y="1881"/>
                  <a:pt x="250" y="1881"/>
                  <a:pt x="250" y="1882"/>
                </a:cubicBezTo>
                <a:cubicBezTo>
                  <a:pt x="250" y="1882"/>
                  <a:pt x="250" y="1882"/>
                  <a:pt x="250" y="1883"/>
                </a:cubicBezTo>
                <a:cubicBezTo>
                  <a:pt x="250" y="1883"/>
                  <a:pt x="250" y="1883"/>
                  <a:pt x="250" y="1883"/>
                </a:cubicBezTo>
                <a:cubicBezTo>
                  <a:pt x="250" y="1884"/>
                  <a:pt x="251" y="1884"/>
                  <a:pt x="251" y="1884"/>
                </a:cubicBezTo>
                <a:cubicBezTo>
                  <a:pt x="251" y="1884"/>
                  <a:pt x="251" y="1885"/>
                  <a:pt x="251" y="1885"/>
                </a:cubicBezTo>
                <a:cubicBezTo>
                  <a:pt x="252" y="1885"/>
                  <a:pt x="252" y="1885"/>
                  <a:pt x="252" y="1885"/>
                </a:cubicBezTo>
                <a:cubicBezTo>
                  <a:pt x="252" y="1885"/>
                  <a:pt x="252" y="1885"/>
                  <a:pt x="253" y="1885"/>
                </a:cubicBezTo>
                <a:cubicBezTo>
                  <a:pt x="253" y="1885"/>
                  <a:pt x="253" y="1886"/>
                  <a:pt x="253" y="1886"/>
                </a:cubicBezTo>
                <a:cubicBezTo>
                  <a:pt x="254" y="1886"/>
                  <a:pt x="254" y="1886"/>
                  <a:pt x="254" y="1886"/>
                </a:cubicBezTo>
                <a:cubicBezTo>
                  <a:pt x="254" y="1886"/>
                  <a:pt x="255" y="1886"/>
                  <a:pt x="255" y="1887"/>
                </a:cubicBezTo>
                <a:cubicBezTo>
                  <a:pt x="255" y="1887"/>
                  <a:pt x="255" y="1887"/>
                  <a:pt x="255" y="1887"/>
                </a:cubicBezTo>
                <a:cubicBezTo>
                  <a:pt x="255" y="1887"/>
                  <a:pt x="255" y="1887"/>
                  <a:pt x="256" y="1887"/>
                </a:cubicBezTo>
                <a:cubicBezTo>
                  <a:pt x="256" y="1886"/>
                  <a:pt x="256" y="1886"/>
                  <a:pt x="256" y="1886"/>
                </a:cubicBezTo>
                <a:cubicBezTo>
                  <a:pt x="256" y="1886"/>
                  <a:pt x="257" y="1886"/>
                  <a:pt x="257" y="1885"/>
                </a:cubicBezTo>
                <a:cubicBezTo>
                  <a:pt x="257" y="1885"/>
                  <a:pt x="257" y="1885"/>
                  <a:pt x="257" y="1885"/>
                </a:cubicBezTo>
                <a:cubicBezTo>
                  <a:pt x="257" y="1885"/>
                  <a:pt x="257" y="1885"/>
                  <a:pt x="257" y="1885"/>
                </a:cubicBezTo>
                <a:cubicBezTo>
                  <a:pt x="258" y="1884"/>
                  <a:pt x="258" y="1884"/>
                  <a:pt x="258" y="1884"/>
                </a:cubicBezTo>
                <a:cubicBezTo>
                  <a:pt x="257" y="1884"/>
                  <a:pt x="258" y="1884"/>
                  <a:pt x="258" y="1883"/>
                </a:cubicBezTo>
                <a:cubicBezTo>
                  <a:pt x="258" y="1883"/>
                  <a:pt x="258" y="1883"/>
                  <a:pt x="258" y="1883"/>
                </a:cubicBezTo>
                <a:cubicBezTo>
                  <a:pt x="259" y="1882"/>
                  <a:pt x="259" y="1882"/>
                  <a:pt x="259" y="1882"/>
                </a:cubicBezTo>
                <a:cubicBezTo>
                  <a:pt x="259" y="1882"/>
                  <a:pt x="260" y="1882"/>
                  <a:pt x="260" y="1881"/>
                </a:cubicBezTo>
                <a:cubicBezTo>
                  <a:pt x="260" y="1881"/>
                  <a:pt x="261" y="1881"/>
                  <a:pt x="261" y="1881"/>
                </a:cubicBezTo>
                <a:cubicBezTo>
                  <a:pt x="261" y="1881"/>
                  <a:pt x="262" y="1880"/>
                  <a:pt x="262" y="1880"/>
                </a:cubicBezTo>
                <a:cubicBezTo>
                  <a:pt x="262" y="1880"/>
                  <a:pt x="263" y="1880"/>
                  <a:pt x="263" y="1879"/>
                </a:cubicBezTo>
                <a:cubicBezTo>
                  <a:pt x="263" y="1879"/>
                  <a:pt x="263" y="1879"/>
                  <a:pt x="264" y="1879"/>
                </a:cubicBezTo>
                <a:cubicBezTo>
                  <a:pt x="264" y="1879"/>
                  <a:pt x="264" y="1879"/>
                  <a:pt x="264" y="1879"/>
                </a:cubicBezTo>
                <a:cubicBezTo>
                  <a:pt x="265" y="1879"/>
                  <a:pt x="265" y="1879"/>
                  <a:pt x="265" y="1879"/>
                </a:cubicBezTo>
                <a:cubicBezTo>
                  <a:pt x="265" y="1879"/>
                  <a:pt x="266" y="1879"/>
                  <a:pt x="266" y="1879"/>
                </a:cubicBezTo>
                <a:cubicBezTo>
                  <a:pt x="266" y="1879"/>
                  <a:pt x="267" y="1879"/>
                  <a:pt x="267" y="1879"/>
                </a:cubicBezTo>
                <a:cubicBezTo>
                  <a:pt x="267" y="1879"/>
                  <a:pt x="268" y="1878"/>
                  <a:pt x="268" y="1878"/>
                </a:cubicBezTo>
                <a:cubicBezTo>
                  <a:pt x="268" y="1878"/>
                  <a:pt x="269" y="1878"/>
                  <a:pt x="269" y="1877"/>
                </a:cubicBezTo>
                <a:cubicBezTo>
                  <a:pt x="270" y="1877"/>
                  <a:pt x="270" y="1876"/>
                  <a:pt x="271" y="1876"/>
                </a:cubicBezTo>
                <a:cubicBezTo>
                  <a:pt x="271" y="1876"/>
                  <a:pt x="271" y="1876"/>
                  <a:pt x="271" y="1876"/>
                </a:cubicBezTo>
                <a:cubicBezTo>
                  <a:pt x="271" y="1876"/>
                  <a:pt x="272" y="1875"/>
                  <a:pt x="272" y="1875"/>
                </a:cubicBezTo>
                <a:cubicBezTo>
                  <a:pt x="273" y="1875"/>
                  <a:pt x="273" y="1874"/>
                  <a:pt x="273" y="1874"/>
                </a:cubicBezTo>
                <a:cubicBezTo>
                  <a:pt x="273" y="1874"/>
                  <a:pt x="273" y="1874"/>
                  <a:pt x="273" y="1874"/>
                </a:cubicBezTo>
                <a:cubicBezTo>
                  <a:pt x="273" y="1873"/>
                  <a:pt x="273" y="1873"/>
                  <a:pt x="273" y="1873"/>
                </a:cubicBezTo>
                <a:close/>
                <a:moveTo>
                  <a:pt x="322" y="909"/>
                </a:moveTo>
                <a:cubicBezTo>
                  <a:pt x="323" y="909"/>
                  <a:pt x="323" y="908"/>
                  <a:pt x="323" y="908"/>
                </a:cubicBezTo>
                <a:cubicBezTo>
                  <a:pt x="322" y="907"/>
                  <a:pt x="321" y="908"/>
                  <a:pt x="320" y="908"/>
                </a:cubicBezTo>
                <a:cubicBezTo>
                  <a:pt x="320" y="908"/>
                  <a:pt x="318" y="908"/>
                  <a:pt x="318" y="909"/>
                </a:cubicBezTo>
                <a:cubicBezTo>
                  <a:pt x="318" y="910"/>
                  <a:pt x="321" y="909"/>
                  <a:pt x="322" y="909"/>
                </a:cubicBezTo>
                <a:close/>
                <a:moveTo>
                  <a:pt x="724" y="1019"/>
                </a:moveTo>
                <a:cubicBezTo>
                  <a:pt x="724" y="1021"/>
                  <a:pt x="725" y="1021"/>
                  <a:pt x="726" y="1022"/>
                </a:cubicBezTo>
                <a:cubicBezTo>
                  <a:pt x="727" y="1022"/>
                  <a:pt x="727" y="1023"/>
                  <a:pt x="728" y="1023"/>
                </a:cubicBezTo>
                <a:cubicBezTo>
                  <a:pt x="728" y="1024"/>
                  <a:pt x="729" y="1024"/>
                  <a:pt x="730" y="1024"/>
                </a:cubicBezTo>
                <a:cubicBezTo>
                  <a:pt x="729" y="1023"/>
                  <a:pt x="729" y="1022"/>
                  <a:pt x="728" y="1022"/>
                </a:cubicBezTo>
                <a:cubicBezTo>
                  <a:pt x="728" y="1021"/>
                  <a:pt x="728" y="1020"/>
                  <a:pt x="727" y="1019"/>
                </a:cubicBezTo>
                <a:cubicBezTo>
                  <a:pt x="727" y="1018"/>
                  <a:pt x="726" y="1018"/>
                  <a:pt x="726" y="1017"/>
                </a:cubicBezTo>
                <a:cubicBezTo>
                  <a:pt x="725" y="1016"/>
                  <a:pt x="725" y="1015"/>
                  <a:pt x="724" y="1015"/>
                </a:cubicBezTo>
                <a:cubicBezTo>
                  <a:pt x="724" y="1013"/>
                  <a:pt x="724" y="1011"/>
                  <a:pt x="722" y="1010"/>
                </a:cubicBezTo>
                <a:cubicBezTo>
                  <a:pt x="721" y="1009"/>
                  <a:pt x="721" y="1009"/>
                  <a:pt x="721" y="1008"/>
                </a:cubicBezTo>
                <a:cubicBezTo>
                  <a:pt x="721" y="1007"/>
                  <a:pt x="721" y="1006"/>
                  <a:pt x="722" y="1006"/>
                </a:cubicBezTo>
                <a:cubicBezTo>
                  <a:pt x="723" y="1006"/>
                  <a:pt x="722" y="1007"/>
                  <a:pt x="723" y="1008"/>
                </a:cubicBezTo>
                <a:cubicBezTo>
                  <a:pt x="723" y="1009"/>
                  <a:pt x="724" y="1008"/>
                  <a:pt x="725" y="1008"/>
                </a:cubicBezTo>
                <a:cubicBezTo>
                  <a:pt x="725" y="1008"/>
                  <a:pt x="725" y="1007"/>
                  <a:pt x="725" y="1007"/>
                </a:cubicBezTo>
                <a:cubicBezTo>
                  <a:pt x="726" y="1007"/>
                  <a:pt x="726" y="1007"/>
                  <a:pt x="726" y="1008"/>
                </a:cubicBezTo>
                <a:cubicBezTo>
                  <a:pt x="727" y="1008"/>
                  <a:pt x="727" y="1009"/>
                  <a:pt x="727" y="1009"/>
                </a:cubicBezTo>
                <a:cubicBezTo>
                  <a:pt x="728" y="1010"/>
                  <a:pt x="729" y="1009"/>
                  <a:pt x="729" y="1009"/>
                </a:cubicBezTo>
                <a:cubicBezTo>
                  <a:pt x="730" y="1009"/>
                  <a:pt x="729" y="1008"/>
                  <a:pt x="730" y="1007"/>
                </a:cubicBezTo>
                <a:cubicBezTo>
                  <a:pt x="731" y="1007"/>
                  <a:pt x="731" y="1010"/>
                  <a:pt x="731" y="1011"/>
                </a:cubicBezTo>
                <a:cubicBezTo>
                  <a:pt x="731" y="1012"/>
                  <a:pt x="733" y="1012"/>
                  <a:pt x="733" y="1013"/>
                </a:cubicBezTo>
                <a:cubicBezTo>
                  <a:pt x="733" y="1014"/>
                  <a:pt x="731" y="1014"/>
                  <a:pt x="732" y="1016"/>
                </a:cubicBezTo>
                <a:cubicBezTo>
                  <a:pt x="732" y="1017"/>
                  <a:pt x="734" y="1017"/>
                  <a:pt x="735" y="1018"/>
                </a:cubicBezTo>
                <a:cubicBezTo>
                  <a:pt x="736" y="1018"/>
                  <a:pt x="736" y="1019"/>
                  <a:pt x="736" y="1019"/>
                </a:cubicBezTo>
                <a:cubicBezTo>
                  <a:pt x="737" y="1019"/>
                  <a:pt x="738" y="1019"/>
                  <a:pt x="738" y="1020"/>
                </a:cubicBezTo>
                <a:cubicBezTo>
                  <a:pt x="738" y="1021"/>
                  <a:pt x="738" y="1022"/>
                  <a:pt x="738" y="1022"/>
                </a:cubicBezTo>
                <a:cubicBezTo>
                  <a:pt x="739" y="1022"/>
                  <a:pt x="740" y="1022"/>
                  <a:pt x="741" y="1022"/>
                </a:cubicBezTo>
                <a:cubicBezTo>
                  <a:pt x="741" y="1022"/>
                  <a:pt x="742" y="1022"/>
                  <a:pt x="742" y="1023"/>
                </a:cubicBezTo>
                <a:cubicBezTo>
                  <a:pt x="743" y="1023"/>
                  <a:pt x="743" y="1022"/>
                  <a:pt x="744" y="1021"/>
                </a:cubicBezTo>
                <a:cubicBezTo>
                  <a:pt x="745" y="1020"/>
                  <a:pt x="745" y="1014"/>
                  <a:pt x="743" y="1014"/>
                </a:cubicBezTo>
                <a:cubicBezTo>
                  <a:pt x="742" y="1014"/>
                  <a:pt x="741" y="1015"/>
                  <a:pt x="741" y="1014"/>
                </a:cubicBezTo>
                <a:cubicBezTo>
                  <a:pt x="740" y="1014"/>
                  <a:pt x="741" y="1013"/>
                  <a:pt x="742" y="1013"/>
                </a:cubicBezTo>
                <a:cubicBezTo>
                  <a:pt x="743" y="1012"/>
                  <a:pt x="743" y="1011"/>
                  <a:pt x="743" y="1010"/>
                </a:cubicBezTo>
                <a:cubicBezTo>
                  <a:pt x="743" y="1009"/>
                  <a:pt x="743" y="1007"/>
                  <a:pt x="743" y="1007"/>
                </a:cubicBezTo>
                <a:cubicBezTo>
                  <a:pt x="742" y="1006"/>
                  <a:pt x="742" y="1007"/>
                  <a:pt x="742" y="1006"/>
                </a:cubicBezTo>
                <a:cubicBezTo>
                  <a:pt x="741" y="1006"/>
                  <a:pt x="741" y="1005"/>
                  <a:pt x="740" y="1004"/>
                </a:cubicBezTo>
                <a:cubicBezTo>
                  <a:pt x="740" y="1002"/>
                  <a:pt x="738" y="1003"/>
                  <a:pt x="736" y="1003"/>
                </a:cubicBezTo>
                <a:cubicBezTo>
                  <a:pt x="736" y="1001"/>
                  <a:pt x="738" y="1002"/>
                  <a:pt x="737" y="1001"/>
                </a:cubicBezTo>
                <a:cubicBezTo>
                  <a:pt x="737" y="1001"/>
                  <a:pt x="737" y="1001"/>
                  <a:pt x="736" y="1001"/>
                </a:cubicBezTo>
                <a:cubicBezTo>
                  <a:pt x="736" y="1001"/>
                  <a:pt x="736" y="1000"/>
                  <a:pt x="736" y="1000"/>
                </a:cubicBezTo>
                <a:cubicBezTo>
                  <a:pt x="734" y="999"/>
                  <a:pt x="733" y="1001"/>
                  <a:pt x="731" y="1000"/>
                </a:cubicBezTo>
                <a:cubicBezTo>
                  <a:pt x="731" y="999"/>
                  <a:pt x="732" y="998"/>
                  <a:pt x="732" y="997"/>
                </a:cubicBezTo>
                <a:cubicBezTo>
                  <a:pt x="733" y="996"/>
                  <a:pt x="734" y="997"/>
                  <a:pt x="734" y="998"/>
                </a:cubicBezTo>
                <a:cubicBezTo>
                  <a:pt x="735" y="999"/>
                  <a:pt x="735" y="999"/>
                  <a:pt x="737" y="999"/>
                </a:cubicBezTo>
                <a:cubicBezTo>
                  <a:pt x="738" y="999"/>
                  <a:pt x="739" y="1000"/>
                  <a:pt x="740" y="1000"/>
                </a:cubicBezTo>
                <a:cubicBezTo>
                  <a:pt x="740" y="999"/>
                  <a:pt x="738" y="999"/>
                  <a:pt x="738" y="998"/>
                </a:cubicBezTo>
                <a:cubicBezTo>
                  <a:pt x="737" y="998"/>
                  <a:pt x="737" y="997"/>
                  <a:pt x="736" y="996"/>
                </a:cubicBezTo>
                <a:cubicBezTo>
                  <a:pt x="734" y="994"/>
                  <a:pt x="733" y="992"/>
                  <a:pt x="732" y="989"/>
                </a:cubicBezTo>
                <a:cubicBezTo>
                  <a:pt x="731" y="987"/>
                  <a:pt x="728" y="984"/>
                  <a:pt x="725" y="984"/>
                </a:cubicBezTo>
                <a:cubicBezTo>
                  <a:pt x="724" y="984"/>
                  <a:pt x="723" y="984"/>
                  <a:pt x="721" y="983"/>
                </a:cubicBezTo>
                <a:cubicBezTo>
                  <a:pt x="720" y="982"/>
                  <a:pt x="721" y="980"/>
                  <a:pt x="721" y="979"/>
                </a:cubicBezTo>
                <a:cubicBezTo>
                  <a:pt x="721" y="977"/>
                  <a:pt x="720" y="976"/>
                  <a:pt x="718" y="976"/>
                </a:cubicBezTo>
                <a:cubicBezTo>
                  <a:pt x="717" y="976"/>
                  <a:pt x="716" y="976"/>
                  <a:pt x="714" y="976"/>
                </a:cubicBezTo>
                <a:cubicBezTo>
                  <a:pt x="713" y="975"/>
                  <a:pt x="713" y="976"/>
                  <a:pt x="712" y="975"/>
                </a:cubicBezTo>
                <a:cubicBezTo>
                  <a:pt x="711" y="975"/>
                  <a:pt x="711" y="975"/>
                  <a:pt x="710" y="976"/>
                </a:cubicBezTo>
                <a:cubicBezTo>
                  <a:pt x="709" y="977"/>
                  <a:pt x="709" y="978"/>
                  <a:pt x="710" y="979"/>
                </a:cubicBezTo>
                <a:cubicBezTo>
                  <a:pt x="711" y="980"/>
                  <a:pt x="713" y="980"/>
                  <a:pt x="712" y="981"/>
                </a:cubicBezTo>
                <a:cubicBezTo>
                  <a:pt x="712" y="982"/>
                  <a:pt x="710" y="983"/>
                  <a:pt x="709" y="983"/>
                </a:cubicBezTo>
                <a:cubicBezTo>
                  <a:pt x="708" y="983"/>
                  <a:pt x="708" y="984"/>
                  <a:pt x="707" y="985"/>
                </a:cubicBezTo>
                <a:cubicBezTo>
                  <a:pt x="707" y="986"/>
                  <a:pt x="706" y="987"/>
                  <a:pt x="707" y="987"/>
                </a:cubicBezTo>
                <a:cubicBezTo>
                  <a:pt x="707" y="987"/>
                  <a:pt x="707" y="987"/>
                  <a:pt x="708" y="987"/>
                </a:cubicBezTo>
                <a:cubicBezTo>
                  <a:pt x="708" y="987"/>
                  <a:pt x="709" y="987"/>
                  <a:pt x="710" y="987"/>
                </a:cubicBezTo>
                <a:cubicBezTo>
                  <a:pt x="711" y="987"/>
                  <a:pt x="712" y="986"/>
                  <a:pt x="713" y="986"/>
                </a:cubicBezTo>
                <a:cubicBezTo>
                  <a:pt x="714" y="985"/>
                  <a:pt x="715" y="986"/>
                  <a:pt x="716" y="985"/>
                </a:cubicBezTo>
                <a:cubicBezTo>
                  <a:pt x="716" y="984"/>
                  <a:pt x="717" y="983"/>
                  <a:pt x="717" y="984"/>
                </a:cubicBezTo>
                <a:cubicBezTo>
                  <a:pt x="718" y="985"/>
                  <a:pt x="718" y="986"/>
                  <a:pt x="717" y="986"/>
                </a:cubicBezTo>
                <a:cubicBezTo>
                  <a:pt x="717" y="987"/>
                  <a:pt x="717" y="988"/>
                  <a:pt x="718" y="989"/>
                </a:cubicBezTo>
                <a:cubicBezTo>
                  <a:pt x="718" y="989"/>
                  <a:pt x="719" y="989"/>
                  <a:pt x="720" y="990"/>
                </a:cubicBezTo>
                <a:cubicBezTo>
                  <a:pt x="720" y="991"/>
                  <a:pt x="719" y="991"/>
                  <a:pt x="718" y="991"/>
                </a:cubicBezTo>
                <a:cubicBezTo>
                  <a:pt x="718" y="992"/>
                  <a:pt x="717" y="992"/>
                  <a:pt x="717" y="993"/>
                </a:cubicBezTo>
                <a:cubicBezTo>
                  <a:pt x="716" y="993"/>
                  <a:pt x="716" y="993"/>
                  <a:pt x="715" y="994"/>
                </a:cubicBezTo>
                <a:cubicBezTo>
                  <a:pt x="714" y="994"/>
                  <a:pt x="714" y="995"/>
                  <a:pt x="714" y="996"/>
                </a:cubicBezTo>
                <a:cubicBezTo>
                  <a:pt x="715" y="996"/>
                  <a:pt x="716" y="996"/>
                  <a:pt x="716" y="997"/>
                </a:cubicBezTo>
                <a:cubicBezTo>
                  <a:pt x="717" y="997"/>
                  <a:pt x="717" y="998"/>
                  <a:pt x="718" y="998"/>
                </a:cubicBezTo>
                <a:cubicBezTo>
                  <a:pt x="719" y="998"/>
                  <a:pt x="719" y="997"/>
                  <a:pt x="720" y="997"/>
                </a:cubicBezTo>
                <a:cubicBezTo>
                  <a:pt x="721" y="998"/>
                  <a:pt x="721" y="999"/>
                  <a:pt x="721" y="1000"/>
                </a:cubicBezTo>
                <a:cubicBezTo>
                  <a:pt x="721" y="1001"/>
                  <a:pt x="722" y="1002"/>
                  <a:pt x="723" y="1002"/>
                </a:cubicBezTo>
                <a:cubicBezTo>
                  <a:pt x="725" y="1004"/>
                  <a:pt x="723" y="1004"/>
                  <a:pt x="722" y="1004"/>
                </a:cubicBezTo>
                <a:cubicBezTo>
                  <a:pt x="720" y="1004"/>
                  <a:pt x="718" y="1004"/>
                  <a:pt x="717" y="1005"/>
                </a:cubicBezTo>
                <a:cubicBezTo>
                  <a:pt x="717" y="1005"/>
                  <a:pt x="716" y="1005"/>
                  <a:pt x="715" y="1006"/>
                </a:cubicBezTo>
                <a:cubicBezTo>
                  <a:pt x="715" y="1006"/>
                  <a:pt x="714" y="1006"/>
                  <a:pt x="713" y="1006"/>
                </a:cubicBezTo>
                <a:cubicBezTo>
                  <a:pt x="713" y="1007"/>
                  <a:pt x="713" y="1008"/>
                  <a:pt x="713" y="1008"/>
                </a:cubicBezTo>
                <a:cubicBezTo>
                  <a:pt x="713" y="1009"/>
                  <a:pt x="714" y="1008"/>
                  <a:pt x="715" y="1008"/>
                </a:cubicBezTo>
                <a:cubicBezTo>
                  <a:pt x="715" y="1008"/>
                  <a:pt x="716" y="1009"/>
                  <a:pt x="717" y="1008"/>
                </a:cubicBezTo>
                <a:cubicBezTo>
                  <a:pt x="717" y="1008"/>
                  <a:pt x="717" y="1007"/>
                  <a:pt x="718" y="1006"/>
                </a:cubicBezTo>
                <a:cubicBezTo>
                  <a:pt x="718" y="1006"/>
                  <a:pt x="719" y="1006"/>
                  <a:pt x="720" y="1006"/>
                </a:cubicBezTo>
                <a:cubicBezTo>
                  <a:pt x="720" y="1007"/>
                  <a:pt x="720" y="1008"/>
                  <a:pt x="719" y="1008"/>
                </a:cubicBezTo>
                <a:cubicBezTo>
                  <a:pt x="719" y="1009"/>
                  <a:pt x="718" y="1009"/>
                  <a:pt x="718" y="1010"/>
                </a:cubicBezTo>
                <a:cubicBezTo>
                  <a:pt x="718" y="1011"/>
                  <a:pt x="719" y="1011"/>
                  <a:pt x="719" y="1012"/>
                </a:cubicBezTo>
                <a:cubicBezTo>
                  <a:pt x="719" y="1013"/>
                  <a:pt x="719" y="1013"/>
                  <a:pt x="719" y="1014"/>
                </a:cubicBezTo>
                <a:cubicBezTo>
                  <a:pt x="720" y="1015"/>
                  <a:pt x="720" y="1015"/>
                  <a:pt x="720" y="1016"/>
                </a:cubicBezTo>
                <a:cubicBezTo>
                  <a:pt x="721" y="1017"/>
                  <a:pt x="723" y="1017"/>
                  <a:pt x="724" y="1019"/>
                </a:cubicBezTo>
                <a:close/>
                <a:moveTo>
                  <a:pt x="759" y="1088"/>
                </a:moveTo>
                <a:cubicBezTo>
                  <a:pt x="759" y="1088"/>
                  <a:pt x="759" y="1087"/>
                  <a:pt x="759" y="1087"/>
                </a:cubicBezTo>
                <a:cubicBezTo>
                  <a:pt x="758" y="1086"/>
                  <a:pt x="757" y="1088"/>
                  <a:pt x="755" y="1086"/>
                </a:cubicBezTo>
                <a:cubicBezTo>
                  <a:pt x="755" y="1086"/>
                  <a:pt x="755" y="1085"/>
                  <a:pt x="755" y="1085"/>
                </a:cubicBezTo>
                <a:cubicBezTo>
                  <a:pt x="754" y="1084"/>
                  <a:pt x="753" y="1084"/>
                  <a:pt x="753" y="1083"/>
                </a:cubicBezTo>
                <a:cubicBezTo>
                  <a:pt x="751" y="1083"/>
                  <a:pt x="751" y="1082"/>
                  <a:pt x="750" y="1081"/>
                </a:cubicBezTo>
                <a:cubicBezTo>
                  <a:pt x="749" y="1080"/>
                  <a:pt x="746" y="1079"/>
                  <a:pt x="747" y="1078"/>
                </a:cubicBezTo>
                <a:cubicBezTo>
                  <a:pt x="748" y="1077"/>
                  <a:pt x="749" y="1078"/>
                  <a:pt x="749" y="1077"/>
                </a:cubicBezTo>
                <a:cubicBezTo>
                  <a:pt x="750" y="1076"/>
                  <a:pt x="749" y="1076"/>
                  <a:pt x="748" y="1076"/>
                </a:cubicBezTo>
                <a:cubicBezTo>
                  <a:pt x="747" y="1075"/>
                  <a:pt x="745" y="1075"/>
                  <a:pt x="745" y="1074"/>
                </a:cubicBezTo>
                <a:cubicBezTo>
                  <a:pt x="744" y="1073"/>
                  <a:pt x="744" y="1070"/>
                  <a:pt x="745" y="1070"/>
                </a:cubicBezTo>
                <a:cubicBezTo>
                  <a:pt x="746" y="1069"/>
                  <a:pt x="745" y="1072"/>
                  <a:pt x="746" y="1073"/>
                </a:cubicBezTo>
                <a:cubicBezTo>
                  <a:pt x="747" y="1073"/>
                  <a:pt x="747" y="1072"/>
                  <a:pt x="748" y="1072"/>
                </a:cubicBezTo>
                <a:cubicBezTo>
                  <a:pt x="749" y="1072"/>
                  <a:pt x="749" y="1072"/>
                  <a:pt x="750" y="1072"/>
                </a:cubicBezTo>
                <a:cubicBezTo>
                  <a:pt x="751" y="1072"/>
                  <a:pt x="752" y="1072"/>
                  <a:pt x="752" y="1071"/>
                </a:cubicBezTo>
                <a:cubicBezTo>
                  <a:pt x="752" y="1071"/>
                  <a:pt x="751" y="1070"/>
                  <a:pt x="751" y="1070"/>
                </a:cubicBezTo>
                <a:cubicBezTo>
                  <a:pt x="750" y="1070"/>
                  <a:pt x="749" y="1070"/>
                  <a:pt x="749" y="1070"/>
                </a:cubicBezTo>
                <a:cubicBezTo>
                  <a:pt x="748" y="1070"/>
                  <a:pt x="747" y="1070"/>
                  <a:pt x="747" y="1070"/>
                </a:cubicBezTo>
                <a:cubicBezTo>
                  <a:pt x="746" y="1070"/>
                  <a:pt x="746" y="1070"/>
                  <a:pt x="746" y="1070"/>
                </a:cubicBezTo>
                <a:cubicBezTo>
                  <a:pt x="745" y="1069"/>
                  <a:pt x="747" y="1068"/>
                  <a:pt x="747" y="1068"/>
                </a:cubicBezTo>
                <a:cubicBezTo>
                  <a:pt x="748" y="1067"/>
                  <a:pt x="748" y="1067"/>
                  <a:pt x="747" y="1066"/>
                </a:cubicBezTo>
                <a:cubicBezTo>
                  <a:pt x="747" y="1065"/>
                  <a:pt x="747" y="1064"/>
                  <a:pt x="747" y="1064"/>
                </a:cubicBezTo>
                <a:cubicBezTo>
                  <a:pt x="747" y="1063"/>
                  <a:pt x="746" y="1064"/>
                  <a:pt x="746" y="1064"/>
                </a:cubicBezTo>
                <a:cubicBezTo>
                  <a:pt x="745" y="1065"/>
                  <a:pt x="745" y="1065"/>
                  <a:pt x="744" y="1065"/>
                </a:cubicBezTo>
                <a:cubicBezTo>
                  <a:pt x="743" y="1065"/>
                  <a:pt x="743" y="1065"/>
                  <a:pt x="742" y="1066"/>
                </a:cubicBezTo>
                <a:cubicBezTo>
                  <a:pt x="742" y="1066"/>
                  <a:pt x="738" y="1068"/>
                  <a:pt x="739" y="1066"/>
                </a:cubicBezTo>
                <a:cubicBezTo>
                  <a:pt x="740" y="1065"/>
                  <a:pt x="741" y="1066"/>
                  <a:pt x="741" y="1065"/>
                </a:cubicBezTo>
                <a:cubicBezTo>
                  <a:pt x="742" y="1065"/>
                  <a:pt x="742" y="1064"/>
                  <a:pt x="743" y="1063"/>
                </a:cubicBezTo>
                <a:cubicBezTo>
                  <a:pt x="743" y="1063"/>
                  <a:pt x="744" y="1063"/>
                  <a:pt x="744" y="1062"/>
                </a:cubicBezTo>
                <a:cubicBezTo>
                  <a:pt x="745" y="1062"/>
                  <a:pt x="745" y="1061"/>
                  <a:pt x="745" y="1060"/>
                </a:cubicBezTo>
                <a:cubicBezTo>
                  <a:pt x="745" y="1060"/>
                  <a:pt x="745" y="1059"/>
                  <a:pt x="745" y="1058"/>
                </a:cubicBezTo>
                <a:cubicBezTo>
                  <a:pt x="745" y="1057"/>
                  <a:pt x="745" y="1057"/>
                  <a:pt x="745" y="1056"/>
                </a:cubicBezTo>
                <a:cubicBezTo>
                  <a:pt x="744" y="1054"/>
                  <a:pt x="745" y="1053"/>
                  <a:pt x="746" y="1051"/>
                </a:cubicBezTo>
                <a:cubicBezTo>
                  <a:pt x="746" y="1050"/>
                  <a:pt x="746" y="1048"/>
                  <a:pt x="747" y="1047"/>
                </a:cubicBezTo>
                <a:cubicBezTo>
                  <a:pt x="748" y="1046"/>
                  <a:pt x="748" y="1045"/>
                  <a:pt x="749" y="1044"/>
                </a:cubicBezTo>
                <a:cubicBezTo>
                  <a:pt x="750" y="1043"/>
                  <a:pt x="750" y="1042"/>
                  <a:pt x="750" y="1041"/>
                </a:cubicBezTo>
                <a:cubicBezTo>
                  <a:pt x="750" y="1041"/>
                  <a:pt x="751" y="1038"/>
                  <a:pt x="750" y="1038"/>
                </a:cubicBezTo>
                <a:cubicBezTo>
                  <a:pt x="749" y="1038"/>
                  <a:pt x="749" y="1040"/>
                  <a:pt x="748" y="1040"/>
                </a:cubicBezTo>
                <a:cubicBezTo>
                  <a:pt x="748" y="1041"/>
                  <a:pt x="747" y="1041"/>
                  <a:pt x="746" y="1041"/>
                </a:cubicBezTo>
                <a:cubicBezTo>
                  <a:pt x="745" y="1042"/>
                  <a:pt x="744" y="1042"/>
                  <a:pt x="743" y="1042"/>
                </a:cubicBezTo>
                <a:cubicBezTo>
                  <a:pt x="742" y="1042"/>
                  <a:pt x="741" y="1042"/>
                  <a:pt x="740" y="1042"/>
                </a:cubicBezTo>
                <a:cubicBezTo>
                  <a:pt x="739" y="1041"/>
                  <a:pt x="739" y="1041"/>
                  <a:pt x="739" y="1041"/>
                </a:cubicBezTo>
                <a:cubicBezTo>
                  <a:pt x="738" y="1040"/>
                  <a:pt x="736" y="1039"/>
                  <a:pt x="735" y="1040"/>
                </a:cubicBezTo>
                <a:cubicBezTo>
                  <a:pt x="734" y="1040"/>
                  <a:pt x="733" y="1041"/>
                  <a:pt x="732" y="1040"/>
                </a:cubicBezTo>
                <a:cubicBezTo>
                  <a:pt x="732" y="1039"/>
                  <a:pt x="731" y="1039"/>
                  <a:pt x="731" y="1039"/>
                </a:cubicBezTo>
                <a:cubicBezTo>
                  <a:pt x="730" y="1038"/>
                  <a:pt x="729" y="1039"/>
                  <a:pt x="728" y="1039"/>
                </a:cubicBezTo>
                <a:cubicBezTo>
                  <a:pt x="726" y="1039"/>
                  <a:pt x="725" y="1039"/>
                  <a:pt x="724" y="1038"/>
                </a:cubicBezTo>
                <a:cubicBezTo>
                  <a:pt x="723" y="1038"/>
                  <a:pt x="722" y="1038"/>
                  <a:pt x="722" y="1038"/>
                </a:cubicBezTo>
                <a:cubicBezTo>
                  <a:pt x="721" y="1038"/>
                  <a:pt x="721" y="1039"/>
                  <a:pt x="722" y="1040"/>
                </a:cubicBezTo>
                <a:cubicBezTo>
                  <a:pt x="722" y="1042"/>
                  <a:pt x="721" y="1043"/>
                  <a:pt x="721" y="1045"/>
                </a:cubicBezTo>
                <a:cubicBezTo>
                  <a:pt x="720" y="1047"/>
                  <a:pt x="720" y="1048"/>
                  <a:pt x="722" y="1049"/>
                </a:cubicBezTo>
                <a:cubicBezTo>
                  <a:pt x="723" y="1050"/>
                  <a:pt x="723" y="1052"/>
                  <a:pt x="724" y="1053"/>
                </a:cubicBezTo>
                <a:cubicBezTo>
                  <a:pt x="724" y="1054"/>
                  <a:pt x="725" y="1054"/>
                  <a:pt x="724" y="1055"/>
                </a:cubicBezTo>
                <a:cubicBezTo>
                  <a:pt x="724" y="1056"/>
                  <a:pt x="723" y="1056"/>
                  <a:pt x="724" y="1057"/>
                </a:cubicBezTo>
                <a:cubicBezTo>
                  <a:pt x="725" y="1058"/>
                  <a:pt x="727" y="1057"/>
                  <a:pt x="728" y="1058"/>
                </a:cubicBezTo>
                <a:cubicBezTo>
                  <a:pt x="729" y="1059"/>
                  <a:pt x="731" y="1060"/>
                  <a:pt x="730" y="1061"/>
                </a:cubicBezTo>
                <a:cubicBezTo>
                  <a:pt x="728" y="1060"/>
                  <a:pt x="729" y="1063"/>
                  <a:pt x="730" y="1064"/>
                </a:cubicBezTo>
                <a:cubicBezTo>
                  <a:pt x="731" y="1065"/>
                  <a:pt x="734" y="1066"/>
                  <a:pt x="733" y="1067"/>
                </a:cubicBezTo>
                <a:cubicBezTo>
                  <a:pt x="732" y="1068"/>
                  <a:pt x="731" y="1067"/>
                  <a:pt x="732" y="1068"/>
                </a:cubicBezTo>
                <a:cubicBezTo>
                  <a:pt x="732" y="1069"/>
                  <a:pt x="733" y="1069"/>
                  <a:pt x="734" y="1069"/>
                </a:cubicBezTo>
                <a:cubicBezTo>
                  <a:pt x="734" y="1070"/>
                  <a:pt x="734" y="1070"/>
                  <a:pt x="735" y="1071"/>
                </a:cubicBezTo>
                <a:cubicBezTo>
                  <a:pt x="736" y="1071"/>
                  <a:pt x="737" y="1070"/>
                  <a:pt x="738" y="1071"/>
                </a:cubicBezTo>
                <a:cubicBezTo>
                  <a:pt x="738" y="1071"/>
                  <a:pt x="740" y="1071"/>
                  <a:pt x="740" y="1071"/>
                </a:cubicBezTo>
                <a:cubicBezTo>
                  <a:pt x="740" y="1072"/>
                  <a:pt x="740" y="1073"/>
                  <a:pt x="740" y="1073"/>
                </a:cubicBezTo>
                <a:cubicBezTo>
                  <a:pt x="739" y="1073"/>
                  <a:pt x="738" y="1073"/>
                  <a:pt x="737" y="1073"/>
                </a:cubicBezTo>
                <a:cubicBezTo>
                  <a:pt x="737" y="1073"/>
                  <a:pt x="736" y="1074"/>
                  <a:pt x="737" y="1075"/>
                </a:cubicBezTo>
                <a:cubicBezTo>
                  <a:pt x="737" y="1075"/>
                  <a:pt x="738" y="1075"/>
                  <a:pt x="739" y="1075"/>
                </a:cubicBezTo>
                <a:cubicBezTo>
                  <a:pt x="739" y="1076"/>
                  <a:pt x="739" y="1077"/>
                  <a:pt x="740" y="1077"/>
                </a:cubicBezTo>
                <a:cubicBezTo>
                  <a:pt x="741" y="1078"/>
                  <a:pt x="742" y="1075"/>
                  <a:pt x="743" y="1076"/>
                </a:cubicBezTo>
                <a:cubicBezTo>
                  <a:pt x="744" y="1077"/>
                  <a:pt x="743" y="1077"/>
                  <a:pt x="743" y="1078"/>
                </a:cubicBezTo>
                <a:cubicBezTo>
                  <a:pt x="742" y="1080"/>
                  <a:pt x="743" y="1080"/>
                  <a:pt x="744" y="1081"/>
                </a:cubicBezTo>
                <a:cubicBezTo>
                  <a:pt x="745" y="1081"/>
                  <a:pt x="745" y="1082"/>
                  <a:pt x="746" y="1082"/>
                </a:cubicBezTo>
                <a:cubicBezTo>
                  <a:pt x="747" y="1084"/>
                  <a:pt x="748" y="1084"/>
                  <a:pt x="749" y="1085"/>
                </a:cubicBezTo>
                <a:cubicBezTo>
                  <a:pt x="750" y="1086"/>
                  <a:pt x="751" y="1087"/>
                  <a:pt x="752" y="1088"/>
                </a:cubicBezTo>
                <a:cubicBezTo>
                  <a:pt x="753" y="1090"/>
                  <a:pt x="754" y="1091"/>
                  <a:pt x="755" y="1092"/>
                </a:cubicBezTo>
                <a:cubicBezTo>
                  <a:pt x="755" y="1093"/>
                  <a:pt x="757" y="1095"/>
                  <a:pt x="758" y="1095"/>
                </a:cubicBezTo>
                <a:cubicBezTo>
                  <a:pt x="759" y="1094"/>
                  <a:pt x="759" y="1093"/>
                  <a:pt x="760" y="1093"/>
                </a:cubicBezTo>
                <a:cubicBezTo>
                  <a:pt x="761" y="1094"/>
                  <a:pt x="760" y="1095"/>
                  <a:pt x="761" y="1095"/>
                </a:cubicBezTo>
                <a:cubicBezTo>
                  <a:pt x="764" y="1094"/>
                  <a:pt x="762" y="1092"/>
                  <a:pt x="761" y="1091"/>
                </a:cubicBezTo>
                <a:cubicBezTo>
                  <a:pt x="760" y="1090"/>
                  <a:pt x="759" y="1090"/>
                  <a:pt x="759" y="1088"/>
                </a:cubicBezTo>
                <a:close/>
                <a:moveTo>
                  <a:pt x="738" y="1052"/>
                </a:moveTo>
                <a:cubicBezTo>
                  <a:pt x="738" y="1052"/>
                  <a:pt x="737" y="1053"/>
                  <a:pt x="737" y="1053"/>
                </a:cubicBezTo>
                <a:cubicBezTo>
                  <a:pt x="736" y="1054"/>
                  <a:pt x="736" y="1055"/>
                  <a:pt x="735" y="1054"/>
                </a:cubicBezTo>
                <a:cubicBezTo>
                  <a:pt x="735" y="1054"/>
                  <a:pt x="735" y="1054"/>
                  <a:pt x="735" y="1053"/>
                </a:cubicBezTo>
                <a:cubicBezTo>
                  <a:pt x="736" y="1052"/>
                  <a:pt x="736" y="1051"/>
                  <a:pt x="738" y="1050"/>
                </a:cubicBezTo>
                <a:cubicBezTo>
                  <a:pt x="740" y="1048"/>
                  <a:pt x="739" y="1051"/>
                  <a:pt x="738" y="1052"/>
                </a:cubicBezTo>
                <a:close/>
                <a:moveTo>
                  <a:pt x="752" y="1012"/>
                </a:moveTo>
                <a:cubicBezTo>
                  <a:pt x="751" y="1012"/>
                  <a:pt x="752" y="1013"/>
                  <a:pt x="753" y="1014"/>
                </a:cubicBezTo>
                <a:cubicBezTo>
                  <a:pt x="753" y="1014"/>
                  <a:pt x="754" y="1014"/>
                  <a:pt x="755" y="1014"/>
                </a:cubicBezTo>
                <a:cubicBezTo>
                  <a:pt x="755" y="1014"/>
                  <a:pt x="756" y="1015"/>
                  <a:pt x="757" y="1014"/>
                </a:cubicBezTo>
                <a:cubicBezTo>
                  <a:pt x="757" y="1013"/>
                  <a:pt x="756" y="1012"/>
                  <a:pt x="756" y="1012"/>
                </a:cubicBezTo>
                <a:cubicBezTo>
                  <a:pt x="756" y="1011"/>
                  <a:pt x="756" y="1010"/>
                  <a:pt x="756" y="1010"/>
                </a:cubicBezTo>
                <a:cubicBezTo>
                  <a:pt x="755" y="1009"/>
                  <a:pt x="755" y="1008"/>
                  <a:pt x="755" y="1007"/>
                </a:cubicBezTo>
                <a:cubicBezTo>
                  <a:pt x="754" y="1007"/>
                  <a:pt x="754" y="1006"/>
                  <a:pt x="753" y="1006"/>
                </a:cubicBezTo>
                <a:cubicBezTo>
                  <a:pt x="752" y="1006"/>
                  <a:pt x="752" y="1008"/>
                  <a:pt x="752" y="1009"/>
                </a:cubicBezTo>
                <a:cubicBezTo>
                  <a:pt x="753" y="1009"/>
                  <a:pt x="754" y="1010"/>
                  <a:pt x="753" y="1011"/>
                </a:cubicBezTo>
                <a:cubicBezTo>
                  <a:pt x="753" y="1012"/>
                  <a:pt x="752" y="1011"/>
                  <a:pt x="752" y="1012"/>
                </a:cubicBezTo>
                <a:close/>
                <a:moveTo>
                  <a:pt x="697" y="951"/>
                </a:moveTo>
                <a:cubicBezTo>
                  <a:pt x="698" y="951"/>
                  <a:pt x="699" y="950"/>
                  <a:pt x="699" y="949"/>
                </a:cubicBezTo>
                <a:cubicBezTo>
                  <a:pt x="700" y="948"/>
                  <a:pt x="700" y="946"/>
                  <a:pt x="702" y="946"/>
                </a:cubicBezTo>
                <a:cubicBezTo>
                  <a:pt x="704" y="946"/>
                  <a:pt x="705" y="946"/>
                  <a:pt x="705" y="944"/>
                </a:cubicBezTo>
                <a:cubicBezTo>
                  <a:pt x="705" y="942"/>
                  <a:pt x="705" y="941"/>
                  <a:pt x="704" y="940"/>
                </a:cubicBezTo>
                <a:cubicBezTo>
                  <a:pt x="704" y="939"/>
                  <a:pt x="703" y="939"/>
                  <a:pt x="703" y="939"/>
                </a:cubicBezTo>
                <a:cubicBezTo>
                  <a:pt x="703" y="938"/>
                  <a:pt x="703" y="937"/>
                  <a:pt x="702" y="936"/>
                </a:cubicBezTo>
                <a:cubicBezTo>
                  <a:pt x="702" y="935"/>
                  <a:pt x="701" y="935"/>
                  <a:pt x="700" y="934"/>
                </a:cubicBezTo>
                <a:cubicBezTo>
                  <a:pt x="700" y="934"/>
                  <a:pt x="699" y="934"/>
                  <a:pt x="699" y="933"/>
                </a:cubicBezTo>
                <a:cubicBezTo>
                  <a:pt x="699" y="932"/>
                  <a:pt x="698" y="932"/>
                  <a:pt x="698" y="931"/>
                </a:cubicBezTo>
                <a:cubicBezTo>
                  <a:pt x="696" y="930"/>
                  <a:pt x="696" y="929"/>
                  <a:pt x="697" y="927"/>
                </a:cubicBezTo>
                <a:cubicBezTo>
                  <a:pt x="697" y="927"/>
                  <a:pt x="697" y="926"/>
                  <a:pt x="697" y="925"/>
                </a:cubicBezTo>
                <a:cubicBezTo>
                  <a:pt x="698" y="924"/>
                  <a:pt x="698" y="925"/>
                  <a:pt x="698" y="926"/>
                </a:cubicBezTo>
                <a:cubicBezTo>
                  <a:pt x="699" y="928"/>
                  <a:pt x="698" y="929"/>
                  <a:pt x="700" y="930"/>
                </a:cubicBezTo>
                <a:cubicBezTo>
                  <a:pt x="701" y="931"/>
                  <a:pt x="702" y="932"/>
                  <a:pt x="702" y="933"/>
                </a:cubicBezTo>
                <a:cubicBezTo>
                  <a:pt x="703" y="934"/>
                  <a:pt x="703" y="935"/>
                  <a:pt x="704" y="936"/>
                </a:cubicBezTo>
                <a:cubicBezTo>
                  <a:pt x="704" y="937"/>
                  <a:pt x="706" y="938"/>
                  <a:pt x="706" y="938"/>
                </a:cubicBezTo>
                <a:cubicBezTo>
                  <a:pt x="707" y="937"/>
                  <a:pt x="706" y="937"/>
                  <a:pt x="705" y="936"/>
                </a:cubicBezTo>
                <a:cubicBezTo>
                  <a:pt x="705" y="935"/>
                  <a:pt x="705" y="935"/>
                  <a:pt x="705" y="934"/>
                </a:cubicBezTo>
                <a:cubicBezTo>
                  <a:pt x="704" y="932"/>
                  <a:pt x="703" y="932"/>
                  <a:pt x="702" y="930"/>
                </a:cubicBezTo>
                <a:cubicBezTo>
                  <a:pt x="701" y="929"/>
                  <a:pt x="702" y="927"/>
                  <a:pt x="701" y="926"/>
                </a:cubicBezTo>
                <a:cubicBezTo>
                  <a:pt x="700" y="925"/>
                  <a:pt x="700" y="923"/>
                  <a:pt x="699" y="922"/>
                </a:cubicBezTo>
                <a:cubicBezTo>
                  <a:pt x="698" y="922"/>
                  <a:pt x="697" y="922"/>
                  <a:pt x="697" y="922"/>
                </a:cubicBezTo>
                <a:cubicBezTo>
                  <a:pt x="695" y="921"/>
                  <a:pt x="694" y="921"/>
                  <a:pt x="692" y="921"/>
                </a:cubicBezTo>
                <a:cubicBezTo>
                  <a:pt x="691" y="921"/>
                  <a:pt x="690" y="921"/>
                  <a:pt x="688" y="920"/>
                </a:cubicBezTo>
                <a:cubicBezTo>
                  <a:pt x="687" y="919"/>
                  <a:pt x="686" y="918"/>
                  <a:pt x="686" y="917"/>
                </a:cubicBezTo>
                <a:cubicBezTo>
                  <a:pt x="685" y="916"/>
                  <a:pt x="684" y="914"/>
                  <a:pt x="683" y="914"/>
                </a:cubicBezTo>
                <a:cubicBezTo>
                  <a:pt x="682" y="914"/>
                  <a:pt x="682" y="916"/>
                  <a:pt x="682" y="917"/>
                </a:cubicBezTo>
                <a:cubicBezTo>
                  <a:pt x="682" y="918"/>
                  <a:pt x="683" y="919"/>
                  <a:pt x="683" y="920"/>
                </a:cubicBezTo>
                <a:cubicBezTo>
                  <a:pt x="684" y="921"/>
                  <a:pt x="684" y="921"/>
                  <a:pt x="684" y="921"/>
                </a:cubicBezTo>
                <a:cubicBezTo>
                  <a:pt x="685" y="922"/>
                  <a:pt x="686" y="921"/>
                  <a:pt x="686" y="922"/>
                </a:cubicBezTo>
                <a:cubicBezTo>
                  <a:pt x="687" y="922"/>
                  <a:pt x="686" y="923"/>
                  <a:pt x="686" y="924"/>
                </a:cubicBezTo>
                <a:cubicBezTo>
                  <a:pt x="685" y="926"/>
                  <a:pt x="686" y="927"/>
                  <a:pt x="687" y="928"/>
                </a:cubicBezTo>
                <a:cubicBezTo>
                  <a:pt x="687" y="929"/>
                  <a:pt x="688" y="931"/>
                  <a:pt x="688" y="932"/>
                </a:cubicBezTo>
                <a:cubicBezTo>
                  <a:pt x="688" y="934"/>
                  <a:pt x="688" y="936"/>
                  <a:pt x="688" y="937"/>
                </a:cubicBezTo>
                <a:cubicBezTo>
                  <a:pt x="689" y="938"/>
                  <a:pt x="689" y="938"/>
                  <a:pt x="689" y="939"/>
                </a:cubicBezTo>
                <a:cubicBezTo>
                  <a:pt x="689" y="940"/>
                  <a:pt x="689" y="941"/>
                  <a:pt x="690" y="941"/>
                </a:cubicBezTo>
                <a:cubicBezTo>
                  <a:pt x="691" y="942"/>
                  <a:pt x="692" y="940"/>
                  <a:pt x="694" y="940"/>
                </a:cubicBezTo>
                <a:cubicBezTo>
                  <a:pt x="694" y="940"/>
                  <a:pt x="694" y="941"/>
                  <a:pt x="694" y="942"/>
                </a:cubicBezTo>
                <a:cubicBezTo>
                  <a:pt x="695" y="943"/>
                  <a:pt x="695" y="943"/>
                  <a:pt x="695" y="944"/>
                </a:cubicBezTo>
                <a:cubicBezTo>
                  <a:pt x="695" y="944"/>
                  <a:pt x="696" y="945"/>
                  <a:pt x="695" y="946"/>
                </a:cubicBezTo>
                <a:cubicBezTo>
                  <a:pt x="695" y="946"/>
                  <a:pt x="694" y="945"/>
                  <a:pt x="694" y="945"/>
                </a:cubicBezTo>
                <a:cubicBezTo>
                  <a:pt x="692" y="945"/>
                  <a:pt x="693" y="948"/>
                  <a:pt x="693" y="948"/>
                </a:cubicBezTo>
                <a:cubicBezTo>
                  <a:pt x="692" y="950"/>
                  <a:pt x="691" y="951"/>
                  <a:pt x="691" y="952"/>
                </a:cubicBezTo>
                <a:cubicBezTo>
                  <a:pt x="691" y="953"/>
                  <a:pt x="691" y="953"/>
                  <a:pt x="690" y="954"/>
                </a:cubicBezTo>
                <a:cubicBezTo>
                  <a:pt x="690" y="954"/>
                  <a:pt x="690" y="955"/>
                  <a:pt x="690" y="955"/>
                </a:cubicBezTo>
                <a:cubicBezTo>
                  <a:pt x="690" y="956"/>
                  <a:pt x="691" y="955"/>
                  <a:pt x="692" y="955"/>
                </a:cubicBezTo>
                <a:cubicBezTo>
                  <a:pt x="692" y="955"/>
                  <a:pt x="693" y="955"/>
                  <a:pt x="693" y="954"/>
                </a:cubicBezTo>
                <a:cubicBezTo>
                  <a:pt x="695" y="952"/>
                  <a:pt x="696" y="952"/>
                  <a:pt x="697" y="951"/>
                </a:cubicBezTo>
                <a:close/>
                <a:moveTo>
                  <a:pt x="689" y="962"/>
                </a:moveTo>
                <a:cubicBezTo>
                  <a:pt x="688" y="958"/>
                  <a:pt x="687" y="955"/>
                  <a:pt x="686" y="952"/>
                </a:cubicBezTo>
                <a:cubicBezTo>
                  <a:pt x="685" y="950"/>
                  <a:pt x="686" y="949"/>
                  <a:pt x="685" y="948"/>
                </a:cubicBezTo>
                <a:cubicBezTo>
                  <a:pt x="683" y="946"/>
                  <a:pt x="682" y="945"/>
                  <a:pt x="681" y="944"/>
                </a:cubicBezTo>
                <a:cubicBezTo>
                  <a:pt x="680" y="943"/>
                  <a:pt x="679" y="942"/>
                  <a:pt x="678" y="942"/>
                </a:cubicBezTo>
                <a:cubicBezTo>
                  <a:pt x="677" y="942"/>
                  <a:pt x="676" y="942"/>
                  <a:pt x="676" y="942"/>
                </a:cubicBezTo>
                <a:cubicBezTo>
                  <a:pt x="675" y="941"/>
                  <a:pt x="675" y="941"/>
                  <a:pt x="674" y="940"/>
                </a:cubicBezTo>
                <a:cubicBezTo>
                  <a:pt x="673" y="939"/>
                  <a:pt x="672" y="941"/>
                  <a:pt x="670" y="940"/>
                </a:cubicBezTo>
                <a:cubicBezTo>
                  <a:pt x="670" y="940"/>
                  <a:pt x="670" y="939"/>
                  <a:pt x="670" y="939"/>
                </a:cubicBezTo>
                <a:cubicBezTo>
                  <a:pt x="670" y="938"/>
                  <a:pt x="669" y="937"/>
                  <a:pt x="668" y="937"/>
                </a:cubicBezTo>
                <a:cubicBezTo>
                  <a:pt x="668" y="936"/>
                  <a:pt x="665" y="935"/>
                  <a:pt x="666" y="934"/>
                </a:cubicBezTo>
                <a:cubicBezTo>
                  <a:pt x="669" y="935"/>
                  <a:pt x="671" y="938"/>
                  <a:pt x="673" y="938"/>
                </a:cubicBezTo>
                <a:cubicBezTo>
                  <a:pt x="674" y="938"/>
                  <a:pt x="674" y="938"/>
                  <a:pt x="675" y="939"/>
                </a:cubicBezTo>
                <a:cubicBezTo>
                  <a:pt x="676" y="939"/>
                  <a:pt x="676" y="939"/>
                  <a:pt x="677" y="939"/>
                </a:cubicBezTo>
                <a:cubicBezTo>
                  <a:pt x="678" y="940"/>
                  <a:pt x="679" y="940"/>
                  <a:pt x="680" y="940"/>
                </a:cubicBezTo>
                <a:cubicBezTo>
                  <a:pt x="682" y="940"/>
                  <a:pt x="683" y="940"/>
                  <a:pt x="683" y="941"/>
                </a:cubicBezTo>
                <a:cubicBezTo>
                  <a:pt x="684" y="942"/>
                  <a:pt x="684" y="942"/>
                  <a:pt x="685" y="942"/>
                </a:cubicBezTo>
                <a:cubicBezTo>
                  <a:pt x="685" y="942"/>
                  <a:pt x="685" y="942"/>
                  <a:pt x="685" y="942"/>
                </a:cubicBezTo>
                <a:cubicBezTo>
                  <a:pt x="686" y="941"/>
                  <a:pt x="685" y="941"/>
                  <a:pt x="685" y="940"/>
                </a:cubicBezTo>
                <a:cubicBezTo>
                  <a:pt x="685" y="939"/>
                  <a:pt x="685" y="939"/>
                  <a:pt x="685" y="938"/>
                </a:cubicBezTo>
                <a:cubicBezTo>
                  <a:pt x="685" y="937"/>
                  <a:pt x="683" y="937"/>
                  <a:pt x="683" y="935"/>
                </a:cubicBezTo>
                <a:cubicBezTo>
                  <a:pt x="683" y="934"/>
                  <a:pt x="683" y="933"/>
                  <a:pt x="681" y="933"/>
                </a:cubicBezTo>
                <a:cubicBezTo>
                  <a:pt x="680" y="933"/>
                  <a:pt x="680" y="934"/>
                  <a:pt x="679" y="934"/>
                </a:cubicBezTo>
                <a:cubicBezTo>
                  <a:pt x="678" y="935"/>
                  <a:pt x="678" y="935"/>
                  <a:pt x="677" y="934"/>
                </a:cubicBezTo>
                <a:cubicBezTo>
                  <a:pt x="677" y="934"/>
                  <a:pt x="676" y="933"/>
                  <a:pt x="675" y="933"/>
                </a:cubicBezTo>
                <a:cubicBezTo>
                  <a:pt x="675" y="933"/>
                  <a:pt x="673" y="933"/>
                  <a:pt x="673" y="932"/>
                </a:cubicBezTo>
                <a:cubicBezTo>
                  <a:pt x="672" y="932"/>
                  <a:pt x="672" y="931"/>
                  <a:pt x="673" y="931"/>
                </a:cubicBezTo>
                <a:cubicBezTo>
                  <a:pt x="674" y="931"/>
                  <a:pt x="675" y="931"/>
                  <a:pt x="675" y="932"/>
                </a:cubicBezTo>
                <a:cubicBezTo>
                  <a:pt x="677" y="932"/>
                  <a:pt x="678" y="933"/>
                  <a:pt x="679" y="933"/>
                </a:cubicBezTo>
                <a:cubicBezTo>
                  <a:pt x="680" y="933"/>
                  <a:pt x="681" y="933"/>
                  <a:pt x="681" y="932"/>
                </a:cubicBezTo>
                <a:cubicBezTo>
                  <a:pt x="681" y="931"/>
                  <a:pt x="680" y="931"/>
                  <a:pt x="680" y="930"/>
                </a:cubicBezTo>
                <a:cubicBezTo>
                  <a:pt x="681" y="929"/>
                  <a:pt x="682" y="930"/>
                  <a:pt x="682" y="930"/>
                </a:cubicBezTo>
                <a:cubicBezTo>
                  <a:pt x="683" y="929"/>
                  <a:pt x="682" y="928"/>
                  <a:pt x="682" y="927"/>
                </a:cubicBezTo>
                <a:cubicBezTo>
                  <a:pt x="682" y="923"/>
                  <a:pt x="678" y="925"/>
                  <a:pt x="676" y="923"/>
                </a:cubicBezTo>
                <a:cubicBezTo>
                  <a:pt x="675" y="922"/>
                  <a:pt x="675" y="922"/>
                  <a:pt x="674" y="922"/>
                </a:cubicBezTo>
                <a:cubicBezTo>
                  <a:pt x="673" y="922"/>
                  <a:pt x="673" y="923"/>
                  <a:pt x="672" y="924"/>
                </a:cubicBezTo>
                <a:cubicBezTo>
                  <a:pt x="672" y="924"/>
                  <a:pt x="671" y="924"/>
                  <a:pt x="671" y="925"/>
                </a:cubicBezTo>
                <a:cubicBezTo>
                  <a:pt x="670" y="926"/>
                  <a:pt x="670" y="926"/>
                  <a:pt x="669" y="927"/>
                </a:cubicBezTo>
                <a:cubicBezTo>
                  <a:pt x="669" y="927"/>
                  <a:pt x="668" y="928"/>
                  <a:pt x="668" y="927"/>
                </a:cubicBezTo>
                <a:cubicBezTo>
                  <a:pt x="668" y="926"/>
                  <a:pt x="668" y="926"/>
                  <a:pt x="668" y="925"/>
                </a:cubicBezTo>
                <a:cubicBezTo>
                  <a:pt x="668" y="925"/>
                  <a:pt x="667" y="925"/>
                  <a:pt x="667" y="925"/>
                </a:cubicBezTo>
                <a:cubicBezTo>
                  <a:pt x="666" y="924"/>
                  <a:pt x="669" y="924"/>
                  <a:pt x="670" y="923"/>
                </a:cubicBezTo>
                <a:cubicBezTo>
                  <a:pt x="671" y="922"/>
                  <a:pt x="670" y="921"/>
                  <a:pt x="669" y="920"/>
                </a:cubicBezTo>
                <a:cubicBezTo>
                  <a:pt x="668" y="920"/>
                  <a:pt x="668" y="919"/>
                  <a:pt x="667" y="919"/>
                </a:cubicBezTo>
                <a:cubicBezTo>
                  <a:pt x="666" y="919"/>
                  <a:pt x="666" y="918"/>
                  <a:pt x="665" y="918"/>
                </a:cubicBezTo>
                <a:cubicBezTo>
                  <a:pt x="664" y="918"/>
                  <a:pt x="663" y="920"/>
                  <a:pt x="662" y="921"/>
                </a:cubicBezTo>
                <a:cubicBezTo>
                  <a:pt x="660" y="921"/>
                  <a:pt x="659" y="920"/>
                  <a:pt x="658" y="921"/>
                </a:cubicBezTo>
                <a:cubicBezTo>
                  <a:pt x="657" y="921"/>
                  <a:pt x="657" y="922"/>
                  <a:pt x="656" y="922"/>
                </a:cubicBezTo>
                <a:cubicBezTo>
                  <a:pt x="656" y="922"/>
                  <a:pt x="656" y="921"/>
                  <a:pt x="655" y="920"/>
                </a:cubicBezTo>
                <a:cubicBezTo>
                  <a:pt x="654" y="919"/>
                  <a:pt x="654" y="920"/>
                  <a:pt x="654" y="921"/>
                </a:cubicBezTo>
                <a:cubicBezTo>
                  <a:pt x="654" y="922"/>
                  <a:pt x="654" y="922"/>
                  <a:pt x="654" y="923"/>
                </a:cubicBezTo>
                <a:cubicBezTo>
                  <a:pt x="653" y="923"/>
                  <a:pt x="654" y="925"/>
                  <a:pt x="653" y="925"/>
                </a:cubicBezTo>
                <a:cubicBezTo>
                  <a:pt x="652" y="925"/>
                  <a:pt x="652" y="924"/>
                  <a:pt x="651" y="924"/>
                </a:cubicBezTo>
                <a:cubicBezTo>
                  <a:pt x="649" y="924"/>
                  <a:pt x="649" y="927"/>
                  <a:pt x="650" y="929"/>
                </a:cubicBezTo>
                <a:cubicBezTo>
                  <a:pt x="650" y="929"/>
                  <a:pt x="651" y="931"/>
                  <a:pt x="652" y="931"/>
                </a:cubicBezTo>
                <a:cubicBezTo>
                  <a:pt x="652" y="932"/>
                  <a:pt x="653" y="932"/>
                  <a:pt x="654" y="932"/>
                </a:cubicBezTo>
                <a:cubicBezTo>
                  <a:pt x="655" y="932"/>
                  <a:pt x="655" y="932"/>
                  <a:pt x="655" y="933"/>
                </a:cubicBezTo>
                <a:cubicBezTo>
                  <a:pt x="656" y="933"/>
                  <a:pt x="657" y="934"/>
                  <a:pt x="657" y="934"/>
                </a:cubicBezTo>
                <a:cubicBezTo>
                  <a:pt x="658" y="935"/>
                  <a:pt x="658" y="935"/>
                  <a:pt x="658" y="936"/>
                </a:cubicBezTo>
                <a:cubicBezTo>
                  <a:pt x="658" y="937"/>
                  <a:pt x="658" y="937"/>
                  <a:pt x="659" y="938"/>
                </a:cubicBezTo>
                <a:cubicBezTo>
                  <a:pt x="660" y="939"/>
                  <a:pt x="661" y="940"/>
                  <a:pt x="662" y="941"/>
                </a:cubicBezTo>
                <a:cubicBezTo>
                  <a:pt x="663" y="942"/>
                  <a:pt x="665" y="941"/>
                  <a:pt x="666" y="942"/>
                </a:cubicBezTo>
                <a:cubicBezTo>
                  <a:pt x="667" y="942"/>
                  <a:pt x="668" y="942"/>
                  <a:pt x="669" y="942"/>
                </a:cubicBezTo>
                <a:cubicBezTo>
                  <a:pt x="669" y="942"/>
                  <a:pt x="670" y="941"/>
                  <a:pt x="671" y="942"/>
                </a:cubicBezTo>
                <a:cubicBezTo>
                  <a:pt x="671" y="943"/>
                  <a:pt x="671" y="943"/>
                  <a:pt x="670" y="944"/>
                </a:cubicBezTo>
                <a:cubicBezTo>
                  <a:pt x="670" y="945"/>
                  <a:pt x="670" y="945"/>
                  <a:pt x="670" y="945"/>
                </a:cubicBezTo>
                <a:cubicBezTo>
                  <a:pt x="669" y="946"/>
                  <a:pt x="668" y="945"/>
                  <a:pt x="667" y="945"/>
                </a:cubicBezTo>
                <a:cubicBezTo>
                  <a:pt x="666" y="945"/>
                  <a:pt x="668" y="948"/>
                  <a:pt x="669" y="948"/>
                </a:cubicBezTo>
                <a:cubicBezTo>
                  <a:pt x="670" y="948"/>
                  <a:pt x="670" y="948"/>
                  <a:pt x="670" y="948"/>
                </a:cubicBezTo>
                <a:cubicBezTo>
                  <a:pt x="671" y="949"/>
                  <a:pt x="671" y="949"/>
                  <a:pt x="672" y="949"/>
                </a:cubicBezTo>
                <a:cubicBezTo>
                  <a:pt x="673" y="949"/>
                  <a:pt x="674" y="949"/>
                  <a:pt x="674" y="950"/>
                </a:cubicBezTo>
                <a:cubicBezTo>
                  <a:pt x="674" y="951"/>
                  <a:pt x="673" y="950"/>
                  <a:pt x="672" y="951"/>
                </a:cubicBezTo>
                <a:cubicBezTo>
                  <a:pt x="672" y="951"/>
                  <a:pt x="675" y="954"/>
                  <a:pt x="675" y="954"/>
                </a:cubicBezTo>
                <a:cubicBezTo>
                  <a:pt x="675" y="955"/>
                  <a:pt x="675" y="956"/>
                  <a:pt x="675" y="956"/>
                </a:cubicBezTo>
                <a:cubicBezTo>
                  <a:pt x="674" y="957"/>
                  <a:pt x="674" y="957"/>
                  <a:pt x="674" y="958"/>
                </a:cubicBezTo>
                <a:cubicBezTo>
                  <a:pt x="674" y="959"/>
                  <a:pt x="674" y="961"/>
                  <a:pt x="675" y="961"/>
                </a:cubicBezTo>
                <a:cubicBezTo>
                  <a:pt x="675" y="962"/>
                  <a:pt x="677" y="961"/>
                  <a:pt x="677" y="962"/>
                </a:cubicBezTo>
                <a:cubicBezTo>
                  <a:pt x="678" y="963"/>
                  <a:pt x="678" y="963"/>
                  <a:pt x="678" y="963"/>
                </a:cubicBezTo>
                <a:cubicBezTo>
                  <a:pt x="678" y="964"/>
                  <a:pt x="678" y="965"/>
                  <a:pt x="678" y="965"/>
                </a:cubicBezTo>
                <a:cubicBezTo>
                  <a:pt x="679" y="966"/>
                  <a:pt x="679" y="966"/>
                  <a:pt x="680" y="967"/>
                </a:cubicBezTo>
                <a:cubicBezTo>
                  <a:pt x="680" y="968"/>
                  <a:pt x="680" y="968"/>
                  <a:pt x="681" y="967"/>
                </a:cubicBezTo>
                <a:cubicBezTo>
                  <a:pt x="682" y="967"/>
                  <a:pt x="682" y="966"/>
                  <a:pt x="683" y="967"/>
                </a:cubicBezTo>
                <a:cubicBezTo>
                  <a:pt x="683" y="968"/>
                  <a:pt x="683" y="969"/>
                  <a:pt x="683" y="969"/>
                </a:cubicBezTo>
                <a:cubicBezTo>
                  <a:pt x="683" y="971"/>
                  <a:pt x="684" y="972"/>
                  <a:pt x="684" y="974"/>
                </a:cubicBezTo>
                <a:cubicBezTo>
                  <a:pt x="685" y="975"/>
                  <a:pt x="685" y="976"/>
                  <a:pt x="686" y="977"/>
                </a:cubicBezTo>
                <a:cubicBezTo>
                  <a:pt x="687" y="978"/>
                  <a:pt x="688" y="982"/>
                  <a:pt x="689" y="980"/>
                </a:cubicBezTo>
                <a:cubicBezTo>
                  <a:pt x="689" y="978"/>
                  <a:pt x="689" y="976"/>
                  <a:pt x="689" y="975"/>
                </a:cubicBezTo>
                <a:cubicBezTo>
                  <a:pt x="689" y="971"/>
                  <a:pt x="689" y="966"/>
                  <a:pt x="689" y="962"/>
                </a:cubicBezTo>
                <a:close/>
                <a:moveTo>
                  <a:pt x="754" y="1017"/>
                </a:moveTo>
                <a:cubicBezTo>
                  <a:pt x="755" y="1018"/>
                  <a:pt x="755" y="1018"/>
                  <a:pt x="757" y="1017"/>
                </a:cubicBezTo>
                <a:cubicBezTo>
                  <a:pt x="757" y="1017"/>
                  <a:pt x="759" y="1017"/>
                  <a:pt x="758" y="1015"/>
                </a:cubicBezTo>
                <a:cubicBezTo>
                  <a:pt x="758" y="1015"/>
                  <a:pt x="753" y="1015"/>
                  <a:pt x="753" y="1016"/>
                </a:cubicBezTo>
                <a:cubicBezTo>
                  <a:pt x="753" y="1016"/>
                  <a:pt x="754" y="1017"/>
                  <a:pt x="754" y="1017"/>
                </a:cubicBezTo>
                <a:close/>
                <a:moveTo>
                  <a:pt x="706" y="968"/>
                </a:moveTo>
                <a:cubicBezTo>
                  <a:pt x="707" y="968"/>
                  <a:pt x="707" y="967"/>
                  <a:pt x="708" y="966"/>
                </a:cubicBezTo>
                <a:cubicBezTo>
                  <a:pt x="708" y="964"/>
                  <a:pt x="709" y="966"/>
                  <a:pt x="709" y="967"/>
                </a:cubicBezTo>
                <a:cubicBezTo>
                  <a:pt x="709" y="968"/>
                  <a:pt x="709" y="970"/>
                  <a:pt x="710" y="971"/>
                </a:cubicBezTo>
                <a:cubicBezTo>
                  <a:pt x="711" y="972"/>
                  <a:pt x="712" y="973"/>
                  <a:pt x="714" y="972"/>
                </a:cubicBezTo>
                <a:cubicBezTo>
                  <a:pt x="715" y="972"/>
                  <a:pt x="716" y="971"/>
                  <a:pt x="717" y="971"/>
                </a:cubicBezTo>
                <a:cubicBezTo>
                  <a:pt x="718" y="971"/>
                  <a:pt x="719" y="971"/>
                  <a:pt x="719" y="971"/>
                </a:cubicBezTo>
                <a:cubicBezTo>
                  <a:pt x="721" y="970"/>
                  <a:pt x="721" y="969"/>
                  <a:pt x="721" y="968"/>
                </a:cubicBezTo>
                <a:cubicBezTo>
                  <a:pt x="721" y="967"/>
                  <a:pt x="720" y="967"/>
                  <a:pt x="720" y="967"/>
                </a:cubicBezTo>
                <a:cubicBezTo>
                  <a:pt x="719" y="966"/>
                  <a:pt x="719" y="966"/>
                  <a:pt x="719" y="964"/>
                </a:cubicBezTo>
                <a:cubicBezTo>
                  <a:pt x="718" y="964"/>
                  <a:pt x="718" y="964"/>
                  <a:pt x="718" y="963"/>
                </a:cubicBezTo>
                <a:cubicBezTo>
                  <a:pt x="717" y="962"/>
                  <a:pt x="717" y="962"/>
                  <a:pt x="718" y="962"/>
                </a:cubicBezTo>
                <a:cubicBezTo>
                  <a:pt x="719" y="963"/>
                  <a:pt x="719" y="965"/>
                  <a:pt x="720" y="965"/>
                </a:cubicBezTo>
                <a:cubicBezTo>
                  <a:pt x="720" y="966"/>
                  <a:pt x="721" y="966"/>
                  <a:pt x="721" y="966"/>
                </a:cubicBezTo>
                <a:cubicBezTo>
                  <a:pt x="722" y="966"/>
                  <a:pt x="723" y="967"/>
                  <a:pt x="723" y="967"/>
                </a:cubicBezTo>
                <a:cubicBezTo>
                  <a:pt x="725" y="966"/>
                  <a:pt x="722" y="963"/>
                  <a:pt x="723" y="963"/>
                </a:cubicBezTo>
                <a:cubicBezTo>
                  <a:pt x="724" y="963"/>
                  <a:pt x="725" y="964"/>
                  <a:pt x="725" y="965"/>
                </a:cubicBezTo>
                <a:cubicBezTo>
                  <a:pt x="725" y="966"/>
                  <a:pt x="725" y="966"/>
                  <a:pt x="725" y="966"/>
                </a:cubicBezTo>
                <a:cubicBezTo>
                  <a:pt x="724" y="967"/>
                  <a:pt x="725" y="967"/>
                  <a:pt x="724" y="968"/>
                </a:cubicBezTo>
                <a:cubicBezTo>
                  <a:pt x="724" y="968"/>
                  <a:pt x="724" y="968"/>
                  <a:pt x="724" y="968"/>
                </a:cubicBezTo>
                <a:cubicBezTo>
                  <a:pt x="723" y="969"/>
                  <a:pt x="723" y="969"/>
                  <a:pt x="724" y="970"/>
                </a:cubicBezTo>
                <a:cubicBezTo>
                  <a:pt x="724" y="970"/>
                  <a:pt x="725" y="970"/>
                  <a:pt x="726" y="970"/>
                </a:cubicBezTo>
                <a:cubicBezTo>
                  <a:pt x="726" y="970"/>
                  <a:pt x="727" y="971"/>
                  <a:pt x="728" y="970"/>
                </a:cubicBezTo>
                <a:cubicBezTo>
                  <a:pt x="729" y="970"/>
                  <a:pt x="729" y="970"/>
                  <a:pt x="730" y="970"/>
                </a:cubicBezTo>
                <a:cubicBezTo>
                  <a:pt x="731" y="969"/>
                  <a:pt x="731" y="969"/>
                  <a:pt x="732" y="969"/>
                </a:cubicBezTo>
                <a:cubicBezTo>
                  <a:pt x="732" y="967"/>
                  <a:pt x="730" y="966"/>
                  <a:pt x="729" y="965"/>
                </a:cubicBezTo>
                <a:cubicBezTo>
                  <a:pt x="728" y="965"/>
                  <a:pt x="728" y="963"/>
                  <a:pt x="727" y="962"/>
                </a:cubicBezTo>
                <a:cubicBezTo>
                  <a:pt x="726" y="962"/>
                  <a:pt x="725" y="962"/>
                  <a:pt x="725" y="962"/>
                </a:cubicBezTo>
                <a:cubicBezTo>
                  <a:pt x="724" y="961"/>
                  <a:pt x="724" y="961"/>
                  <a:pt x="723" y="960"/>
                </a:cubicBezTo>
                <a:cubicBezTo>
                  <a:pt x="723" y="958"/>
                  <a:pt x="720" y="955"/>
                  <a:pt x="718" y="957"/>
                </a:cubicBezTo>
                <a:cubicBezTo>
                  <a:pt x="717" y="957"/>
                  <a:pt x="717" y="957"/>
                  <a:pt x="716" y="957"/>
                </a:cubicBezTo>
                <a:cubicBezTo>
                  <a:pt x="715" y="957"/>
                  <a:pt x="714" y="955"/>
                  <a:pt x="713" y="955"/>
                </a:cubicBezTo>
                <a:cubicBezTo>
                  <a:pt x="711" y="954"/>
                  <a:pt x="710" y="954"/>
                  <a:pt x="709" y="954"/>
                </a:cubicBezTo>
                <a:cubicBezTo>
                  <a:pt x="708" y="954"/>
                  <a:pt x="707" y="954"/>
                  <a:pt x="706" y="954"/>
                </a:cubicBezTo>
                <a:cubicBezTo>
                  <a:pt x="705" y="954"/>
                  <a:pt x="705" y="954"/>
                  <a:pt x="704" y="954"/>
                </a:cubicBezTo>
                <a:cubicBezTo>
                  <a:pt x="702" y="953"/>
                  <a:pt x="701" y="956"/>
                  <a:pt x="702" y="957"/>
                </a:cubicBezTo>
                <a:cubicBezTo>
                  <a:pt x="703" y="957"/>
                  <a:pt x="704" y="957"/>
                  <a:pt x="705" y="958"/>
                </a:cubicBezTo>
                <a:cubicBezTo>
                  <a:pt x="705" y="958"/>
                  <a:pt x="705" y="959"/>
                  <a:pt x="705" y="960"/>
                </a:cubicBezTo>
                <a:cubicBezTo>
                  <a:pt x="706" y="962"/>
                  <a:pt x="708" y="960"/>
                  <a:pt x="708" y="962"/>
                </a:cubicBezTo>
                <a:cubicBezTo>
                  <a:pt x="709" y="963"/>
                  <a:pt x="708" y="963"/>
                  <a:pt x="707" y="963"/>
                </a:cubicBezTo>
                <a:cubicBezTo>
                  <a:pt x="707" y="963"/>
                  <a:pt x="706" y="962"/>
                  <a:pt x="706" y="962"/>
                </a:cubicBezTo>
                <a:cubicBezTo>
                  <a:pt x="705" y="963"/>
                  <a:pt x="706" y="964"/>
                  <a:pt x="705" y="964"/>
                </a:cubicBezTo>
                <a:cubicBezTo>
                  <a:pt x="704" y="964"/>
                  <a:pt x="704" y="963"/>
                  <a:pt x="703" y="963"/>
                </a:cubicBezTo>
                <a:cubicBezTo>
                  <a:pt x="703" y="962"/>
                  <a:pt x="702" y="960"/>
                  <a:pt x="701" y="959"/>
                </a:cubicBezTo>
                <a:cubicBezTo>
                  <a:pt x="700" y="959"/>
                  <a:pt x="700" y="958"/>
                  <a:pt x="699" y="958"/>
                </a:cubicBezTo>
                <a:cubicBezTo>
                  <a:pt x="698" y="958"/>
                  <a:pt x="698" y="959"/>
                  <a:pt x="697" y="959"/>
                </a:cubicBezTo>
                <a:cubicBezTo>
                  <a:pt x="696" y="960"/>
                  <a:pt x="696" y="960"/>
                  <a:pt x="695" y="959"/>
                </a:cubicBezTo>
                <a:cubicBezTo>
                  <a:pt x="694" y="959"/>
                  <a:pt x="693" y="959"/>
                  <a:pt x="693" y="960"/>
                </a:cubicBezTo>
                <a:cubicBezTo>
                  <a:pt x="693" y="961"/>
                  <a:pt x="694" y="962"/>
                  <a:pt x="694" y="962"/>
                </a:cubicBezTo>
                <a:cubicBezTo>
                  <a:pt x="694" y="964"/>
                  <a:pt x="694" y="964"/>
                  <a:pt x="695" y="965"/>
                </a:cubicBezTo>
                <a:cubicBezTo>
                  <a:pt x="697" y="965"/>
                  <a:pt x="696" y="966"/>
                  <a:pt x="697" y="967"/>
                </a:cubicBezTo>
                <a:cubicBezTo>
                  <a:pt x="697" y="969"/>
                  <a:pt x="699" y="969"/>
                  <a:pt x="700" y="970"/>
                </a:cubicBezTo>
                <a:cubicBezTo>
                  <a:pt x="700" y="971"/>
                  <a:pt x="702" y="974"/>
                  <a:pt x="700" y="974"/>
                </a:cubicBezTo>
                <a:cubicBezTo>
                  <a:pt x="700" y="975"/>
                  <a:pt x="700" y="974"/>
                  <a:pt x="699" y="973"/>
                </a:cubicBezTo>
                <a:cubicBezTo>
                  <a:pt x="699" y="973"/>
                  <a:pt x="698" y="973"/>
                  <a:pt x="697" y="974"/>
                </a:cubicBezTo>
                <a:cubicBezTo>
                  <a:pt x="697" y="975"/>
                  <a:pt x="697" y="975"/>
                  <a:pt x="697" y="976"/>
                </a:cubicBezTo>
                <a:cubicBezTo>
                  <a:pt x="697" y="977"/>
                  <a:pt x="696" y="977"/>
                  <a:pt x="696" y="978"/>
                </a:cubicBezTo>
                <a:cubicBezTo>
                  <a:pt x="696" y="979"/>
                  <a:pt x="697" y="979"/>
                  <a:pt x="697" y="980"/>
                </a:cubicBezTo>
                <a:cubicBezTo>
                  <a:pt x="697" y="981"/>
                  <a:pt x="697" y="981"/>
                  <a:pt x="697" y="982"/>
                </a:cubicBezTo>
                <a:cubicBezTo>
                  <a:pt x="697" y="983"/>
                  <a:pt x="698" y="983"/>
                  <a:pt x="698" y="984"/>
                </a:cubicBezTo>
                <a:cubicBezTo>
                  <a:pt x="699" y="985"/>
                  <a:pt x="698" y="986"/>
                  <a:pt x="699" y="986"/>
                </a:cubicBezTo>
                <a:cubicBezTo>
                  <a:pt x="700" y="986"/>
                  <a:pt x="700" y="982"/>
                  <a:pt x="700" y="982"/>
                </a:cubicBezTo>
                <a:cubicBezTo>
                  <a:pt x="700" y="981"/>
                  <a:pt x="698" y="978"/>
                  <a:pt x="700" y="978"/>
                </a:cubicBezTo>
                <a:cubicBezTo>
                  <a:pt x="701" y="978"/>
                  <a:pt x="702" y="979"/>
                  <a:pt x="702" y="979"/>
                </a:cubicBezTo>
                <a:cubicBezTo>
                  <a:pt x="703" y="980"/>
                  <a:pt x="703" y="981"/>
                  <a:pt x="704" y="981"/>
                </a:cubicBezTo>
                <a:cubicBezTo>
                  <a:pt x="705" y="980"/>
                  <a:pt x="703" y="977"/>
                  <a:pt x="704" y="976"/>
                </a:cubicBezTo>
                <a:cubicBezTo>
                  <a:pt x="704" y="976"/>
                  <a:pt x="705" y="976"/>
                  <a:pt x="705" y="976"/>
                </a:cubicBezTo>
                <a:cubicBezTo>
                  <a:pt x="705" y="975"/>
                  <a:pt x="705" y="975"/>
                  <a:pt x="705" y="975"/>
                </a:cubicBezTo>
                <a:cubicBezTo>
                  <a:pt x="705" y="974"/>
                  <a:pt x="705" y="973"/>
                  <a:pt x="705" y="972"/>
                </a:cubicBezTo>
                <a:cubicBezTo>
                  <a:pt x="705" y="971"/>
                  <a:pt x="705" y="971"/>
                  <a:pt x="704" y="970"/>
                </a:cubicBezTo>
                <a:cubicBezTo>
                  <a:pt x="704" y="970"/>
                  <a:pt x="704" y="969"/>
                  <a:pt x="705" y="968"/>
                </a:cubicBezTo>
                <a:cubicBezTo>
                  <a:pt x="705" y="968"/>
                  <a:pt x="705" y="968"/>
                  <a:pt x="706" y="968"/>
                </a:cubicBezTo>
                <a:close/>
                <a:moveTo>
                  <a:pt x="735" y="976"/>
                </a:moveTo>
                <a:cubicBezTo>
                  <a:pt x="735" y="975"/>
                  <a:pt x="734" y="975"/>
                  <a:pt x="733" y="975"/>
                </a:cubicBezTo>
                <a:cubicBezTo>
                  <a:pt x="733" y="976"/>
                  <a:pt x="733" y="976"/>
                  <a:pt x="732" y="977"/>
                </a:cubicBezTo>
                <a:cubicBezTo>
                  <a:pt x="732" y="978"/>
                  <a:pt x="731" y="978"/>
                  <a:pt x="731" y="978"/>
                </a:cubicBezTo>
                <a:cubicBezTo>
                  <a:pt x="730" y="979"/>
                  <a:pt x="728" y="980"/>
                  <a:pt x="729" y="982"/>
                </a:cubicBezTo>
                <a:cubicBezTo>
                  <a:pt x="730" y="983"/>
                  <a:pt x="732" y="982"/>
                  <a:pt x="733" y="983"/>
                </a:cubicBezTo>
                <a:cubicBezTo>
                  <a:pt x="734" y="983"/>
                  <a:pt x="735" y="985"/>
                  <a:pt x="735" y="986"/>
                </a:cubicBezTo>
                <a:cubicBezTo>
                  <a:pt x="735" y="987"/>
                  <a:pt x="735" y="987"/>
                  <a:pt x="736" y="988"/>
                </a:cubicBezTo>
                <a:cubicBezTo>
                  <a:pt x="737" y="988"/>
                  <a:pt x="737" y="988"/>
                  <a:pt x="738" y="988"/>
                </a:cubicBezTo>
                <a:cubicBezTo>
                  <a:pt x="740" y="987"/>
                  <a:pt x="740" y="988"/>
                  <a:pt x="741" y="986"/>
                </a:cubicBezTo>
                <a:cubicBezTo>
                  <a:pt x="741" y="984"/>
                  <a:pt x="742" y="982"/>
                  <a:pt x="740" y="981"/>
                </a:cubicBezTo>
                <a:cubicBezTo>
                  <a:pt x="740" y="981"/>
                  <a:pt x="739" y="981"/>
                  <a:pt x="738" y="981"/>
                </a:cubicBezTo>
                <a:cubicBezTo>
                  <a:pt x="738" y="981"/>
                  <a:pt x="737" y="980"/>
                  <a:pt x="736" y="980"/>
                </a:cubicBezTo>
                <a:cubicBezTo>
                  <a:pt x="736" y="980"/>
                  <a:pt x="735" y="980"/>
                  <a:pt x="734" y="980"/>
                </a:cubicBezTo>
                <a:cubicBezTo>
                  <a:pt x="734" y="979"/>
                  <a:pt x="734" y="978"/>
                  <a:pt x="734" y="977"/>
                </a:cubicBezTo>
                <a:cubicBezTo>
                  <a:pt x="735" y="977"/>
                  <a:pt x="736" y="977"/>
                  <a:pt x="735" y="976"/>
                </a:cubicBezTo>
                <a:close/>
                <a:moveTo>
                  <a:pt x="853" y="1159"/>
                </a:moveTo>
                <a:cubicBezTo>
                  <a:pt x="852" y="1158"/>
                  <a:pt x="851" y="1155"/>
                  <a:pt x="849" y="1157"/>
                </a:cubicBezTo>
                <a:cubicBezTo>
                  <a:pt x="848" y="1158"/>
                  <a:pt x="846" y="1160"/>
                  <a:pt x="848" y="1161"/>
                </a:cubicBezTo>
                <a:cubicBezTo>
                  <a:pt x="849" y="1162"/>
                  <a:pt x="850" y="1162"/>
                  <a:pt x="851" y="1163"/>
                </a:cubicBezTo>
                <a:cubicBezTo>
                  <a:pt x="852" y="1164"/>
                  <a:pt x="852" y="1165"/>
                  <a:pt x="853" y="1165"/>
                </a:cubicBezTo>
                <a:cubicBezTo>
                  <a:pt x="853" y="1165"/>
                  <a:pt x="853" y="1163"/>
                  <a:pt x="854" y="1163"/>
                </a:cubicBezTo>
                <a:cubicBezTo>
                  <a:pt x="854" y="1162"/>
                  <a:pt x="854" y="1162"/>
                  <a:pt x="853" y="1161"/>
                </a:cubicBezTo>
                <a:cubicBezTo>
                  <a:pt x="853" y="1160"/>
                  <a:pt x="853" y="1160"/>
                  <a:pt x="853" y="1159"/>
                </a:cubicBezTo>
                <a:close/>
                <a:moveTo>
                  <a:pt x="905" y="1194"/>
                </a:moveTo>
                <a:cubicBezTo>
                  <a:pt x="906" y="1195"/>
                  <a:pt x="908" y="1195"/>
                  <a:pt x="909" y="1196"/>
                </a:cubicBezTo>
                <a:cubicBezTo>
                  <a:pt x="910" y="1197"/>
                  <a:pt x="912" y="1197"/>
                  <a:pt x="913" y="1197"/>
                </a:cubicBezTo>
                <a:cubicBezTo>
                  <a:pt x="914" y="1198"/>
                  <a:pt x="915" y="1198"/>
                  <a:pt x="915" y="1198"/>
                </a:cubicBezTo>
                <a:cubicBezTo>
                  <a:pt x="916" y="1198"/>
                  <a:pt x="916" y="1199"/>
                  <a:pt x="917" y="1199"/>
                </a:cubicBezTo>
                <a:cubicBezTo>
                  <a:pt x="918" y="1198"/>
                  <a:pt x="919" y="1196"/>
                  <a:pt x="920" y="1196"/>
                </a:cubicBezTo>
                <a:cubicBezTo>
                  <a:pt x="921" y="1196"/>
                  <a:pt x="922" y="1197"/>
                  <a:pt x="923" y="1196"/>
                </a:cubicBezTo>
                <a:cubicBezTo>
                  <a:pt x="923" y="1196"/>
                  <a:pt x="923" y="1195"/>
                  <a:pt x="923" y="1194"/>
                </a:cubicBezTo>
                <a:cubicBezTo>
                  <a:pt x="923" y="1193"/>
                  <a:pt x="923" y="1193"/>
                  <a:pt x="922" y="1192"/>
                </a:cubicBezTo>
                <a:cubicBezTo>
                  <a:pt x="922" y="1191"/>
                  <a:pt x="922" y="1191"/>
                  <a:pt x="921" y="1190"/>
                </a:cubicBezTo>
                <a:cubicBezTo>
                  <a:pt x="921" y="1190"/>
                  <a:pt x="921" y="1190"/>
                  <a:pt x="920" y="1190"/>
                </a:cubicBezTo>
                <a:cubicBezTo>
                  <a:pt x="920" y="1189"/>
                  <a:pt x="920" y="1189"/>
                  <a:pt x="920" y="1189"/>
                </a:cubicBezTo>
                <a:cubicBezTo>
                  <a:pt x="920" y="1189"/>
                  <a:pt x="915" y="1186"/>
                  <a:pt x="918" y="1186"/>
                </a:cubicBezTo>
                <a:cubicBezTo>
                  <a:pt x="918" y="1186"/>
                  <a:pt x="918" y="1187"/>
                  <a:pt x="919" y="1187"/>
                </a:cubicBezTo>
                <a:cubicBezTo>
                  <a:pt x="919" y="1187"/>
                  <a:pt x="920" y="1188"/>
                  <a:pt x="921" y="1187"/>
                </a:cubicBezTo>
                <a:cubicBezTo>
                  <a:pt x="923" y="1187"/>
                  <a:pt x="920" y="1185"/>
                  <a:pt x="920" y="1184"/>
                </a:cubicBezTo>
                <a:cubicBezTo>
                  <a:pt x="920" y="1183"/>
                  <a:pt x="924" y="1185"/>
                  <a:pt x="923" y="1183"/>
                </a:cubicBezTo>
                <a:cubicBezTo>
                  <a:pt x="922" y="1182"/>
                  <a:pt x="920" y="1182"/>
                  <a:pt x="919" y="1182"/>
                </a:cubicBezTo>
                <a:cubicBezTo>
                  <a:pt x="918" y="1181"/>
                  <a:pt x="917" y="1178"/>
                  <a:pt x="916" y="1179"/>
                </a:cubicBezTo>
                <a:cubicBezTo>
                  <a:pt x="916" y="1180"/>
                  <a:pt x="918" y="1181"/>
                  <a:pt x="918" y="1182"/>
                </a:cubicBezTo>
                <a:cubicBezTo>
                  <a:pt x="918" y="1182"/>
                  <a:pt x="918" y="1183"/>
                  <a:pt x="918" y="1184"/>
                </a:cubicBezTo>
                <a:cubicBezTo>
                  <a:pt x="917" y="1184"/>
                  <a:pt x="917" y="1183"/>
                  <a:pt x="916" y="1183"/>
                </a:cubicBezTo>
                <a:cubicBezTo>
                  <a:pt x="915" y="1182"/>
                  <a:pt x="914" y="1182"/>
                  <a:pt x="913" y="1181"/>
                </a:cubicBezTo>
                <a:cubicBezTo>
                  <a:pt x="913" y="1180"/>
                  <a:pt x="914" y="1180"/>
                  <a:pt x="914" y="1179"/>
                </a:cubicBezTo>
                <a:cubicBezTo>
                  <a:pt x="914" y="1178"/>
                  <a:pt x="912" y="1177"/>
                  <a:pt x="911" y="1176"/>
                </a:cubicBezTo>
                <a:cubicBezTo>
                  <a:pt x="910" y="1175"/>
                  <a:pt x="908" y="1174"/>
                  <a:pt x="907" y="1174"/>
                </a:cubicBezTo>
                <a:cubicBezTo>
                  <a:pt x="906" y="1173"/>
                  <a:pt x="905" y="1171"/>
                  <a:pt x="903" y="1171"/>
                </a:cubicBezTo>
                <a:cubicBezTo>
                  <a:pt x="903" y="1171"/>
                  <a:pt x="902" y="1171"/>
                  <a:pt x="901" y="1171"/>
                </a:cubicBezTo>
                <a:cubicBezTo>
                  <a:pt x="900" y="1170"/>
                  <a:pt x="899" y="1170"/>
                  <a:pt x="899" y="1170"/>
                </a:cubicBezTo>
                <a:cubicBezTo>
                  <a:pt x="895" y="1169"/>
                  <a:pt x="893" y="1167"/>
                  <a:pt x="891" y="1164"/>
                </a:cubicBezTo>
                <a:cubicBezTo>
                  <a:pt x="890" y="1163"/>
                  <a:pt x="889" y="1162"/>
                  <a:pt x="889" y="1160"/>
                </a:cubicBezTo>
                <a:cubicBezTo>
                  <a:pt x="889" y="1158"/>
                  <a:pt x="887" y="1158"/>
                  <a:pt x="886" y="1157"/>
                </a:cubicBezTo>
                <a:cubicBezTo>
                  <a:pt x="884" y="1155"/>
                  <a:pt x="883" y="1152"/>
                  <a:pt x="881" y="1150"/>
                </a:cubicBezTo>
                <a:cubicBezTo>
                  <a:pt x="880" y="1149"/>
                  <a:pt x="880" y="1149"/>
                  <a:pt x="879" y="1148"/>
                </a:cubicBezTo>
                <a:cubicBezTo>
                  <a:pt x="879" y="1148"/>
                  <a:pt x="879" y="1147"/>
                  <a:pt x="879" y="1146"/>
                </a:cubicBezTo>
                <a:cubicBezTo>
                  <a:pt x="879" y="1145"/>
                  <a:pt x="878" y="1144"/>
                  <a:pt x="876" y="1144"/>
                </a:cubicBezTo>
                <a:cubicBezTo>
                  <a:pt x="875" y="1144"/>
                  <a:pt x="873" y="1144"/>
                  <a:pt x="872" y="1144"/>
                </a:cubicBezTo>
                <a:cubicBezTo>
                  <a:pt x="871" y="1143"/>
                  <a:pt x="870" y="1143"/>
                  <a:pt x="870" y="1142"/>
                </a:cubicBezTo>
                <a:cubicBezTo>
                  <a:pt x="869" y="1142"/>
                  <a:pt x="868" y="1142"/>
                  <a:pt x="867" y="1142"/>
                </a:cubicBezTo>
                <a:cubicBezTo>
                  <a:pt x="866" y="1142"/>
                  <a:pt x="865" y="1140"/>
                  <a:pt x="863" y="1141"/>
                </a:cubicBezTo>
                <a:cubicBezTo>
                  <a:pt x="861" y="1141"/>
                  <a:pt x="860" y="1141"/>
                  <a:pt x="859" y="1141"/>
                </a:cubicBezTo>
                <a:cubicBezTo>
                  <a:pt x="857" y="1141"/>
                  <a:pt x="856" y="1140"/>
                  <a:pt x="855" y="1139"/>
                </a:cubicBezTo>
                <a:cubicBezTo>
                  <a:pt x="853" y="1139"/>
                  <a:pt x="852" y="1139"/>
                  <a:pt x="850" y="1139"/>
                </a:cubicBezTo>
                <a:cubicBezTo>
                  <a:pt x="849" y="1138"/>
                  <a:pt x="847" y="1137"/>
                  <a:pt x="846" y="1137"/>
                </a:cubicBezTo>
                <a:cubicBezTo>
                  <a:pt x="845" y="1137"/>
                  <a:pt x="843" y="1137"/>
                  <a:pt x="842" y="1136"/>
                </a:cubicBezTo>
                <a:cubicBezTo>
                  <a:pt x="840" y="1136"/>
                  <a:pt x="839" y="1135"/>
                  <a:pt x="838" y="1134"/>
                </a:cubicBezTo>
                <a:cubicBezTo>
                  <a:pt x="837" y="1133"/>
                  <a:pt x="836" y="1132"/>
                  <a:pt x="835" y="1132"/>
                </a:cubicBezTo>
                <a:cubicBezTo>
                  <a:pt x="833" y="1131"/>
                  <a:pt x="832" y="1130"/>
                  <a:pt x="831" y="1130"/>
                </a:cubicBezTo>
                <a:cubicBezTo>
                  <a:pt x="828" y="1129"/>
                  <a:pt x="825" y="1130"/>
                  <a:pt x="822" y="1131"/>
                </a:cubicBezTo>
                <a:cubicBezTo>
                  <a:pt x="821" y="1131"/>
                  <a:pt x="818" y="1131"/>
                  <a:pt x="818" y="1132"/>
                </a:cubicBezTo>
                <a:cubicBezTo>
                  <a:pt x="817" y="1133"/>
                  <a:pt x="819" y="1134"/>
                  <a:pt x="819" y="1135"/>
                </a:cubicBezTo>
                <a:cubicBezTo>
                  <a:pt x="820" y="1137"/>
                  <a:pt x="820" y="1138"/>
                  <a:pt x="821" y="1139"/>
                </a:cubicBezTo>
                <a:cubicBezTo>
                  <a:pt x="822" y="1140"/>
                  <a:pt x="825" y="1141"/>
                  <a:pt x="826" y="1140"/>
                </a:cubicBezTo>
                <a:cubicBezTo>
                  <a:pt x="828" y="1140"/>
                  <a:pt x="829" y="1140"/>
                  <a:pt x="831" y="1140"/>
                </a:cubicBezTo>
                <a:cubicBezTo>
                  <a:pt x="832" y="1140"/>
                  <a:pt x="834" y="1140"/>
                  <a:pt x="834" y="1138"/>
                </a:cubicBezTo>
                <a:cubicBezTo>
                  <a:pt x="835" y="1138"/>
                  <a:pt x="835" y="1137"/>
                  <a:pt x="836" y="1137"/>
                </a:cubicBezTo>
                <a:cubicBezTo>
                  <a:pt x="837" y="1138"/>
                  <a:pt x="836" y="1138"/>
                  <a:pt x="835" y="1139"/>
                </a:cubicBezTo>
                <a:cubicBezTo>
                  <a:pt x="835" y="1139"/>
                  <a:pt x="835" y="1140"/>
                  <a:pt x="835" y="1141"/>
                </a:cubicBezTo>
                <a:cubicBezTo>
                  <a:pt x="835" y="1141"/>
                  <a:pt x="836" y="1142"/>
                  <a:pt x="836" y="1142"/>
                </a:cubicBezTo>
                <a:cubicBezTo>
                  <a:pt x="836" y="1143"/>
                  <a:pt x="836" y="1143"/>
                  <a:pt x="835" y="1143"/>
                </a:cubicBezTo>
                <a:cubicBezTo>
                  <a:pt x="835" y="1142"/>
                  <a:pt x="835" y="1141"/>
                  <a:pt x="834" y="1141"/>
                </a:cubicBezTo>
                <a:cubicBezTo>
                  <a:pt x="833" y="1140"/>
                  <a:pt x="831" y="1140"/>
                  <a:pt x="830" y="1140"/>
                </a:cubicBezTo>
                <a:cubicBezTo>
                  <a:pt x="829" y="1141"/>
                  <a:pt x="827" y="1141"/>
                  <a:pt x="827" y="1142"/>
                </a:cubicBezTo>
                <a:cubicBezTo>
                  <a:pt x="827" y="1144"/>
                  <a:pt x="827" y="1146"/>
                  <a:pt x="828" y="1146"/>
                </a:cubicBezTo>
                <a:cubicBezTo>
                  <a:pt x="829" y="1147"/>
                  <a:pt x="830" y="1147"/>
                  <a:pt x="830" y="1147"/>
                </a:cubicBezTo>
                <a:cubicBezTo>
                  <a:pt x="830" y="1148"/>
                  <a:pt x="829" y="1149"/>
                  <a:pt x="829" y="1149"/>
                </a:cubicBezTo>
                <a:cubicBezTo>
                  <a:pt x="829" y="1149"/>
                  <a:pt x="827" y="1149"/>
                  <a:pt x="827" y="1150"/>
                </a:cubicBezTo>
                <a:cubicBezTo>
                  <a:pt x="827" y="1151"/>
                  <a:pt x="828" y="1150"/>
                  <a:pt x="829" y="1150"/>
                </a:cubicBezTo>
                <a:cubicBezTo>
                  <a:pt x="830" y="1150"/>
                  <a:pt x="830" y="1150"/>
                  <a:pt x="831" y="1150"/>
                </a:cubicBezTo>
                <a:cubicBezTo>
                  <a:pt x="831" y="1149"/>
                  <a:pt x="832" y="1149"/>
                  <a:pt x="832" y="1149"/>
                </a:cubicBezTo>
                <a:cubicBezTo>
                  <a:pt x="833" y="1148"/>
                  <a:pt x="835" y="1148"/>
                  <a:pt x="836" y="1149"/>
                </a:cubicBezTo>
                <a:cubicBezTo>
                  <a:pt x="837" y="1149"/>
                  <a:pt x="837" y="1149"/>
                  <a:pt x="837" y="1151"/>
                </a:cubicBezTo>
                <a:cubicBezTo>
                  <a:pt x="838" y="1151"/>
                  <a:pt x="837" y="1152"/>
                  <a:pt x="838" y="1152"/>
                </a:cubicBezTo>
                <a:cubicBezTo>
                  <a:pt x="839" y="1152"/>
                  <a:pt x="840" y="1151"/>
                  <a:pt x="840" y="1151"/>
                </a:cubicBezTo>
                <a:cubicBezTo>
                  <a:pt x="840" y="1151"/>
                  <a:pt x="840" y="1150"/>
                  <a:pt x="841" y="1149"/>
                </a:cubicBezTo>
                <a:cubicBezTo>
                  <a:pt x="841" y="1149"/>
                  <a:pt x="842" y="1150"/>
                  <a:pt x="843" y="1151"/>
                </a:cubicBezTo>
                <a:cubicBezTo>
                  <a:pt x="844" y="1151"/>
                  <a:pt x="843" y="1151"/>
                  <a:pt x="843" y="1152"/>
                </a:cubicBezTo>
                <a:cubicBezTo>
                  <a:pt x="842" y="1153"/>
                  <a:pt x="842" y="1153"/>
                  <a:pt x="842" y="1154"/>
                </a:cubicBezTo>
                <a:cubicBezTo>
                  <a:pt x="842" y="1154"/>
                  <a:pt x="842" y="1155"/>
                  <a:pt x="842" y="1156"/>
                </a:cubicBezTo>
                <a:cubicBezTo>
                  <a:pt x="843" y="1156"/>
                  <a:pt x="843" y="1156"/>
                  <a:pt x="843" y="1156"/>
                </a:cubicBezTo>
                <a:cubicBezTo>
                  <a:pt x="844" y="1156"/>
                  <a:pt x="844" y="1157"/>
                  <a:pt x="844" y="1157"/>
                </a:cubicBezTo>
                <a:cubicBezTo>
                  <a:pt x="845" y="1158"/>
                  <a:pt x="846" y="1158"/>
                  <a:pt x="847" y="1157"/>
                </a:cubicBezTo>
                <a:cubicBezTo>
                  <a:pt x="848" y="1157"/>
                  <a:pt x="848" y="1156"/>
                  <a:pt x="849" y="1155"/>
                </a:cubicBezTo>
                <a:cubicBezTo>
                  <a:pt x="849" y="1155"/>
                  <a:pt x="852" y="1155"/>
                  <a:pt x="853" y="1156"/>
                </a:cubicBezTo>
                <a:cubicBezTo>
                  <a:pt x="853" y="1156"/>
                  <a:pt x="853" y="1157"/>
                  <a:pt x="853" y="1157"/>
                </a:cubicBezTo>
                <a:cubicBezTo>
                  <a:pt x="854" y="1158"/>
                  <a:pt x="854" y="1159"/>
                  <a:pt x="854" y="1160"/>
                </a:cubicBezTo>
                <a:cubicBezTo>
                  <a:pt x="854" y="1160"/>
                  <a:pt x="854" y="1161"/>
                  <a:pt x="855" y="1162"/>
                </a:cubicBezTo>
                <a:cubicBezTo>
                  <a:pt x="856" y="1162"/>
                  <a:pt x="856" y="1161"/>
                  <a:pt x="856" y="1160"/>
                </a:cubicBezTo>
                <a:cubicBezTo>
                  <a:pt x="857" y="1160"/>
                  <a:pt x="858" y="1159"/>
                  <a:pt x="858" y="1160"/>
                </a:cubicBezTo>
                <a:cubicBezTo>
                  <a:pt x="858" y="1161"/>
                  <a:pt x="857" y="1161"/>
                  <a:pt x="857" y="1162"/>
                </a:cubicBezTo>
                <a:cubicBezTo>
                  <a:pt x="858" y="1162"/>
                  <a:pt x="860" y="1162"/>
                  <a:pt x="859" y="1163"/>
                </a:cubicBezTo>
                <a:cubicBezTo>
                  <a:pt x="858" y="1163"/>
                  <a:pt x="857" y="1163"/>
                  <a:pt x="856" y="1164"/>
                </a:cubicBezTo>
                <a:cubicBezTo>
                  <a:pt x="855" y="1164"/>
                  <a:pt x="855" y="1171"/>
                  <a:pt x="856" y="1171"/>
                </a:cubicBezTo>
                <a:cubicBezTo>
                  <a:pt x="856" y="1171"/>
                  <a:pt x="856" y="1171"/>
                  <a:pt x="857" y="1170"/>
                </a:cubicBezTo>
                <a:cubicBezTo>
                  <a:pt x="857" y="1170"/>
                  <a:pt x="857" y="1169"/>
                  <a:pt x="858" y="1169"/>
                </a:cubicBezTo>
                <a:cubicBezTo>
                  <a:pt x="858" y="1168"/>
                  <a:pt x="859" y="1168"/>
                  <a:pt x="860" y="1168"/>
                </a:cubicBezTo>
                <a:cubicBezTo>
                  <a:pt x="861" y="1168"/>
                  <a:pt x="863" y="1169"/>
                  <a:pt x="864" y="1169"/>
                </a:cubicBezTo>
                <a:cubicBezTo>
                  <a:pt x="865" y="1168"/>
                  <a:pt x="868" y="1168"/>
                  <a:pt x="868" y="1169"/>
                </a:cubicBezTo>
                <a:cubicBezTo>
                  <a:pt x="869" y="1170"/>
                  <a:pt x="868" y="1170"/>
                  <a:pt x="868" y="1171"/>
                </a:cubicBezTo>
                <a:cubicBezTo>
                  <a:pt x="867" y="1172"/>
                  <a:pt x="867" y="1175"/>
                  <a:pt x="869" y="1174"/>
                </a:cubicBezTo>
                <a:cubicBezTo>
                  <a:pt x="870" y="1174"/>
                  <a:pt x="869" y="1173"/>
                  <a:pt x="870" y="1173"/>
                </a:cubicBezTo>
                <a:cubicBezTo>
                  <a:pt x="872" y="1171"/>
                  <a:pt x="871" y="1173"/>
                  <a:pt x="871" y="1175"/>
                </a:cubicBezTo>
                <a:cubicBezTo>
                  <a:pt x="872" y="1176"/>
                  <a:pt x="873" y="1175"/>
                  <a:pt x="874" y="1176"/>
                </a:cubicBezTo>
                <a:cubicBezTo>
                  <a:pt x="874" y="1177"/>
                  <a:pt x="873" y="1178"/>
                  <a:pt x="872" y="1177"/>
                </a:cubicBezTo>
                <a:cubicBezTo>
                  <a:pt x="871" y="1177"/>
                  <a:pt x="870" y="1176"/>
                  <a:pt x="870" y="1176"/>
                </a:cubicBezTo>
                <a:cubicBezTo>
                  <a:pt x="869" y="1178"/>
                  <a:pt x="873" y="1180"/>
                  <a:pt x="874" y="1179"/>
                </a:cubicBezTo>
                <a:cubicBezTo>
                  <a:pt x="876" y="1179"/>
                  <a:pt x="880" y="1179"/>
                  <a:pt x="883" y="1180"/>
                </a:cubicBezTo>
                <a:cubicBezTo>
                  <a:pt x="884" y="1181"/>
                  <a:pt x="885" y="1181"/>
                  <a:pt x="887" y="1181"/>
                </a:cubicBezTo>
                <a:cubicBezTo>
                  <a:pt x="887" y="1181"/>
                  <a:pt x="888" y="1181"/>
                  <a:pt x="889" y="1181"/>
                </a:cubicBezTo>
                <a:cubicBezTo>
                  <a:pt x="889" y="1181"/>
                  <a:pt x="890" y="1180"/>
                  <a:pt x="890" y="1180"/>
                </a:cubicBezTo>
                <a:cubicBezTo>
                  <a:pt x="891" y="1180"/>
                  <a:pt x="891" y="1180"/>
                  <a:pt x="891" y="1180"/>
                </a:cubicBezTo>
                <a:cubicBezTo>
                  <a:pt x="891" y="1181"/>
                  <a:pt x="890" y="1182"/>
                  <a:pt x="889" y="1182"/>
                </a:cubicBezTo>
                <a:cubicBezTo>
                  <a:pt x="889" y="1182"/>
                  <a:pt x="888" y="1182"/>
                  <a:pt x="888" y="1183"/>
                </a:cubicBezTo>
                <a:cubicBezTo>
                  <a:pt x="887" y="1184"/>
                  <a:pt x="886" y="1184"/>
                  <a:pt x="886" y="1185"/>
                </a:cubicBezTo>
                <a:cubicBezTo>
                  <a:pt x="885" y="1185"/>
                  <a:pt x="884" y="1185"/>
                  <a:pt x="884" y="1186"/>
                </a:cubicBezTo>
                <a:cubicBezTo>
                  <a:pt x="884" y="1187"/>
                  <a:pt x="886" y="1188"/>
                  <a:pt x="887" y="1188"/>
                </a:cubicBezTo>
                <a:cubicBezTo>
                  <a:pt x="888" y="1189"/>
                  <a:pt x="890" y="1189"/>
                  <a:pt x="891" y="1189"/>
                </a:cubicBezTo>
                <a:cubicBezTo>
                  <a:pt x="894" y="1191"/>
                  <a:pt x="897" y="1191"/>
                  <a:pt x="900" y="1192"/>
                </a:cubicBezTo>
                <a:cubicBezTo>
                  <a:pt x="902" y="1193"/>
                  <a:pt x="903" y="1194"/>
                  <a:pt x="905" y="1194"/>
                </a:cubicBezTo>
                <a:close/>
                <a:moveTo>
                  <a:pt x="862" y="1170"/>
                </a:moveTo>
                <a:cubicBezTo>
                  <a:pt x="861" y="1171"/>
                  <a:pt x="863" y="1172"/>
                  <a:pt x="863" y="1172"/>
                </a:cubicBezTo>
                <a:cubicBezTo>
                  <a:pt x="864" y="1173"/>
                  <a:pt x="863" y="1174"/>
                  <a:pt x="864" y="1174"/>
                </a:cubicBezTo>
                <a:cubicBezTo>
                  <a:pt x="864" y="1175"/>
                  <a:pt x="865" y="1174"/>
                  <a:pt x="865" y="1174"/>
                </a:cubicBezTo>
                <a:cubicBezTo>
                  <a:pt x="866" y="1173"/>
                  <a:pt x="865" y="1172"/>
                  <a:pt x="865" y="1172"/>
                </a:cubicBezTo>
                <a:cubicBezTo>
                  <a:pt x="866" y="1171"/>
                  <a:pt x="866" y="1171"/>
                  <a:pt x="865" y="1170"/>
                </a:cubicBezTo>
                <a:cubicBezTo>
                  <a:pt x="865" y="1169"/>
                  <a:pt x="863" y="1169"/>
                  <a:pt x="862" y="1170"/>
                </a:cubicBezTo>
                <a:close/>
                <a:moveTo>
                  <a:pt x="825" y="1097"/>
                </a:moveTo>
                <a:cubicBezTo>
                  <a:pt x="825" y="1097"/>
                  <a:pt x="824" y="1097"/>
                  <a:pt x="823" y="1098"/>
                </a:cubicBezTo>
                <a:cubicBezTo>
                  <a:pt x="822" y="1099"/>
                  <a:pt x="821" y="1101"/>
                  <a:pt x="822" y="1102"/>
                </a:cubicBezTo>
                <a:cubicBezTo>
                  <a:pt x="823" y="1103"/>
                  <a:pt x="823" y="1103"/>
                  <a:pt x="823" y="1104"/>
                </a:cubicBezTo>
                <a:cubicBezTo>
                  <a:pt x="824" y="1104"/>
                  <a:pt x="823" y="1106"/>
                  <a:pt x="824" y="1106"/>
                </a:cubicBezTo>
                <a:cubicBezTo>
                  <a:pt x="825" y="1107"/>
                  <a:pt x="825" y="1103"/>
                  <a:pt x="826" y="1102"/>
                </a:cubicBezTo>
                <a:cubicBezTo>
                  <a:pt x="826" y="1101"/>
                  <a:pt x="827" y="1101"/>
                  <a:pt x="827" y="1100"/>
                </a:cubicBezTo>
                <a:cubicBezTo>
                  <a:pt x="827" y="1099"/>
                  <a:pt x="827" y="1099"/>
                  <a:pt x="826" y="1098"/>
                </a:cubicBezTo>
                <a:cubicBezTo>
                  <a:pt x="826" y="1097"/>
                  <a:pt x="826" y="1096"/>
                  <a:pt x="825" y="1097"/>
                </a:cubicBezTo>
                <a:close/>
                <a:moveTo>
                  <a:pt x="825" y="1106"/>
                </a:moveTo>
                <a:cubicBezTo>
                  <a:pt x="825" y="1107"/>
                  <a:pt x="824" y="1108"/>
                  <a:pt x="823" y="1109"/>
                </a:cubicBezTo>
                <a:cubicBezTo>
                  <a:pt x="823" y="1110"/>
                  <a:pt x="824" y="1111"/>
                  <a:pt x="825" y="1112"/>
                </a:cubicBezTo>
                <a:cubicBezTo>
                  <a:pt x="826" y="1112"/>
                  <a:pt x="826" y="1113"/>
                  <a:pt x="826" y="1113"/>
                </a:cubicBezTo>
                <a:cubicBezTo>
                  <a:pt x="826" y="1114"/>
                  <a:pt x="827" y="1115"/>
                  <a:pt x="827" y="1114"/>
                </a:cubicBezTo>
                <a:cubicBezTo>
                  <a:pt x="829" y="1113"/>
                  <a:pt x="827" y="1111"/>
                  <a:pt x="826" y="1109"/>
                </a:cubicBezTo>
                <a:cubicBezTo>
                  <a:pt x="826" y="1109"/>
                  <a:pt x="827" y="1106"/>
                  <a:pt x="825" y="1106"/>
                </a:cubicBezTo>
                <a:close/>
                <a:moveTo>
                  <a:pt x="778" y="1047"/>
                </a:moveTo>
                <a:cubicBezTo>
                  <a:pt x="779" y="1046"/>
                  <a:pt x="779" y="1045"/>
                  <a:pt x="779" y="1045"/>
                </a:cubicBezTo>
                <a:cubicBezTo>
                  <a:pt x="780" y="1043"/>
                  <a:pt x="780" y="1043"/>
                  <a:pt x="779" y="1042"/>
                </a:cubicBezTo>
                <a:cubicBezTo>
                  <a:pt x="779" y="1042"/>
                  <a:pt x="779" y="1041"/>
                  <a:pt x="778" y="1041"/>
                </a:cubicBezTo>
                <a:cubicBezTo>
                  <a:pt x="778" y="1040"/>
                  <a:pt x="777" y="1040"/>
                  <a:pt x="775" y="1040"/>
                </a:cubicBezTo>
                <a:cubicBezTo>
                  <a:pt x="774" y="1041"/>
                  <a:pt x="773" y="1041"/>
                  <a:pt x="773" y="1042"/>
                </a:cubicBezTo>
                <a:cubicBezTo>
                  <a:pt x="771" y="1042"/>
                  <a:pt x="769" y="1043"/>
                  <a:pt x="770" y="1045"/>
                </a:cubicBezTo>
                <a:cubicBezTo>
                  <a:pt x="770" y="1046"/>
                  <a:pt x="771" y="1046"/>
                  <a:pt x="772" y="1047"/>
                </a:cubicBezTo>
                <a:cubicBezTo>
                  <a:pt x="773" y="1047"/>
                  <a:pt x="773" y="1047"/>
                  <a:pt x="774" y="1047"/>
                </a:cubicBezTo>
                <a:cubicBezTo>
                  <a:pt x="776" y="1047"/>
                  <a:pt x="777" y="1048"/>
                  <a:pt x="778" y="1047"/>
                </a:cubicBezTo>
                <a:close/>
                <a:moveTo>
                  <a:pt x="804" y="1079"/>
                </a:moveTo>
                <a:cubicBezTo>
                  <a:pt x="803" y="1078"/>
                  <a:pt x="802" y="1078"/>
                  <a:pt x="802" y="1076"/>
                </a:cubicBezTo>
                <a:cubicBezTo>
                  <a:pt x="801" y="1075"/>
                  <a:pt x="800" y="1075"/>
                  <a:pt x="800" y="1077"/>
                </a:cubicBezTo>
                <a:cubicBezTo>
                  <a:pt x="799" y="1078"/>
                  <a:pt x="800" y="1080"/>
                  <a:pt x="801" y="1080"/>
                </a:cubicBezTo>
                <a:cubicBezTo>
                  <a:pt x="801" y="1081"/>
                  <a:pt x="802" y="1082"/>
                  <a:pt x="803" y="1083"/>
                </a:cubicBezTo>
                <a:cubicBezTo>
                  <a:pt x="804" y="1083"/>
                  <a:pt x="804" y="1084"/>
                  <a:pt x="805" y="1084"/>
                </a:cubicBezTo>
                <a:cubicBezTo>
                  <a:pt x="805" y="1085"/>
                  <a:pt x="805" y="1085"/>
                  <a:pt x="805" y="1086"/>
                </a:cubicBezTo>
                <a:cubicBezTo>
                  <a:pt x="806" y="1086"/>
                  <a:pt x="807" y="1086"/>
                  <a:pt x="807" y="1085"/>
                </a:cubicBezTo>
                <a:cubicBezTo>
                  <a:pt x="807" y="1084"/>
                  <a:pt x="806" y="1083"/>
                  <a:pt x="806" y="1082"/>
                </a:cubicBezTo>
                <a:cubicBezTo>
                  <a:pt x="805" y="1080"/>
                  <a:pt x="805" y="1080"/>
                  <a:pt x="804" y="1079"/>
                </a:cubicBezTo>
                <a:close/>
                <a:moveTo>
                  <a:pt x="723" y="976"/>
                </a:moveTo>
                <a:cubicBezTo>
                  <a:pt x="723" y="976"/>
                  <a:pt x="724" y="977"/>
                  <a:pt x="725" y="977"/>
                </a:cubicBezTo>
                <a:cubicBezTo>
                  <a:pt x="725" y="978"/>
                  <a:pt x="725" y="978"/>
                  <a:pt x="726" y="978"/>
                </a:cubicBezTo>
                <a:cubicBezTo>
                  <a:pt x="728" y="978"/>
                  <a:pt x="728" y="977"/>
                  <a:pt x="729" y="975"/>
                </a:cubicBezTo>
                <a:cubicBezTo>
                  <a:pt x="729" y="974"/>
                  <a:pt x="729" y="972"/>
                  <a:pt x="728" y="972"/>
                </a:cubicBezTo>
                <a:cubicBezTo>
                  <a:pt x="726" y="971"/>
                  <a:pt x="720" y="974"/>
                  <a:pt x="723" y="976"/>
                </a:cubicBezTo>
                <a:close/>
                <a:moveTo>
                  <a:pt x="668" y="948"/>
                </a:moveTo>
                <a:cubicBezTo>
                  <a:pt x="668" y="947"/>
                  <a:pt x="667" y="947"/>
                  <a:pt x="666" y="947"/>
                </a:cubicBezTo>
                <a:cubicBezTo>
                  <a:pt x="665" y="945"/>
                  <a:pt x="663" y="948"/>
                  <a:pt x="664" y="949"/>
                </a:cubicBezTo>
                <a:cubicBezTo>
                  <a:pt x="664" y="950"/>
                  <a:pt x="665" y="950"/>
                  <a:pt x="665" y="951"/>
                </a:cubicBezTo>
                <a:cubicBezTo>
                  <a:pt x="666" y="951"/>
                  <a:pt x="666" y="952"/>
                  <a:pt x="666" y="953"/>
                </a:cubicBezTo>
                <a:cubicBezTo>
                  <a:pt x="665" y="953"/>
                  <a:pt x="665" y="953"/>
                  <a:pt x="665" y="953"/>
                </a:cubicBezTo>
                <a:cubicBezTo>
                  <a:pt x="664" y="953"/>
                  <a:pt x="664" y="954"/>
                  <a:pt x="664" y="954"/>
                </a:cubicBezTo>
                <a:cubicBezTo>
                  <a:pt x="665" y="956"/>
                  <a:pt x="667" y="957"/>
                  <a:pt x="668" y="956"/>
                </a:cubicBezTo>
                <a:cubicBezTo>
                  <a:pt x="669" y="955"/>
                  <a:pt x="670" y="952"/>
                  <a:pt x="669" y="951"/>
                </a:cubicBezTo>
                <a:cubicBezTo>
                  <a:pt x="669" y="950"/>
                  <a:pt x="668" y="950"/>
                  <a:pt x="668" y="94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 name="Title 1"/>
          <p:cNvSpPr>
            <a:spLocks noGrp="1"/>
          </p:cNvSpPr>
          <p:nvPr>
            <p:ph type="ctrTitle"/>
          </p:nvPr>
        </p:nvSpPr>
        <p:spPr>
          <a:xfrm>
            <a:off x="1217931" y="1828800"/>
            <a:ext cx="975614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935" y="5029200"/>
            <a:ext cx="7850644"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solidFill>
                  <a:srgbClr val="545454"/>
                </a:solidFill>
              </a:rPr>
              <a:pPr/>
              <a:t>7/31/2015</a:t>
            </a:fld>
            <a:endParaRPr>
              <a:solidFill>
                <a:srgbClr val="545454"/>
              </a:solidFill>
            </a:endParaRPr>
          </a:p>
        </p:txBody>
      </p:sp>
      <p:sp>
        <p:nvSpPr>
          <p:cNvPr id="5" name="Footer Placeholder 4"/>
          <p:cNvSpPr>
            <a:spLocks noGrp="1"/>
          </p:cNvSpPr>
          <p:nvPr>
            <p:ph type="ftr" sz="quarter" idx="11"/>
          </p:nvPr>
        </p:nvSpPr>
        <p:spPr/>
        <p:txBody>
          <a:bodyPr/>
          <a:lstStyle/>
          <a:p>
            <a:endParaRPr>
              <a:solidFill>
                <a:srgbClr val="545454"/>
              </a:solidFill>
            </a:endParaRPr>
          </a:p>
        </p:txBody>
      </p:sp>
      <p:sp>
        <p:nvSpPr>
          <p:cNvPr id="6" name="Slide Number Placeholder 5"/>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5" y="3429008"/>
            <a:ext cx="975614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213467" y="685805"/>
            <a:ext cx="7855108"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solidFill>
                  <a:srgbClr val="545454"/>
                </a:solidFill>
              </a:rPr>
              <a:pPr/>
              <a:t>7/31/2015</a:t>
            </a:fld>
            <a:endParaRPr>
              <a:solidFill>
                <a:srgbClr val="545454"/>
              </a:solidFill>
            </a:endParaRPr>
          </a:p>
        </p:txBody>
      </p:sp>
      <p:sp>
        <p:nvSpPr>
          <p:cNvPr id="5" name="Footer Placeholder 4"/>
          <p:cNvSpPr>
            <a:spLocks noGrp="1"/>
          </p:cNvSpPr>
          <p:nvPr>
            <p:ph type="ftr" sz="quarter" idx="11"/>
          </p:nvPr>
        </p:nvSpPr>
        <p:spPr/>
        <p:txBody>
          <a:bodyPr/>
          <a:lstStyle/>
          <a:p>
            <a:endParaRPr>
              <a:solidFill>
                <a:srgbClr val="545454"/>
              </a:solidFill>
            </a:endParaRPr>
          </a:p>
        </p:txBody>
      </p:sp>
      <p:sp>
        <p:nvSpPr>
          <p:cNvPr id="6" name="Slide Number Placeholder 5"/>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600" y="1828800"/>
            <a:ext cx="4709960"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4111" y="1828800"/>
            <a:ext cx="4709960"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solidFill>
                  <a:srgbClr val="545454"/>
                </a:solidFill>
              </a:rPr>
              <a:pPr/>
              <a:t>7/31/2015</a:t>
            </a:fld>
            <a:endParaRPr>
              <a:solidFill>
                <a:srgbClr val="545454"/>
              </a:solidFill>
            </a:endParaRPr>
          </a:p>
        </p:txBody>
      </p:sp>
      <p:sp>
        <p:nvSpPr>
          <p:cNvPr id="6" name="Footer Placeholder 5"/>
          <p:cNvSpPr>
            <a:spLocks noGrp="1"/>
          </p:cNvSpPr>
          <p:nvPr>
            <p:ph type="ftr" sz="quarter" idx="11"/>
          </p:nvPr>
        </p:nvSpPr>
        <p:spPr/>
        <p:txBody>
          <a:bodyPr/>
          <a:lstStyle/>
          <a:p>
            <a:endParaRPr>
              <a:solidFill>
                <a:srgbClr val="545454"/>
              </a:solidFill>
            </a:endParaRPr>
          </a:p>
        </p:txBody>
      </p:sp>
      <p:sp>
        <p:nvSpPr>
          <p:cNvPr id="7" name="Slide Number Placeholder 6"/>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932" y="1828801"/>
            <a:ext cx="4710387"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7932" y="2743205"/>
            <a:ext cx="4710387"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3685" y="1828801"/>
            <a:ext cx="4710387"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3685" y="2743205"/>
            <a:ext cx="4710387"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solidFill>
                  <a:srgbClr val="545454"/>
                </a:solidFill>
              </a:rPr>
              <a:pPr/>
              <a:t>7/31/2015</a:t>
            </a:fld>
            <a:endParaRPr>
              <a:solidFill>
                <a:srgbClr val="545454"/>
              </a:solidFill>
            </a:endParaRPr>
          </a:p>
        </p:txBody>
      </p:sp>
      <p:sp>
        <p:nvSpPr>
          <p:cNvPr id="8" name="Footer Placeholder 7"/>
          <p:cNvSpPr>
            <a:spLocks noGrp="1"/>
          </p:cNvSpPr>
          <p:nvPr>
            <p:ph type="ftr" sz="quarter" idx="11"/>
          </p:nvPr>
        </p:nvSpPr>
        <p:spPr/>
        <p:txBody>
          <a:bodyPr/>
          <a:lstStyle/>
          <a:p>
            <a:endParaRPr>
              <a:solidFill>
                <a:srgbClr val="545454"/>
              </a:solidFill>
            </a:endParaRPr>
          </a:p>
        </p:txBody>
      </p:sp>
      <p:sp>
        <p:nvSpPr>
          <p:cNvPr id="9" name="Slide Number Placeholder 8"/>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solidFill>
                  <a:srgbClr val="545454"/>
                </a:solidFill>
              </a:rPr>
              <a:pPr/>
              <a:t>7/31/2015</a:t>
            </a:fld>
            <a:endParaRPr>
              <a:solidFill>
                <a:srgbClr val="545454"/>
              </a:solidFill>
            </a:endParaRPr>
          </a:p>
        </p:txBody>
      </p:sp>
      <p:sp>
        <p:nvSpPr>
          <p:cNvPr id="4" name="Footer Placeholder 3"/>
          <p:cNvSpPr>
            <a:spLocks noGrp="1"/>
          </p:cNvSpPr>
          <p:nvPr>
            <p:ph type="ftr" sz="quarter" idx="11"/>
          </p:nvPr>
        </p:nvSpPr>
        <p:spPr/>
        <p:txBody>
          <a:bodyPr/>
          <a:lstStyle/>
          <a:p>
            <a:endParaRPr>
              <a:solidFill>
                <a:srgbClr val="545454"/>
              </a:solidFill>
            </a:endParaRPr>
          </a:p>
        </p:txBody>
      </p:sp>
      <p:sp>
        <p:nvSpPr>
          <p:cNvPr id="5" name="Slide Number Placeholder 4"/>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solidFill>
                  <a:srgbClr val="545454"/>
                </a:solidFill>
              </a:rPr>
              <a:pPr/>
              <a:t>7/31/2015</a:t>
            </a:fld>
            <a:endParaRPr>
              <a:solidFill>
                <a:srgbClr val="545454"/>
              </a:solidFill>
            </a:endParaRPr>
          </a:p>
        </p:txBody>
      </p:sp>
      <p:sp>
        <p:nvSpPr>
          <p:cNvPr id="3" name="Footer Placeholder 2"/>
          <p:cNvSpPr>
            <a:spLocks noGrp="1"/>
          </p:cNvSpPr>
          <p:nvPr>
            <p:ph type="ftr" sz="quarter" idx="11"/>
          </p:nvPr>
        </p:nvSpPr>
        <p:spPr/>
        <p:txBody>
          <a:bodyPr/>
          <a:lstStyle/>
          <a:p>
            <a:endParaRPr>
              <a:solidFill>
                <a:srgbClr val="545454"/>
              </a:solidFill>
            </a:endParaRPr>
          </a:p>
        </p:txBody>
      </p:sp>
      <p:sp>
        <p:nvSpPr>
          <p:cNvPr id="4" name="Slide Number Placeholder 3"/>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1940" y="68266"/>
            <a:ext cx="7916333" cy="827087"/>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1016001" y="1376371"/>
            <a:ext cx="10881787" cy="4719637"/>
          </a:xfrm>
        </p:spPr>
        <p:txBody>
          <a:bodyPr/>
          <a:lstStyle>
            <a:lvl1pPr>
              <a:defRPr sz="1600" b="1"/>
            </a:lvl1pPr>
            <a:lvl2pPr>
              <a:defRPr sz="1400"/>
            </a:lvl2pPr>
            <a:lvl3pPr>
              <a:defRPr sz="14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CE8189-6848-4C74-A961-5D40EC24997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74065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413075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136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684395" y="685800"/>
            <a:ext cx="3887212"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7344" y="685800"/>
            <a:ext cx="564026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395"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solidFill>
                  <a:srgbClr val="545454"/>
                </a:solidFill>
              </a:rPr>
              <a:pPr/>
              <a:t>7/31/2015</a:t>
            </a:fld>
            <a:endParaRPr>
              <a:solidFill>
                <a:srgbClr val="545454"/>
              </a:solidFill>
            </a:endParaRPr>
          </a:p>
        </p:txBody>
      </p:sp>
      <p:sp>
        <p:nvSpPr>
          <p:cNvPr id="6" name="Footer Placeholder 5"/>
          <p:cNvSpPr>
            <a:spLocks noGrp="1"/>
          </p:cNvSpPr>
          <p:nvPr>
            <p:ph type="ftr" sz="quarter" idx="11"/>
          </p:nvPr>
        </p:nvSpPr>
        <p:spPr/>
        <p:txBody>
          <a:bodyPr/>
          <a:lstStyle/>
          <a:p>
            <a:endParaRPr>
              <a:solidFill>
                <a:srgbClr val="545454"/>
              </a:solidFill>
            </a:endParaRPr>
          </a:p>
        </p:txBody>
      </p:sp>
      <p:sp>
        <p:nvSpPr>
          <p:cNvPr id="7" name="Slide Number Placeholder 6"/>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136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684395" y="685800"/>
            <a:ext cx="3887212" cy="40386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5867344" y="685800"/>
            <a:ext cx="5640269"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395"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solidFill>
                  <a:srgbClr val="545454"/>
                </a:solidFill>
              </a:rPr>
              <a:pPr/>
              <a:t>7/31/2015</a:t>
            </a:fld>
            <a:endParaRPr>
              <a:solidFill>
                <a:srgbClr val="545454"/>
              </a:solidFill>
            </a:endParaRPr>
          </a:p>
        </p:txBody>
      </p:sp>
      <p:sp>
        <p:nvSpPr>
          <p:cNvPr id="6" name="Footer Placeholder 5"/>
          <p:cNvSpPr>
            <a:spLocks noGrp="1"/>
          </p:cNvSpPr>
          <p:nvPr>
            <p:ph type="ftr" sz="quarter" idx="11"/>
          </p:nvPr>
        </p:nvSpPr>
        <p:spPr/>
        <p:txBody>
          <a:bodyPr/>
          <a:lstStyle/>
          <a:p>
            <a:endParaRPr>
              <a:solidFill>
                <a:srgbClr val="545454"/>
              </a:solidFill>
            </a:endParaRPr>
          </a:p>
        </p:txBody>
      </p:sp>
      <p:sp>
        <p:nvSpPr>
          <p:cNvPr id="7" name="Slide Number Placeholder 6"/>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solidFill>
                  <a:srgbClr val="545454"/>
                </a:solidFill>
              </a:rPr>
              <a:pPr/>
              <a:t>7/31/2015</a:t>
            </a:fld>
            <a:endParaRPr>
              <a:solidFill>
                <a:srgbClr val="545454"/>
              </a:solidFill>
            </a:endParaRPr>
          </a:p>
        </p:txBody>
      </p:sp>
      <p:sp>
        <p:nvSpPr>
          <p:cNvPr id="5" name="Footer Placeholder 4"/>
          <p:cNvSpPr>
            <a:spLocks noGrp="1"/>
          </p:cNvSpPr>
          <p:nvPr>
            <p:ph type="ftr" sz="quarter" idx="11"/>
          </p:nvPr>
        </p:nvSpPr>
        <p:spPr/>
        <p:txBody>
          <a:bodyPr/>
          <a:lstStyle/>
          <a:p>
            <a:endParaRPr>
              <a:solidFill>
                <a:srgbClr val="545454"/>
              </a:solidFill>
            </a:endParaRPr>
          </a:p>
        </p:txBody>
      </p:sp>
      <p:sp>
        <p:nvSpPr>
          <p:cNvPr id="6" name="Slide Number Placeholder 5"/>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5" y="685800"/>
            <a:ext cx="213487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932" y="685800"/>
            <a:ext cx="7418069" cy="54864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solidFill>
                  <a:srgbClr val="545454"/>
                </a:solidFill>
              </a:rPr>
              <a:pPr/>
              <a:t>7/31/2015</a:t>
            </a:fld>
            <a:endParaRPr>
              <a:solidFill>
                <a:srgbClr val="545454"/>
              </a:solidFill>
            </a:endParaRPr>
          </a:p>
        </p:txBody>
      </p:sp>
      <p:sp>
        <p:nvSpPr>
          <p:cNvPr id="5" name="Footer Placeholder 4"/>
          <p:cNvSpPr>
            <a:spLocks noGrp="1"/>
          </p:cNvSpPr>
          <p:nvPr>
            <p:ph type="ftr" sz="quarter" idx="11"/>
          </p:nvPr>
        </p:nvSpPr>
        <p:spPr/>
        <p:txBody>
          <a:bodyPr/>
          <a:lstStyle/>
          <a:p>
            <a:endParaRPr>
              <a:solidFill>
                <a:srgbClr val="545454"/>
              </a:solidFill>
            </a:endParaRPr>
          </a:p>
        </p:txBody>
      </p:sp>
      <p:sp>
        <p:nvSpPr>
          <p:cNvPr id="6" name="Slide Number Placeholder 5"/>
          <p:cNvSpPr>
            <a:spLocks noGrp="1"/>
          </p:cNvSpPr>
          <p:nvPr>
            <p:ph type="sldNum" sz="quarter" idx="12"/>
          </p:nvPr>
        </p:nvSpPr>
        <p:spPr/>
        <p:txBody>
          <a:body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4166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224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2540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1082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7983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7110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1996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3458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3927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E757D1-3478-4F1A-8FB0-3197D8245A4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117406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4644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1724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3365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92921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2798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2270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54748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4457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948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9783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DCC5C7-888B-48E8-B63E-F7D70EAA215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80341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1683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3090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0114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00181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4994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90892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82789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87676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78897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3415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2843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81828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54984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69071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4651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71212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63660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31335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8481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36860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3624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63051" y="381000"/>
            <a:ext cx="11061700" cy="8382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44562" y="1524000"/>
            <a:ext cx="10788649" cy="4191000"/>
          </a:xfrm>
        </p:spPr>
        <p:txBody>
          <a:bodyPr/>
          <a:lstStyle/>
          <a:p>
            <a:pPr lvl="0"/>
            <a:endParaRPr lang="en-US" noProof="0" dirty="0"/>
          </a:p>
        </p:txBody>
      </p:sp>
    </p:spTree>
    <p:extLst>
      <p:ext uri="{BB962C8B-B14F-4D97-AF65-F5344CB8AC3E}">
        <p14:creationId xmlns:p14="http://schemas.microsoft.com/office/powerpoint/2010/main" val="25797022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52448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46935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22214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Insert Date Title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914404" y="1516072"/>
            <a:ext cx="2571751" cy="338137"/>
          </a:xfrm>
          <a:prstGeom prst="rect">
            <a:avLst/>
          </a:prstGeom>
        </p:spPr>
        <p:txBody>
          <a:bodyPr/>
          <a:lstStyle>
            <a:lvl1pPr>
              <a:defRPr b="1">
                <a:solidFill>
                  <a:schemeClr val="accent1"/>
                </a:solidFill>
              </a:defRPr>
            </a:lvl1pPr>
          </a:lstStyle>
          <a:p>
            <a:pPr lvl="0"/>
            <a:r>
              <a:rPr lang="en-US" dirty="0" smtClean="0"/>
              <a:t>Insert Date</a:t>
            </a:r>
            <a:endParaRPr lang="en-US" dirty="0"/>
          </a:p>
        </p:txBody>
      </p:sp>
      <p:sp>
        <p:nvSpPr>
          <p:cNvPr id="3" name="Footer Placeholder 2"/>
          <p:cNvSpPr>
            <a:spLocks noGrp="1"/>
          </p:cNvSpPr>
          <p:nvPr>
            <p:ph type="ftr" sz="quarter" idx="11"/>
          </p:nvPr>
        </p:nvSpPr>
        <p:spPr>
          <a:xfrm>
            <a:off x="4165600" y="6356359"/>
            <a:ext cx="3860800" cy="365125"/>
          </a:xfrm>
          <a:prstGeom prst="rect">
            <a:avLst/>
          </a:prstGeom>
        </p:spPr>
        <p:txBody>
          <a:bodyPr/>
          <a:lstStyle/>
          <a:p>
            <a:endParaRPr lang="en-US" dirty="0">
              <a:solidFill>
                <a:prstClr val="black">
                  <a:tint val="75000"/>
                </a:prstClr>
              </a:solidFill>
            </a:endParaRPr>
          </a:p>
        </p:txBody>
      </p:sp>
      <p:sp>
        <p:nvSpPr>
          <p:cNvPr id="5" name="Title Placeholder 1"/>
          <p:cNvSpPr>
            <a:spLocks noGrp="1"/>
          </p:cNvSpPr>
          <p:nvPr>
            <p:ph type="title"/>
          </p:nvPr>
        </p:nvSpPr>
        <p:spPr>
          <a:xfrm>
            <a:off x="406400" y="5108223"/>
            <a:ext cx="10972800" cy="715962"/>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extLst>
      <p:ext uri="{BB962C8B-B14F-4D97-AF65-F5344CB8AC3E}">
        <p14:creationId xmlns:p14="http://schemas.microsoft.com/office/powerpoint/2010/main" val="20270438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utomatic Date Title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165600" y="6356359"/>
            <a:ext cx="3860800" cy="365125"/>
          </a:xfrm>
          <a:prstGeom prst="rect">
            <a:avLst/>
          </a:prstGeom>
        </p:spPr>
        <p:txBody>
          <a:bodyPr/>
          <a:lstStyle/>
          <a:p>
            <a:endParaRPr lang="en-US" dirty="0">
              <a:solidFill>
                <a:prstClr val="black">
                  <a:tint val="75000"/>
                </a:prstClr>
              </a:solidFill>
            </a:endParaRPr>
          </a:p>
        </p:txBody>
      </p:sp>
      <p:sp>
        <p:nvSpPr>
          <p:cNvPr id="5" name="Title Placeholder 1"/>
          <p:cNvSpPr>
            <a:spLocks noGrp="1"/>
          </p:cNvSpPr>
          <p:nvPr>
            <p:ph type="title"/>
          </p:nvPr>
        </p:nvSpPr>
        <p:spPr>
          <a:xfrm>
            <a:off x="406400" y="5108223"/>
            <a:ext cx="10972800" cy="71596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6" name="TextBox 5"/>
          <p:cNvSpPr txBox="1"/>
          <p:nvPr/>
        </p:nvSpPr>
        <p:spPr>
          <a:xfrm>
            <a:off x="914400" y="1516083"/>
            <a:ext cx="1337226" cy="338554"/>
          </a:xfrm>
          <a:prstGeom prst="rect">
            <a:avLst/>
          </a:prstGeom>
          <a:noFill/>
        </p:spPr>
        <p:txBody>
          <a:bodyPr wrap="none" rtlCol="0">
            <a:spAutoFit/>
          </a:bodyPr>
          <a:lstStyle/>
          <a:p>
            <a:pPr fontAlgn="base">
              <a:spcBef>
                <a:spcPct val="0"/>
              </a:spcBef>
              <a:spcAft>
                <a:spcPct val="0"/>
              </a:spcAft>
            </a:pPr>
            <a:fld id="{4EE64B15-3697-4F3A-8AC6-561CBC71387B}" type="datetime4">
              <a:rPr lang="en-US" sz="1600" b="1">
                <a:solidFill>
                  <a:srgbClr val="002060"/>
                </a:solidFill>
                <a:latin typeface="Arial" pitchFamily="34" charset="0"/>
                <a:cs typeface="Arial" pitchFamily="34" charset="0"/>
              </a:rPr>
              <a:pPr fontAlgn="base">
                <a:spcBef>
                  <a:spcPct val="0"/>
                </a:spcBef>
                <a:spcAft>
                  <a:spcPct val="0"/>
                </a:spcAft>
              </a:pPr>
              <a:t>July 31, 2015</a:t>
            </a:fld>
            <a:endParaRPr lang="en-US" sz="16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73331636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lank Title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165600" y="6356359"/>
            <a:ext cx="3860800" cy="365125"/>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43407480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Content Aligned Middle">
    <p:spTree>
      <p:nvGrpSpPr>
        <p:cNvPr id="1" name=""/>
        <p:cNvGrpSpPr/>
        <p:nvPr/>
      </p:nvGrpSpPr>
      <p:grpSpPr>
        <a:xfrm>
          <a:off x="0" y="0"/>
          <a:ext cx="0" cy="0"/>
          <a:chOff x="0" y="0"/>
          <a:chExt cx="0" cy="0"/>
        </a:xfrm>
      </p:grpSpPr>
      <p:sp>
        <p:nvSpPr>
          <p:cNvPr id="4" name="Content Placeholder 3"/>
          <p:cNvSpPr>
            <a:spLocks noGrp="1"/>
          </p:cNvSpPr>
          <p:nvPr>
            <p:ph sz="quarter" idx="13" hasCustomPrompt="1"/>
          </p:nvPr>
        </p:nvSpPr>
        <p:spPr>
          <a:xfrm>
            <a:off x="778933" y="1193800"/>
            <a:ext cx="10752667" cy="4775200"/>
          </a:xfrm>
          <a:prstGeom prst="rect">
            <a:avLst/>
          </a:prstGeom>
        </p:spPr>
        <p:txBody>
          <a:bodyPr anchor="ctr"/>
          <a:lstStyle>
            <a:lvl1pPr marL="177800" indent="-177800">
              <a:defRPr sz="2600"/>
            </a:lvl1pPr>
            <a:lvl2pPr marL="461963" indent="-231775">
              <a:spcBef>
                <a:spcPts val="0"/>
              </a:spcBef>
              <a:defRPr sz="2400"/>
            </a:lvl2pPr>
            <a:lvl3pPr marL="742950" indent="-169863">
              <a:spcBef>
                <a:spcPts val="0"/>
              </a:spcBef>
              <a:defRPr sz="2200"/>
            </a:lvl3pPr>
            <a:lvl4pPr marL="977900" indent="-228600">
              <a:spcBef>
                <a:spcPts val="0"/>
              </a:spcBef>
              <a:defRPr sz="2200"/>
            </a:lvl4pPr>
          </a:lstStyle>
          <a:p>
            <a:pPr lvl="0"/>
            <a:r>
              <a:rPr lang="en-US" dirty="0" smtClean="0"/>
              <a:t>First Level Text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Footer Placeholder 4"/>
          <p:cNvSpPr>
            <a:spLocks noGrp="1"/>
          </p:cNvSpPr>
          <p:nvPr>
            <p:ph type="ftr" sz="quarter" idx="11"/>
          </p:nvPr>
        </p:nvSpPr>
        <p:spPr/>
        <p:txBody>
          <a:bodyPr/>
          <a:lstStyle/>
          <a:p>
            <a:endParaRPr lang="en-US" dirty="0">
              <a:solidFill>
                <a:srgbClr val="00335B">
                  <a:tint val="75000"/>
                </a:srgbClr>
              </a:solidFill>
            </a:endParaRPr>
          </a:p>
        </p:txBody>
      </p:sp>
      <p:sp>
        <p:nvSpPr>
          <p:cNvPr id="9" name="Title Placeholder 11"/>
          <p:cNvSpPr>
            <a:spLocks noGrp="1"/>
          </p:cNvSpPr>
          <p:nvPr>
            <p:ph type="title"/>
          </p:nvPr>
        </p:nvSpPr>
        <p:spPr>
          <a:xfrm>
            <a:off x="755967" y="256032"/>
            <a:ext cx="10693117" cy="914400"/>
          </a:xfrm>
          <a:prstGeom prst="rect">
            <a:avLst/>
          </a:prstGeom>
        </p:spPr>
        <p:txBody>
          <a:bodyPr vert="horz" lIns="91440" tIns="45720" rIns="91440" bIns="45720" rtlCol="0" anchor="t">
            <a:normAutofit/>
          </a:bodyP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320352965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Content Aligned Top">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srgbClr val="00335B">
                  <a:tint val="75000"/>
                </a:srgbClr>
              </a:solidFill>
            </a:endParaRPr>
          </a:p>
        </p:txBody>
      </p:sp>
      <p:sp>
        <p:nvSpPr>
          <p:cNvPr id="9" name="Title Placeholder 11"/>
          <p:cNvSpPr>
            <a:spLocks noGrp="1"/>
          </p:cNvSpPr>
          <p:nvPr>
            <p:ph type="title"/>
          </p:nvPr>
        </p:nvSpPr>
        <p:spPr>
          <a:xfrm>
            <a:off x="755967" y="256032"/>
            <a:ext cx="10693117"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8" name="Content Placeholder 3"/>
          <p:cNvSpPr>
            <a:spLocks noGrp="1"/>
          </p:cNvSpPr>
          <p:nvPr>
            <p:ph sz="quarter" idx="13" hasCustomPrompt="1"/>
          </p:nvPr>
        </p:nvSpPr>
        <p:spPr>
          <a:xfrm>
            <a:off x="778933" y="1193800"/>
            <a:ext cx="10752667" cy="4775200"/>
          </a:xfrm>
          <a:prstGeom prst="rect">
            <a:avLst/>
          </a:prstGeom>
        </p:spPr>
        <p:txBody>
          <a:bodyPr anchor="t"/>
          <a:lstStyle>
            <a:lvl1pPr marL="177800" indent="-177800">
              <a:defRPr sz="2600"/>
            </a:lvl1pPr>
            <a:lvl2pPr marL="461963" indent="-231775">
              <a:spcBef>
                <a:spcPts val="0"/>
              </a:spcBef>
              <a:defRPr sz="2400"/>
            </a:lvl2pPr>
            <a:lvl3pPr marL="742950" indent="-169863">
              <a:spcBef>
                <a:spcPts val="0"/>
              </a:spcBef>
              <a:defRPr sz="2200"/>
            </a:lvl3pPr>
            <a:lvl4pPr marL="977900" indent="-228600">
              <a:spcBef>
                <a:spcPts val="0"/>
              </a:spcBef>
              <a:defRPr sz="2200"/>
            </a:lvl4pPr>
          </a:lstStyle>
          <a:p>
            <a:pPr lvl="0"/>
            <a:r>
              <a:rPr lang="en-US" dirty="0" smtClean="0"/>
              <a:t>First Level Text</a:t>
            </a:r>
          </a:p>
          <a:p>
            <a:pPr lvl="1"/>
            <a:r>
              <a:rPr lang="en-US" dirty="0" smtClean="0"/>
              <a:t>Second level</a:t>
            </a:r>
          </a:p>
          <a:p>
            <a:pPr lvl="2"/>
            <a:r>
              <a:rPr lang="en-US" dirty="0" smtClean="0"/>
              <a:t>Third level</a:t>
            </a:r>
          </a:p>
          <a:p>
            <a:pPr lvl="3"/>
            <a:r>
              <a:rPr lang="en-US" dirty="0" smtClean="0"/>
              <a:t>Fourth level</a:t>
            </a:r>
            <a:endParaRPr lang="en-US" dirty="0"/>
          </a:p>
        </p:txBody>
      </p:sp>
    </p:spTree>
    <p:extLst>
      <p:ext uri="{BB962C8B-B14F-4D97-AF65-F5344CB8AC3E}">
        <p14:creationId xmlns:p14="http://schemas.microsoft.com/office/powerpoint/2010/main" val="34915976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solidFill>
                <a:srgbClr val="00335B">
                  <a:tint val="75000"/>
                </a:srgbClr>
              </a:solidFill>
            </a:endParaRPr>
          </a:p>
        </p:txBody>
      </p:sp>
      <p:sp>
        <p:nvSpPr>
          <p:cNvPr id="9" name="Title Placeholder 11"/>
          <p:cNvSpPr>
            <a:spLocks noGrp="1"/>
          </p:cNvSpPr>
          <p:nvPr>
            <p:ph type="title"/>
          </p:nvPr>
        </p:nvSpPr>
        <p:spPr>
          <a:xfrm>
            <a:off x="755967" y="256032"/>
            <a:ext cx="10693117"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0" name="Content Placeholder 3"/>
          <p:cNvSpPr>
            <a:spLocks noGrp="1"/>
          </p:cNvSpPr>
          <p:nvPr>
            <p:ph sz="quarter" idx="13" hasCustomPrompt="1"/>
          </p:nvPr>
        </p:nvSpPr>
        <p:spPr>
          <a:xfrm>
            <a:off x="778933" y="1193800"/>
            <a:ext cx="5181600" cy="4775200"/>
          </a:xfrm>
          <a:prstGeom prst="rect">
            <a:avLst/>
          </a:prstGeom>
        </p:spPr>
        <p:txBody>
          <a:bodyPr anchor="ctr"/>
          <a:lstStyle>
            <a:lvl1pPr marL="177800" indent="-177800">
              <a:defRPr sz="2600"/>
            </a:lvl1pPr>
            <a:lvl2pPr marL="461963" indent="-231775">
              <a:spcBef>
                <a:spcPts val="0"/>
              </a:spcBef>
              <a:defRPr sz="2400"/>
            </a:lvl2pPr>
            <a:lvl3pPr marL="742950" indent="-169863">
              <a:spcBef>
                <a:spcPts val="0"/>
              </a:spcBef>
              <a:defRPr sz="2200"/>
            </a:lvl3pPr>
            <a:lvl4pPr marL="977900" indent="-228600">
              <a:spcBef>
                <a:spcPts val="0"/>
              </a:spcBef>
              <a:defRPr sz="2200"/>
            </a:lvl4pPr>
          </a:lstStyle>
          <a:p>
            <a:pPr lvl="0"/>
            <a:r>
              <a:rPr lang="en-US" dirty="0" smtClean="0"/>
              <a:t>First Level Text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Content Placeholder 3"/>
          <p:cNvSpPr>
            <a:spLocks noGrp="1"/>
          </p:cNvSpPr>
          <p:nvPr>
            <p:ph sz="quarter" idx="14" hasCustomPrompt="1"/>
          </p:nvPr>
        </p:nvSpPr>
        <p:spPr>
          <a:xfrm>
            <a:off x="6231467" y="1193800"/>
            <a:ext cx="5181600" cy="4775200"/>
          </a:xfrm>
          <a:prstGeom prst="rect">
            <a:avLst/>
          </a:prstGeom>
        </p:spPr>
        <p:txBody>
          <a:bodyPr anchor="ctr"/>
          <a:lstStyle>
            <a:lvl1pPr marL="177800" indent="-177800">
              <a:defRPr sz="2600"/>
            </a:lvl1pPr>
            <a:lvl2pPr marL="461963" indent="-231775">
              <a:spcBef>
                <a:spcPts val="0"/>
              </a:spcBef>
              <a:defRPr sz="2400"/>
            </a:lvl2pPr>
            <a:lvl3pPr marL="742950" indent="-169863">
              <a:spcBef>
                <a:spcPts val="0"/>
              </a:spcBef>
              <a:defRPr sz="2200"/>
            </a:lvl3pPr>
            <a:lvl4pPr marL="977900" indent="-228600">
              <a:spcBef>
                <a:spcPts val="0"/>
              </a:spcBef>
              <a:defRPr sz="2200"/>
            </a:lvl4pPr>
          </a:lstStyle>
          <a:p>
            <a:pPr lvl="0"/>
            <a:r>
              <a:rPr lang="en-US" dirty="0" smtClean="0"/>
              <a:t>First Level Text</a:t>
            </a:r>
          </a:p>
          <a:p>
            <a:pPr lvl="1"/>
            <a:r>
              <a:rPr lang="en-US" dirty="0" smtClean="0"/>
              <a:t>Second level</a:t>
            </a:r>
          </a:p>
          <a:p>
            <a:pPr lvl="2"/>
            <a:r>
              <a:rPr lang="en-US" dirty="0" smtClean="0"/>
              <a:t>Third level</a:t>
            </a:r>
          </a:p>
          <a:p>
            <a:pPr lvl="3"/>
            <a:r>
              <a:rPr lang="en-US" dirty="0" smtClean="0"/>
              <a:t>Fourth level</a:t>
            </a:r>
            <a:endParaRPr lang="en-US" dirty="0"/>
          </a:p>
        </p:txBody>
      </p:sp>
    </p:spTree>
    <p:extLst>
      <p:ext uri="{BB962C8B-B14F-4D97-AF65-F5344CB8AC3E}">
        <p14:creationId xmlns:p14="http://schemas.microsoft.com/office/powerpoint/2010/main" val="10069435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45067" y="1207910"/>
            <a:ext cx="5266268" cy="699912"/>
          </a:xfrm>
          <a:prstGeom prst="rect">
            <a:avLst/>
          </a:prstGeom>
        </p:spPr>
        <p:txBody>
          <a:bodyPr anchor="b">
            <a:normAutofit/>
          </a:bodyPr>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Footer Placeholder 7"/>
          <p:cNvSpPr>
            <a:spLocks noGrp="1"/>
          </p:cNvSpPr>
          <p:nvPr>
            <p:ph type="ftr" sz="quarter" idx="11"/>
          </p:nvPr>
        </p:nvSpPr>
        <p:spPr/>
        <p:txBody>
          <a:bodyPr/>
          <a:lstStyle/>
          <a:p>
            <a:endParaRPr lang="en-US" dirty="0">
              <a:solidFill>
                <a:srgbClr val="00335B">
                  <a:tint val="75000"/>
                </a:srgbClr>
              </a:solidFill>
            </a:endParaRPr>
          </a:p>
        </p:txBody>
      </p:sp>
      <p:sp>
        <p:nvSpPr>
          <p:cNvPr id="11" name="Title Placeholder 11"/>
          <p:cNvSpPr>
            <a:spLocks noGrp="1"/>
          </p:cNvSpPr>
          <p:nvPr>
            <p:ph type="title"/>
          </p:nvPr>
        </p:nvSpPr>
        <p:spPr>
          <a:xfrm>
            <a:off x="755967" y="256032"/>
            <a:ext cx="10693117"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3" name="Text Placeholder 2"/>
          <p:cNvSpPr>
            <a:spLocks noGrp="1"/>
          </p:cNvSpPr>
          <p:nvPr>
            <p:ph type="body" idx="16"/>
          </p:nvPr>
        </p:nvSpPr>
        <p:spPr>
          <a:xfrm>
            <a:off x="6163740" y="1207910"/>
            <a:ext cx="5294489" cy="699912"/>
          </a:xfrm>
          <a:prstGeom prst="rect">
            <a:avLst/>
          </a:prstGeom>
        </p:spPr>
        <p:txBody>
          <a:bodyPr anchor="b">
            <a:normAutofit/>
          </a:bodyPr>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hasCustomPrompt="1"/>
          </p:nvPr>
        </p:nvSpPr>
        <p:spPr>
          <a:xfrm>
            <a:off x="745067" y="1930400"/>
            <a:ext cx="5300133" cy="4038600"/>
          </a:xfrm>
          <a:prstGeom prst="rect">
            <a:avLst/>
          </a:prstGeom>
        </p:spPr>
        <p:txBody>
          <a:bodyPr anchor="ctr"/>
          <a:lstStyle>
            <a:lvl1pPr marL="177800" indent="-177800">
              <a:defRPr sz="2600"/>
            </a:lvl1pPr>
            <a:lvl2pPr marL="461963" indent="-231775">
              <a:spcBef>
                <a:spcPts val="0"/>
              </a:spcBef>
              <a:defRPr sz="2400"/>
            </a:lvl2pPr>
            <a:lvl3pPr marL="742950" indent="-169863">
              <a:spcBef>
                <a:spcPts val="0"/>
              </a:spcBef>
              <a:defRPr sz="2200"/>
            </a:lvl3pPr>
            <a:lvl4pPr marL="977900" indent="-228600">
              <a:spcBef>
                <a:spcPts val="0"/>
              </a:spcBef>
              <a:defRPr sz="2200"/>
            </a:lvl4pPr>
          </a:lstStyle>
          <a:p>
            <a:pPr lvl="0"/>
            <a:r>
              <a:rPr lang="en-US" dirty="0" smtClean="0"/>
              <a:t>First Level Text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4" name="Content Placeholder 3"/>
          <p:cNvSpPr>
            <a:spLocks noGrp="1"/>
          </p:cNvSpPr>
          <p:nvPr>
            <p:ph sz="quarter" idx="17" hasCustomPrompt="1"/>
          </p:nvPr>
        </p:nvSpPr>
        <p:spPr>
          <a:xfrm>
            <a:off x="6163736" y="1930400"/>
            <a:ext cx="5300133" cy="4038600"/>
          </a:xfrm>
          <a:prstGeom prst="rect">
            <a:avLst/>
          </a:prstGeom>
        </p:spPr>
        <p:txBody>
          <a:bodyPr anchor="ctr"/>
          <a:lstStyle>
            <a:lvl1pPr marL="177800" indent="-177800">
              <a:defRPr sz="2600"/>
            </a:lvl1pPr>
            <a:lvl2pPr marL="461963" indent="-231775">
              <a:spcBef>
                <a:spcPts val="0"/>
              </a:spcBef>
              <a:defRPr sz="2400"/>
            </a:lvl2pPr>
            <a:lvl3pPr marL="742950" indent="-169863">
              <a:spcBef>
                <a:spcPts val="0"/>
              </a:spcBef>
              <a:defRPr sz="2200"/>
            </a:lvl3pPr>
            <a:lvl4pPr marL="977900" indent="-228600">
              <a:spcBef>
                <a:spcPts val="0"/>
              </a:spcBef>
              <a:defRPr sz="2200"/>
            </a:lvl4pPr>
          </a:lstStyle>
          <a:p>
            <a:pPr lvl="0"/>
            <a:r>
              <a:rPr lang="en-US" dirty="0" smtClean="0"/>
              <a:t>First Level Text</a:t>
            </a:r>
          </a:p>
          <a:p>
            <a:pPr lvl="1"/>
            <a:r>
              <a:rPr lang="en-US" dirty="0" smtClean="0"/>
              <a:t>Second level</a:t>
            </a:r>
          </a:p>
          <a:p>
            <a:pPr lvl="2"/>
            <a:r>
              <a:rPr lang="en-US" dirty="0" smtClean="0"/>
              <a:t>Third level</a:t>
            </a:r>
          </a:p>
          <a:p>
            <a:pPr lvl="3"/>
            <a:r>
              <a:rPr lang="en-US" dirty="0" smtClean="0"/>
              <a:t>Fourth level</a:t>
            </a:r>
            <a:endParaRPr lang="en-US" dirty="0"/>
          </a:p>
        </p:txBody>
      </p:sp>
    </p:spTree>
    <p:extLst>
      <p:ext uri="{BB962C8B-B14F-4D97-AF65-F5344CB8AC3E}">
        <p14:creationId xmlns:p14="http://schemas.microsoft.com/office/powerpoint/2010/main" val="12107819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8518910-3919-449F-9174-BAF8BC66B7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39472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mp; Stacked Boxes">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0335B">
                  <a:tint val="75000"/>
                </a:srgbClr>
              </a:solidFill>
            </a:endParaRPr>
          </a:p>
        </p:txBody>
      </p:sp>
      <p:sp>
        <p:nvSpPr>
          <p:cNvPr id="7" name="Title Placeholder 11"/>
          <p:cNvSpPr>
            <a:spLocks noGrp="1"/>
          </p:cNvSpPr>
          <p:nvPr>
            <p:ph type="title"/>
          </p:nvPr>
        </p:nvSpPr>
        <p:spPr>
          <a:xfrm>
            <a:off x="755967" y="256032"/>
            <a:ext cx="10693117"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Content Placeholder 2"/>
          <p:cNvSpPr>
            <a:spLocks noGrp="1"/>
          </p:cNvSpPr>
          <p:nvPr>
            <p:ph sz="quarter" idx="15" hasCustomPrompt="1"/>
          </p:nvPr>
        </p:nvSpPr>
        <p:spPr>
          <a:xfrm>
            <a:off x="745067" y="1181100"/>
            <a:ext cx="10829808" cy="1727200"/>
          </a:xfrm>
          <a:prstGeom prst="rect">
            <a:avLst/>
          </a:prstGeom>
        </p:spPr>
        <p:txBody>
          <a:bodyPr>
            <a:normAutofit/>
          </a:bodyPr>
          <a:lstStyle>
            <a:lvl1pPr marL="0" indent="0" algn="l">
              <a:buNone/>
              <a:defRPr baseline="0"/>
            </a:lvl1pPr>
          </a:lstStyle>
          <a:p>
            <a:pPr lvl="0"/>
            <a:r>
              <a:rPr lang="en-US" dirty="0" smtClean="0"/>
              <a:t>Insert text</a:t>
            </a:r>
            <a:endParaRPr lang="en-US" dirty="0"/>
          </a:p>
        </p:txBody>
      </p:sp>
      <p:sp>
        <p:nvSpPr>
          <p:cNvPr id="8" name="Content Placeholder 3"/>
          <p:cNvSpPr>
            <a:spLocks noGrp="1"/>
          </p:cNvSpPr>
          <p:nvPr>
            <p:ph sz="quarter" idx="13" hasCustomPrompt="1"/>
          </p:nvPr>
        </p:nvSpPr>
        <p:spPr>
          <a:xfrm>
            <a:off x="778933" y="2971800"/>
            <a:ext cx="10752667" cy="2997200"/>
          </a:xfrm>
          <a:prstGeom prst="rect">
            <a:avLst/>
          </a:prstGeom>
        </p:spPr>
        <p:txBody>
          <a:bodyPr anchor="ctr"/>
          <a:lstStyle>
            <a:lvl1pPr marL="177800" indent="-177800">
              <a:defRPr sz="2600"/>
            </a:lvl1pPr>
            <a:lvl2pPr marL="461963" indent="-231775">
              <a:spcBef>
                <a:spcPts val="0"/>
              </a:spcBef>
              <a:defRPr sz="2400"/>
            </a:lvl2pPr>
            <a:lvl3pPr marL="742950" indent="-169863">
              <a:spcBef>
                <a:spcPts val="0"/>
              </a:spcBef>
              <a:defRPr sz="2200"/>
            </a:lvl3pPr>
            <a:lvl4pPr marL="977900" indent="-228600">
              <a:spcBef>
                <a:spcPts val="0"/>
              </a:spcBef>
              <a:defRPr sz="2200"/>
            </a:lvl4pPr>
          </a:lstStyle>
          <a:p>
            <a:pPr lvl="0"/>
            <a:r>
              <a:rPr lang="en-US" dirty="0" smtClean="0"/>
              <a:t>First Level Text</a:t>
            </a:r>
          </a:p>
          <a:p>
            <a:pPr lvl="1"/>
            <a:r>
              <a:rPr lang="en-US" dirty="0" smtClean="0"/>
              <a:t>Second level</a:t>
            </a:r>
          </a:p>
          <a:p>
            <a:pPr lvl="2"/>
            <a:r>
              <a:rPr lang="en-US" dirty="0" smtClean="0"/>
              <a:t>Third level</a:t>
            </a:r>
          </a:p>
          <a:p>
            <a:pPr lvl="3"/>
            <a:r>
              <a:rPr lang="en-US" dirty="0" smtClean="0"/>
              <a:t>Fourth level</a:t>
            </a:r>
            <a:endParaRPr lang="en-US" dirty="0"/>
          </a:p>
        </p:txBody>
      </p:sp>
    </p:spTree>
    <p:extLst>
      <p:ext uri="{BB962C8B-B14F-4D97-AF65-F5344CB8AC3E}">
        <p14:creationId xmlns:p14="http://schemas.microsoft.com/office/powerpoint/2010/main" val="384655398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252787"/>
            <a:ext cx="10363200" cy="1362075"/>
          </a:xfrm>
          <a:prstGeom prst="rect">
            <a:avLst/>
          </a:prstGeo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1752605"/>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srgbClr val="00335B">
                  <a:tint val="75000"/>
                </a:srgbClr>
              </a:solidFill>
            </a:endParaRPr>
          </a:p>
        </p:txBody>
      </p:sp>
    </p:spTree>
    <p:extLst>
      <p:ext uri="{BB962C8B-B14F-4D97-AF65-F5344CB8AC3E}">
        <p14:creationId xmlns:p14="http://schemas.microsoft.com/office/powerpoint/2010/main" val="144139314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ubSectionWith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srgbClr val="00335B">
                  <a:tint val="75000"/>
                </a:srgbClr>
              </a:solidFill>
            </a:endParaRPr>
          </a:p>
        </p:txBody>
      </p:sp>
      <p:sp>
        <p:nvSpPr>
          <p:cNvPr id="4" name="Title 1"/>
          <p:cNvSpPr>
            <a:spLocks noGrp="1"/>
          </p:cNvSpPr>
          <p:nvPr>
            <p:ph type="title" hasCustomPrompt="1"/>
          </p:nvPr>
        </p:nvSpPr>
        <p:spPr>
          <a:xfrm>
            <a:off x="963084" y="780526"/>
            <a:ext cx="10363200" cy="890235"/>
          </a:xfrm>
          <a:prstGeom prst="rect">
            <a:avLst/>
          </a:prstGeom>
        </p:spPr>
        <p:txBody>
          <a:bodyPr anchor="b">
            <a:normAutofit/>
          </a:bodyPr>
          <a:lstStyle>
            <a:lvl1pPr algn="ctr">
              <a:defRPr sz="3600" b="1" cap="none"/>
            </a:lvl1pPr>
          </a:lstStyle>
          <a:p>
            <a:r>
              <a:rPr lang="en-US" dirty="0" smtClean="0"/>
              <a:t>Click To Edit Master Title</a:t>
            </a:r>
            <a:endParaRPr lang="en-US" dirty="0"/>
          </a:p>
        </p:txBody>
      </p:sp>
      <p:sp>
        <p:nvSpPr>
          <p:cNvPr id="5" name="Text Placeholder 2"/>
          <p:cNvSpPr>
            <a:spLocks noGrp="1"/>
          </p:cNvSpPr>
          <p:nvPr>
            <p:ph type="body" idx="1"/>
          </p:nvPr>
        </p:nvSpPr>
        <p:spPr>
          <a:xfrm>
            <a:off x="963084" y="1696157"/>
            <a:ext cx="10363200" cy="482600"/>
          </a:xfrm>
          <a:prstGeom prst="rect">
            <a:avLst/>
          </a:prstGeo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Content Placeholder 10"/>
          <p:cNvSpPr>
            <a:spLocks noGrp="1"/>
          </p:cNvSpPr>
          <p:nvPr>
            <p:ph sz="quarter" idx="11"/>
          </p:nvPr>
        </p:nvSpPr>
        <p:spPr>
          <a:xfrm>
            <a:off x="977903" y="2166938"/>
            <a:ext cx="10342033" cy="3860800"/>
          </a:xfrm>
          <a:prstGeom prst="rect">
            <a:avLst/>
          </a:prstGeom>
        </p:spPr>
        <p:txBody>
          <a:bodyPr anchor="ctr"/>
          <a:lstStyle>
            <a:lvl1pPr marL="0" indent="0" algn="ctr">
              <a:buNone/>
              <a:defRPr/>
            </a:lvl1pPr>
          </a:lstStyle>
          <a:p>
            <a:pPr lvl="0"/>
            <a:r>
              <a:rPr lang="en-US" smtClean="0"/>
              <a:t>Click to edit Master text styles</a:t>
            </a:r>
          </a:p>
        </p:txBody>
      </p:sp>
    </p:spTree>
    <p:extLst>
      <p:ext uri="{BB962C8B-B14F-4D97-AF65-F5344CB8AC3E}">
        <p14:creationId xmlns:p14="http://schemas.microsoft.com/office/powerpoint/2010/main" val="22804974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59559" y="1435102"/>
            <a:ext cx="4383852" cy="4691063"/>
          </a:xfrm>
          <a:prstGeom prst="rect">
            <a:avLst/>
          </a:prstGeo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srgbClr val="00335B">
                  <a:tint val="75000"/>
                </a:srgbClr>
              </a:solidFill>
            </a:endParaRPr>
          </a:p>
        </p:txBody>
      </p:sp>
      <p:sp>
        <p:nvSpPr>
          <p:cNvPr id="2" name="Title 1"/>
          <p:cNvSpPr>
            <a:spLocks noGrp="1"/>
          </p:cNvSpPr>
          <p:nvPr>
            <p:ph type="title"/>
          </p:nvPr>
        </p:nvSpPr>
        <p:spPr>
          <a:xfrm>
            <a:off x="959559" y="273050"/>
            <a:ext cx="4383852" cy="1162050"/>
          </a:xfrm>
          <a:prstGeom prst="rect">
            <a:avLst/>
          </a:prstGeom>
        </p:spPr>
        <p:txBody>
          <a:bodyPr anchor="ctr">
            <a:normAutofit/>
          </a:bodyPr>
          <a:lstStyle>
            <a:lvl1pPr algn="ctr">
              <a:defRPr sz="2400" b="1"/>
            </a:lvl1pPr>
          </a:lstStyle>
          <a:p>
            <a:r>
              <a:rPr lang="en-US" smtClean="0"/>
              <a:t>Click to edit Master title style</a:t>
            </a:r>
            <a:endParaRPr lang="en-US" dirty="0"/>
          </a:p>
        </p:txBody>
      </p:sp>
      <p:sp>
        <p:nvSpPr>
          <p:cNvPr id="8" name="Content Placeholder 3"/>
          <p:cNvSpPr>
            <a:spLocks noGrp="1"/>
          </p:cNvSpPr>
          <p:nvPr>
            <p:ph sz="quarter" idx="13" hasCustomPrompt="1"/>
          </p:nvPr>
        </p:nvSpPr>
        <p:spPr>
          <a:xfrm>
            <a:off x="5571068" y="304800"/>
            <a:ext cx="5960533" cy="5842000"/>
          </a:xfrm>
          <a:prstGeom prst="rect">
            <a:avLst/>
          </a:prstGeom>
        </p:spPr>
        <p:txBody>
          <a:bodyPr anchor="ctr"/>
          <a:lstStyle>
            <a:lvl1pPr marL="177800" indent="-177800">
              <a:defRPr sz="2600"/>
            </a:lvl1pPr>
            <a:lvl2pPr marL="461963" indent="-231775">
              <a:spcBef>
                <a:spcPts val="0"/>
              </a:spcBef>
              <a:defRPr sz="2400"/>
            </a:lvl2pPr>
            <a:lvl3pPr marL="742950" indent="-169863">
              <a:spcBef>
                <a:spcPts val="0"/>
              </a:spcBef>
              <a:defRPr sz="2200"/>
            </a:lvl3pPr>
            <a:lvl4pPr marL="977900" indent="-228600">
              <a:spcBef>
                <a:spcPts val="0"/>
              </a:spcBef>
              <a:defRPr sz="2200"/>
            </a:lvl4pPr>
          </a:lstStyle>
          <a:p>
            <a:pPr lvl="0"/>
            <a:r>
              <a:rPr lang="en-US" dirty="0" smtClean="0"/>
              <a:t>First Level Text</a:t>
            </a:r>
          </a:p>
          <a:p>
            <a:pPr lvl="1"/>
            <a:r>
              <a:rPr lang="en-US" dirty="0" smtClean="0"/>
              <a:t>Second level</a:t>
            </a:r>
          </a:p>
          <a:p>
            <a:pPr lvl="2"/>
            <a:r>
              <a:rPr lang="en-US" dirty="0" smtClean="0"/>
              <a:t>Third level</a:t>
            </a:r>
          </a:p>
          <a:p>
            <a:pPr lvl="3"/>
            <a:r>
              <a:rPr lang="en-US" dirty="0" smtClean="0"/>
              <a:t>Fourth level</a:t>
            </a:r>
            <a:endParaRPr lang="en-US" dirty="0"/>
          </a:p>
        </p:txBody>
      </p:sp>
    </p:spTree>
    <p:extLst>
      <p:ext uri="{BB962C8B-B14F-4D97-AF65-F5344CB8AC3E}">
        <p14:creationId xmlns:p14="http://schemas.microsoft.com/office/powerpoint/2010/main" val="184963783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812800" y="609600"/>
            <a:ext cx="11176000" cy="381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sp>
        <p:nvSpPr>
          <p:cNvPr id="2" name="Title 1"/>
          <p:cNvSpPr>
            <a:spLocks noGrp="1"/>
          </p:cNvSpPr>
          <p:nvPr>
            <p:ph type="title"/>
          </p:nvPr>
        </p:nvSpPr>
        <p:spPr>
          <a:xfrm>
            <a:off x="2389717" y="4800600"/>
            <a:ext cx="7315200" cy="566738"/>
          </a:xfrm>
          <a:prstGeom prst="rect">
            <a:avLst/>
          </a:prstGeom>
        </p:spPr>
        <p:txBody>
          <a:bodyPr anchor="b">
            <a:normAutofit/>
          </a:bodyPr>
          <a:lstStyle>
            <a:lvl1pPr algn="ctr">
              <a:defRPr sz="2400" b="1"/>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srgbClr val="00335B">
                  <a:tint val="75000"/>
                </a:srgbClr>
              </a:solidFill>
            </a:endParaRPr>
          </a:p>
        </p:txBody>
      </p:sp>
    </p:spTree>
    <p:extLst>
      <p:ext uri="{BB962C8B-B14F-4D97-AF65-F5344CB8AC3E}">
        <p14:creationId xmlns:p14="http://schemas.microsoft.com/office/powerpoint/2010/main" val="168741501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srgbClr val="00335B">
                  <a:tint val="75000"/>
                </a:srgbClr>
              </a:solidFill>
            </a:endParaRPr>
          </a:p>
        </p:txBody>
      </p:sp>
      <p:sp>
        <p:nvSpPr>
          <p:cNvPr id="7" name="Title Placeholder 11"/>
          <p:cNvSpPr>
            <a:spLocks noGrp="1"/>
          </p:cNvSpPr>
          <p:nvPr>
            <p:ph type="title"/>
          </p:nvPr>
        </p:nvSpPr>
        <p:spPr>
          <a:xfrm>
            <a:off x="755967" y="256032"/>
            <a:ext cx="10693117"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extLst>
      <p:ext uri="{BB962C8B-B14F-4D97-AF65-F5344CB8AC3E}">
        <p14:creationId xmlns:p14="http://schemas.microsoft.com/office/powerpoint/2010/main" val="39893023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srgbClr val="00335B">
                  <a:tint val="75000"/>
                </a:srgbClr>
              </a:solidFill>
            </a:endParaRPr>
          </a:p>
        </p:txBody>
      </p:sp>
    </p:spTree>
    <p:extLst>
      <p:ext uri="{BB962C8B-B14F-4D97-AF65-F5344CB8AC3E}">
        <p14:creationId xmlns:p14="http://schemas.microsoft.com/office/powerpoint/2010/main" val="256979734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55604" y="285749"/>
            <a:ext cx="6011333" cy="1922816"/>
          </a:xfrm>
          <a:noFill/>
        </p:spPr>
        <p:txBody>
          <a:bodyPr anchor="b" anchorCtr="0"/>
          <a:lstStyle>
            <a:lvl1pPr marL="0" indent="0" algn="l">
              <a:buNone/>
              <a:defRPr sz="2400" b="1" i="0" baseline="0">
                <a:solidFill>
                  <a:schemeClr val="tx1">
                    <a:lumMod val="50000"/>
                    <a:lumOff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Click to add name, office and date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22891" y="2263983"/>
            <a:ext cx="5073340" cy="2351964"/>
          </a:xfrm>
          <a:prstGeom prst="rect">
            <a:avLst/>
          </a:prstGeom>
          <a:effectLst>
            <a:reflection blurRad="6350" stA="50000" endA="300" endPos="55500" dist="101600" dir="5400000" sy="-100000" algn="bl" rotWithShape="0"/>
          </a:effectLst>
          <a:scene3d>
            <a:camera prst="perspectiveHeroicExtremeLeftFacing"/>
            <a:lightRig rig="threePt" dir="t"/>
          </a:scene3d>
        </p:spPr>
      </p:pic>
      <p:sp>
        <p:nvSpPr>
          <p:cNvPr id="2" name="Title 1"/>
          <p:cNvSpPr>
            <a:spLocks noGrp="1"/>
          </p:cNvSpPr>
          <p:nvPr>
            <p:ph type="ctrTitle" hasCustomPrompt="1"/>
          </p:nvPr>
        </p:nvSpPr>
        <p:spPr>
          <a:xfrm>
            <a:off x="364069" y="2329224"/>
            <a:ext cx="9541931" cy="2880957"/>
          </a:xfrm>
        </p:spPr>
        <p:txBody>
          <a:bodyPr anchor="ctr"/>
          <a:lstStyle>
            <a:lvl1pPr algn="l">
              <a:defRPr sz="6000" b="1">
                <a:solidFill>
                  <a:schemeClr val="accent2"/>
                </a:solidFill>
              </a:defRPr>
            </a:lvl1pPr>
          </a:lstStyle>
          <a:p>
            <a:r>
              <a:rPr lang="en-US" dirty="0" smtClean="0"/>
              <a:t>Click to Edit Master Title</a:t>
            </a:r>
            <a:endParaRPr lang="en-US" dirty="0"/>
          </a:p>
        </p:txBody>
      </p:sp>
      <p:cxnSp>
        <p:nvCxnSpPr>
          <p:cNvPr id="18" name="Straight Connector 17"/>
          <p:cNvCxnSpPr/>
          <p:nvPr userDrawn="1"/>
        </p:nvCxnSpPr>
        <p:spPr>
          <a:xfrm>
            <a:off x="355604" y="2263983"/>
            <a:ext cx="6011333" cy="0"/>
          </a:xfrm>
          <a:prstGeom prst="line">
            <a:avLst/>
          </a:prstGeom>
          <a:ln>
            <a:solidFill>
              <a:schemeClr val="tx1">
                <a:lumMod val="65000"/>
                <a:lumOff val="35000"/>
              </a:schemeClr>
            </a:solidFill>
          </a:ln>
        </p:spPr>
        <p:style>
          <a:lnRef idx="3">
            <a:schemeClr val="accent1"/>
          </a:lnRef>
          <a:fillRef idx="0">
            <a:schemeClr val="accent1"/>
          </a:fillRef>
          <a:effectRef idx="2">
            <a:schemeClr val="accent1"/>
          </a:effectRef>
          <a:fontRef idx="minor">
            <a:schemeClr val="tx1"/>
          </a:fontRef>
        </p:style>
      </p:cxnSp>
      <p:graphicFrame>
        <p:nvGraphicFramePr>
          <p:cNvPr id="20" name="Table 19"/>
          <p:cNvGraphicFramePr>
            <a:graphicFrameLocks noGrp="1"/>
          </p:cNvGraphicFramePr>
          <p:nvPr userDrawn="1">
            <p:extLst/>
          </p:nvPr>
        </p:nvGraphicFramePr>
        <p:xfrm>
          <a:off x="-1" y="6270183"/>
          <a:ext cx="8990060" cy="587829"/>
        </p:xfrm>
        <a:graphic>
          <a:graphicData uri="http://schemas.openxmlformats.org/drawingml/2006/table">
            <a:tbl>
              <a:tblPr firstRow="1" bandRow="1">
                <a:tableStyleId>{5C22544A-7EE6-4342-B048-85BDC9FD1C3A}</a:tableStyleId>
              </a:tblPr>
              <a:tblGrid>
                <a:gridCol w="8990060"/>
              </a:tblGrid>
              <a:tr h="587829">
                <a:tc>
                  <a:txBody>
                    <a:bodyPr/>
                    <a:lstStyle/>
                    <a:p>
                      <a:endParaRPr lang="en-US" sz="1100" b="0" dirty="0"/>
                    </a:p>
                  </a:txBody>
                  <a:tcPr marL="121920" marR="1219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r>
            </a:tbl>
          </a:graphicData>
        </a:graphic>
      </p:graphicFrame>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1638" y="6114994"/>
            <a:ext cx="3004687" cy="890799"/>
          </a:xfrm>
          <a:prstGeom prst="rect">
            <a:avLst/>
          </a:prstGeom>
        </p:spPr>
      </p:pic>
    </p:spTree>
    <p:extLst>
      <p:ext uri="{BB962C8B-B14F-4D97-AF65-F5344CB8AC3E}">
        <p14:creationId xmlns:p14="http://schemas.microsoft.com/office/powerpoint/2010/main" val="323741782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EAEC70-801A-45D8-B22B-5AE5B39CCE58}"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17920"/>
            <a:ext cx="2157696" cy="64008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0458" y="6309360"/>
            <a:ext cx="986212" cy="457200"/>
          </a:xfrm>
          <a:prstGeom prst="rect">
            <a:avLst/>
          </a:prstGeom>
        </p:spPr>
      </p:pic>
      <p:sp>
        <p:nvSpPr>
          <p:cNvPr id="9" name="TextBox 8"/>
          <p:cNvSpPr txBox="1"/>
          <p:nvPr userDrawn="1"/>
        </p:nvSpPr>
        <p:spPr>
          <a:xfrm>
            <a:off x="304800" y="208701"/>
            <a:ext cx="8559800" cy="830997"/>
          </a:xfrm>
          <a:prstGeom prst="rect">
            <a:avLst/>
          </a:prstGeom>
          <a:noFill/>
        </p:spPr>
        <p:txBody>
          <a:bodyPr wrap="square" rtlCol="0" anchor="ctr">
            <a:spAutoFit/>
          </a:bodyPr>
          <a:lstStyle/>
          <a:p>
            <a:r>
              <a:rPr lang="en-US" sz="4800" b="1" dirty="0" smtClean="0">
                <a:solidFill>
                  <a:srgbClr val="1F497D"/>
                </a:solidFill>
              </a:rPr>
              <a:t>Agenda</a:t>
            </a:r>
            <a:endParaRPr lang="en-US" sz="4800" b="1" dirty="0">
              <a:solidFill>
                <a:srgbClr val="1F497D"/>
              </a:solidFill>
            </a:endParaRPr>
          </a:p>
        </p:txBody>
      </p:sp>
      <p:sp>
        <p:nvSpPr>
          <p:cNvPr id="10" name="Text Placeholder 10"/>
          <p:cNvSpPr>
            <a:spLocks noGrp="1"/>
          </p:cNvSpPr>
          <p:nvPr>
            <p:ph type="body" sz="quarter" idx="13" hasCustomPrompt="1"/>
          </p:nvPr>
        </p:nvSpPr>
        <p:spPr>
          <a:xfrm>
            <a:off x="304801" y="1039691"/>
            <a:ext cx="11506200" cy="4970584"/>
          </a:xfrm>
        </p:spPr>
        <p:txBody>
          <a:bodyPr/>
          <a:lstStyle>
            <a:lvl1pPr marL="514326" indent="-514326">
              <a:buFont typeface="Wingdings" panose="05000000000000000000" pitchFamily="2" charset="2"/>
              <a:buChar char="q"/>
              <a:defRPr/>
            </a:lvl1pPr>
          </a:lstStyle>
          <a:p>
            <a:pPr lvl="0"/>
            <a:r>
              <a:rPr lang="en-US" dirty="0" smtClean="0"/>
              <a:t>Click to edit add agenda items</a:t>
            </a:r>
            <a:endParaRPr lang="en-US" dirty="0"/>
          </a:p>
        </p:txBody>
      </p:sp>
    </p:spTree>
    <p:extLst>
      <p:ext uri="{BB962C8B-B14F-4D97-AF65-F5344CB8AC3E}">
        <p14:creationId xmlns:p14="http://schemas.microsoft.com/office/powerpoint/2010/main" val="342389579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4918"/>
            <a:ext cx="11887200" cy="1343599"/>
          </a:xfrm>
        </p:spPr>
        <p:txBody>
          <a:bodyPr/>
          <a:lstStyle>
            <a:lvl1pPr>
              <a:defRPr/>
            </a:lvl1pPr>
          </a:lstStyle>
          <a:p>
            <a:r>
              <a:rPr lang="en-US" dirty="0" smtClean="0"/>
              <a:t>Click to add title</a:t>
            </a:r>
            <a:endParaRPr lang="en-US" dirty="0"/>
          </a:p>
        </p:txBody>
      </p:sp>
      <p:sp>
        <p:nvSpPr>
          <p:cNvPr id="3" name="Content Placeholder 2"/>
          <p:cNvSpPr>
            <a:spLocks noGrp="1"/>
          </p:cNvSpPr>
          <p:nvPr>
            <p:ph idx="1"/>
          </p:nvPr>
        </p:nvSpPr>
        <p:spPr>
          <a:xfrm>
            <a:off x="838201" y="1348510"/>
            <a:ext cx="10515600" cy="48284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EAEC70-801A-45D8-B22B-5AE5B39CCE58}"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17920"/>
            <a:ext cx="2157696" cy="64008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0458" y="6309360"/>
            <a:ext cx="986212" cy="457200"/>
          </a:xfrm>
          <a:prstGeom prst="rect">
            <a:avLst/>
          </a:prstGeom>
        </p:spPr>
      </p:pic>
    </p:spTree>
    <p:extLst>
      <p:ext uri="{BB962C8B-B14F-4D97-AF65-F5344CB8AC3E}">
        <p14:creationId xmlns:p14="http://schemas.microsoft.com/office/powerpoint/2010/main" val="19160222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48928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2" y="1709748"/>
            <a:ext cx="10515600" cy="2852737"/>
          </a:xfrm>
        </p:spPr>
        <p:txBody>
          <a:bodyPr anchor="b"/>
          <a:lstStyle>
            <a:lvl1pPr>
              <a:defRPr sz="6000"/>
            </a:lvl1pPr>
          </a:lstStyle>
          <a:p>
            <a:r>
              <a:rPr lang="en-US" dirty="0" smtClean="0"/>
              <a:t>Click to add Section Title</a:t>
            </a:r>
            <a:endParaRPr lang="en-US" dirty="0"/>
          </a:p>
        </p:txBody>
      </p:sp>
      <p:sp>
        <p:nvSpPr>
          <p:cNvPr id="3" name="Text Placeholder 2"/>
          <p:cNvSpPr>
            <a:spLocks noGrp="1"/>
          </p:cNvSpPr>
          <p:nvPr>
            <p:ph type="body" idx="1" hasCustomPrompt="1"/>
          </p:nvPr>
        </p:nvSpPr>
        <p:spPr>
          <a:xfrm>
            <a:off x="831852" y="4589477"/>
            <a:ext cx="10515600" cy="1500187"/>
          </a:xfrm>
        </p:spPr>
        <p:txBody>
          <a:bodyPr/>
          <a:lstStyle>
            <a:lvl1pPr marL="0" indent="0">
              <a:buNone/>
              <a:defRPr sz="2400" b="1">
                <a:solidFill>
                  <a:schemeClr val="tx1">
                    <a:lumMod val="75000"/>
                    <a:lumOff val="2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smtClean="0"/>
              <a:t>Click to edit subtitle or add description</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EAEC70-801A-45D8-B22B-5AE5B39CCE58}"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17920"/>
            <a:ext cx="2157696" cy="64008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0458" y="6309360"/>
            <a:ext cx="986212" cy="457200"/>
          </a:xfrm>
          <a:prstGeom prst="rect">
            <a:avLst/>
          </a:prstGeom>
        </p:spPr>
      </p:pic>
    </p:spTree>
    <p:extLst>
      <p:ext uri="{BB962C8B-B14F-4D97-AF65-F5344CB8AC3E}">
        <p14:creationId xmlns:p14="http://schemas.microsoft.com/office/powerpoint/2010/main" val="3693096029"/>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9EAEC70-801A-45D8-B22B-5AE5B39CCE5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541942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090708"/>
            <a:ext cx="5181600" cy="50862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1" y="1090708"/>
            <a:ext cx="5181600" cy="50862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EAEC70-801A-45D8-B22B-5AE5B39CCE58}"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17920"/>
            <a:ext cx="2157696" cy="6400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0458" y="6309360"/>
            <a:ext cx="986212" cy="457200"/>
          </a:xfrm>
          <a:prstGeom prst="rect">
            <a:avLst/>
          </a:prstGeom>
        </p:spPr>
      </p:pic>
    </p:spTree>
    <p:extLst>
      <p:ext uri="{BB962C8B-B14F-4D97-AF65-F5344CB8AC3E}">
        <p14:creationId xmlns:p14="http://schemas.microsoft.com/office/powerpoint/2010/main" val="169326317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w 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172227"/>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044558"/>
            <a:ext cx="5157787" cy="4145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7" y="1172227"/>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7" y="2044558"/>
            <a:ext cx="5183188" cy="4145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9EAEC70-801A-45D8-B22B-5AE5B39CCE58}"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17920"/>
            <a:ext cx="2157696" cy="64008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0458" y="6309360"/>
            <a:ext cx="986212" cy="457200"/>
          </a:xfrm>
          <a:prstGeom prst="rect">
            <a:avLst/>
          </a:prstGeom>
        </p:spPr>
      </p:pic>
      <p:sp>
        <p:nvSpPr>
          <p:cNvPr id="13" name="Title 1"/>
          <p:cNvSpPr>
            <a:spLocks noGrp="1"/>
          </p:cNvSpPr>
          <p:nvPr>
            <p:ph type="title"/>
          </p:nvPr>
        </p:nvSpPr>
        <p:spPr>
          <a:xfrm>
            <a:off x="304800" y="226596"/>
            <a:ext cx="11887200" cy="817127"/>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47132937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3759202" y="2590831"/>
            <a:ext cx="8147049" cy="1171575"/>
          </a:xfrm>
        </p:spPr>
        <p:txBody>
          <a:bodyPr/>
          <a:lstStyle>
            <a:lvl1pPr>
              <a:defRPr lang="en-US" sz="3200" b="1" i="0" kern="1200" dirty="0">
                <a:solidFill>
                  <a:srgbClr val="000099"/>
                </a:solidFill>
                <a:latin typeface="+mn-lt"/>
                <a:ea typeface="+mn-ea"/>
                <a:cs typeface="+mn-cs"/>
              </a:defRPr>
            </a:lvl1pPr>
          </a:lstStyle>
          <a:p>
            <a:r>
              <a:rPr lang="en-US" dirty="0"/>
              <a:t>Click to edit Master title style</a:t>
            </a:r>
          </a:p>
        </p:txBody>
      </p:sp>
      <p:sp>
        <p:nvSpPr>
          <p:cNvPr id="3" name="Rectangle 4"/>
          <p:cNvSpPr>
            <a:spLocks noGrp="1" noChangeArrowheads="1"/>
          </p:cNvSpPr>
          <p:nvPr>
            <p:ph type="dt" sz="half" idx="10"/>
          </p:nvPr>
        </p:nvSpPr>
        <p:spPr>
          <a:xfrm>
            <a:off x="914402" y="6265863"/>
            <a:ext cx="2563284" cy="481012"/>
          </a:xfrm>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4210053" y="6265863"/>
            <a:ext cx="3752849" cy="481012"/>
          </a:xfrm>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xfrm>
            <a:off x="8695267" y="6265863"/>
            <a:ext cx="2563284" cy="481012"/>
          </a:xfrm>
        </p:spPr>
        <p:txBody>
          <a:bodyPr/>
          <a:lstStyle>
            <a:lvl1pPr>
              <a:defRPr/>
            </a:lvl1pPr>
          </a:lstStyle>
          <a:p>
            <a:pPr>
              <a:defRPr/>
            </a:pPr>
            <a:fld id="{082D6E46-E8B4-4076-8D9E-5D473D706E9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1937" y="68266"/>
            <a:ext cx="7916333" cy="827087"/>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1016001" y="1376371"/>
            <a:ext cx="10881787" cy="4719637"/>
          </a:xfrm>
        </p:spPr>
        <p:txBody>
          <a:bodyPr/>
          <a:lstStyle>
            <a:lvl1pPr>
              <a:defRPr sz="1600" b="1"/>
            </a:lvl1pPr>
            <a:lvl2pPr>
              <a:defRPr sz="1400"/>
            </a:lvl2pPr>
            <a:lvl3pPr>
              <a:defRPr sz="14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CE8189-6848-4C74-A961-5D40EC24997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E757D1-3478-4F1A-8FB0-3197D8245A4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DCC5C7-888B-48E8-B63E-F7D70EAA215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63051" y="381000"/>
            <a:ext cx="11061700" cy="8382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44558" y="1524000"/>
            <a:ext cx="10788649" cy="4191000"/>
          </a:xfrm>
        </p:spPr>
        <p:txBody>
          <a:bodyPr/>
          <a:lstStyle/>
          <a:p>
            <a:pPr lvl="0"/>
            <a:endParaRPr lang="en-US"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93001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8518910-3919-449F-9174-BAF8BC66B70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3759201" y="2590829"/>
            <a:ext cx="8147049" cy="1171575"/>
          </a:xfrm>
        </p:spPr>
        <p:txBody>
          <a:bodyPr/>
          <a:lstStyle>
            <a:lvl1pPr>
              <a:defRPr lang="en-US" sz="3200" b="1" i="0" kern="1200" dirty="0">
                <a:solidFill>
                  <a:srgbClr val="000099"/>
                </a:solidFill>
                <a:latin typeface="+mn-lt"/>
                <a:ea typeface="+mn-ea"/>
                <a:cs typeface="+mn-cs"/>
              </a:defRPr>
            </a:lvl1pPr>
          </a:lstStyle>
          <a:p>
            <a:r>
              <a:rPr lang="en-US" dirty="0"/>
              <a:t>Click to edit Master title style</a:t>
            </a:r>
          </a:p>
        </p:txBody>
      </p:sp>
      <p:sp>
        <p:nvSpPr>
          <p:cNvPr id="3" name="Rectangle 4"/>
          <p:cNvSpPr>
            <a:spLocks noGrp="1" noChangeArrowheads="1"/>
          </p:cNvSpPr>
          <p:nvPr>
            <p:ph type="dt" sz="half" idx="10"/>
          </p:nvPr>
        </p:nvSpPr>
        <p:spPr>
          <a:xfrm>
            <a:off x="914401" y="6265863"/>
            <a:ext cx="2563284" cy="481012"/>
          </a:xfrm>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4210052" y="6265863"/>
            <a:ext cx="3752849" cy="481012"/>
          </a:xfrm>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xfrm>
            <a:off x="8695267" y="6265863"/>
            <a:ext cx="2563284" cy="481012"/>
          </a:xfrm>
        </p:spPr>
        <p:txBody>
          <a:bodyPr/>
          <a:lstStyle>
            <a:lvl1pPr>
              <a:defRPr/>
            </a:lvl1pPr>
          </a:lstStyle>
          <a:p>
            <a:pPr>
              <a:defRPr/>
            </a:pPr>
            <a:fld id="{082D6E46-E8B4-4076-8D9E-5D473D706E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69163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1938" y="68266"/>
            <a:ext cx="7916333" cy="827087"/>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1016000" y="1376371"/>
            <a:ext cx="10881787" cy="4719637"/>
          </a:xfrm>
        </p:spPr>
        <p:txBody>
          <a:bodyPr/>
          <a:lstStyle>
            <a:lvl1pPr>
              <a:defRPr sz="1600" b="1"/>
            </a:lvl1pPr>
            <a:lvl2pPr>
              <a:defRPr sz="1400"/>
            </a:lvl2pPr>
            <a:lvl3pPr>
              <a:defRPr sz="14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CE8189-6848-4C74-A961-5D40EC24997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585844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E757D1-3478-4F1A-8FB0-3197D8245A4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33443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DCC5C7-888B-48E8-B63E-F7D70EAA215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635403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3703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63050" y="381000"/>
            <a:ext cx="11061700" cy="8382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44557" y="1524000"/>
            <a:ext cx="10788649" cy="4191000"/>
          </a:xfrm>
        </p:spPr>
        <p:txBody>
          <a:bodyPr/>
          <a:lstStyle/>
          <a:p>
            <a:pPr lvl="0"/>
            <a:endParaRPr lang="en-US" noProof="0" dirty="0"/>
          </a:p>
        </p:txBody>
      </p:sp>
    </p:spTree>
    <p:extLst>
      <p:ext uri="{BB962C8B-B14F-4D97-AF65-F5344CB8AC3E}">
        <p14:creationId xmlns:p14="http://schemas.microsoft.com/office/powerpoint/2010/main" val="23419369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8518910-3919-449F-9174-BAF8BC66B7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50879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229600" y="6191250"/>
            <a:ext cx="3302000" cy="476250"/>
          </a:xfrm>
          <a:prstGeom prst="rect">
            <a:avLst/>
          </a:prstGeom>
        </p:spPr>
        <p:txBody>
          <a:bodyPr/>
          <a:lstStyle/>
          <a:p>
            <a:fld id="{2D0FAD1C-CF42-42CA-8F3D-EE3355F5F6C2}" type="datetime1">
              <a:rPr lang="en-US" smtClean="0">
                <a:solidFill>
                  <a:prstClr val="black"/>
                </a:solidFill>
              </a:rPr>
              <a:pPr/>
              <a:t>7/31/2015</a:t>
            </a:fld>
            <a:endParaRPr lang="en-US" dirty="0">
              <a:solidFill>
                <a:prstClr val="black"/>
              </a:solidFill>
            </a:endParaRPr>
          </a:p>
        </p:txBody>
      </p:sp>
      <p:sp>
        <p:nvSpPr>
          <p:cNvPr id="17" name="Footer Placeholder 16"/>
          <p:cNvSpPr>
            <a:spLocks noGrp="1"/>
          </p:cNvSpPr>
          <p:nvPr>
            <p:ph type="ftr" sz="quarter" idx="11"/>
          </p:nvPr>
        </p:nvSpPr>
        <p:spPr/>
        <p:txBody>
          <a:bodyPr/>
          <a:lstStyle/>
          <a:p>
            <a:endParaRPr lang="en-US" dirty="0">
              <a:solidFill>
                <a:srgbClr val="69676D"/>
              </a:solidFill>
            </a:endParaRPr>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5919779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8128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a:xfrm>
            <a:off x="8229600" y="6191250"/>
            <a:ext cx="3302000" cy="476250"/>
          </a:xfrm>
          <a:prstGeom prst="rect">
            <a:avLst/>
          </a:prstGeom>
        </p:spPr>
        <p:txBody>
          <a:bodyPr/>
          <a:lstStyle/>
          <a:p>
            <a:fld id="{C1B42D64-E80D-495A-979E-1380853B5199}" type="datetime1">
              <a:rPr lang="en-US" smtClean="0">
                <a:solidFill>
                  <a:prstClr val="black"/>
                </a:solidFill>
              </a:rPr>
              <a:pPr/>
              <a:t>7/31/2015</a:t>
            </a:fld>
            <a:endParaRPr lang="en-US" dirty="0">
              <a:solidFill>
                <a:prstClr val="black"/>
              </a:solidFill>
            </a:endParaRPr>
          </a:p>
        </p:txBody>
      </p:sp>
      <p:sp>
        <p:nvSpPr>
          <p:cNvPr id="11" name="Slide Number Placeholder 10"/>
          <p:cNvSpPr>
            <a:spLocks noGrp="1"/>
          </p:cNvSpPr>
          <p:nvPr>
            <p:ph type="sldNum" sz="quarter" idx="11"/>
          </p:nvPr>
        </p:nvSpPr>
        <p:spPr>
          <a:xfrm>
            <a:off x="11176000" y="6248400"/>
            <a:ext cx="1016000" cy="457200"/>
          </a:xfrm>
          <a:prstGeom prst="ellipse">
            <a:avLst/>
          </a:prstGeom>
        </p:spPr>
        <p:txBody>
          <a:bodyPr/>
          <a:lstStyle/>
          <a:p>
            <a:fld id="{E9B23F21-A273-4296-BCE4-CCE91775A0F1}" type="slidenum">
              <a:rPr lang="en-US" smtClean="0">
                <a:solidFill>
                  <a:prstClr val="black"/>
                </a:solidFill>
              </a:rPr>
              <a:pPr/>
              <a:t>‹#›</a:t>
            </a:fld>
            <a:endParaRPr lang="en-US" dirty="0">
              <a:solidFill>
                <a:prstClr val="black"/>
              </a:solidFill>
            </a:endParaRPr>
          </a:p>
        </p:txBody>
      </p:sp>
      <p:sp>
        <p:nvSpPr>
          <p:cNvPr id="12" name="Footer Placeholder 11"/>
          <p:cNvSpPr>
            <a:spLocks noGrp="1"/>
          </p:cNvSpPr>
          <p:nvPr>
            <p:ph type="ftr" sz="quarter" idx="12"/>
          </p:nvPr>
        </p:nvSpPr>
        <p:spPr>
          <a:xfrm>
            <a:off x="1219200" y="6096000"/>
            <a:ext cx="5486400" cy="457200"/>
          </a:xfrm>
        </p:spPr>
        <p:txBody>
          <a:bodyPr/>
          <a:lstStyle/>
          <a:p>
            <a:endParaRPr lang="en-US" dirty="0">
              <a:solidFill>
                <a:srgbClr val="69676D"/>
              </a:solidFill>
            </a:endParaRPr>
          </a:p>
        </p:txBody>
      </p:sp>
      <p:sp>
        <p:nvSpPr>
          <p:cNvPr id="13" name="Title 12"/>
          <p:cNvSpPr>
            <a:spLocks noGrp="1"/>
          </p:cNvSpPr>
          <p:nvPr>
            <p:ph type="title"/>
          </p:nvPr>
        </p:nvSpPr>
        <p:spPr/>
        <p:txBody>
          <a:bodyPr/>
          <a:lstStyle/>
          <a:p>
            <a:r>
              <a:rPr lang="en-US" smtClean="0"/>
              <a:t>Click to edit Master title style</a:t>
            </a:r>
            <a:endParaRPr lang="en-US"/>
          </a:p>
        </p:txBody>
      </p:sp>
      <p:cxnSp>
        <p:nvCxnSpPr>
          <p:cNvPr id="15" name="Straight Connector 14"/>
          <p:cNvCxnSpPr/>
          <p:nvPr userDrawn="1"/>
        </p:nvCxnSpPr>
        <p:spPr>
          <a:xfrm>
            <a:off x="812800" y="1447800"/>
            <a:ext cx="10363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2798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10" Type="http://schemas.openxmlformats.org/officeDocument/2006/relationships/image" Target="../media/image2.png"/><Relationship Id="rId4" Type="http://schemas.openxmlformats.org/officeDocument/2006/relationships/slideLayout" Target="../slideLayouts/slideLayout87.xml"/><Relationship Id="rId9"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5" Type="http://schemas.openxmlformats.org/officeDocument/2006/relationships/slideLayout" Target="../slideLayouts/slideLayout95.xml"/><Relationship Id="rId10" Type="http://schemas.openxmlformats.org/officeDocument/2006/relationships/image" Target="../media/image2.png"/><Relationship Id="rId4" Type="http://schemas.openxmlformats.org/officeDocument/2006/relationships/slideLayout" Target="../slideLayouts/slideLayout94.xml"/><Relationship Id="rId9"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11.jpe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2.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image" Target="../media/image12.pn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theme" Target="../theme/theme13.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5" Type="http://schemas.openxmlformats.org/officeDocument/2006/relationships/slideLayout" Target="../slideLayouts/slideLayout129.xml"/><Relationship Id="rId4" Type="http://schemas.openxmlformats.org/officeDocument/2006/relationships/slideLayout" Target="../slideLayouts/slideLayout12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image" Target="../media/image2.png"/><Relationship Id="rId5" Type="http://schemas.openxmlformats.org/officeDocument/2006/relationships/slideLayout" Target="../slideLayouts/slideLayout136.xml"/><Relationship Id="rId10" Type="http://schemas.openxmlformats.org/officeDocument/2006/relationships/image" Target="../media/image1.jpeg"/><Relationship Id="rId4" Type="http://schemas.openxmlformats.org/officeDocument/2006/relationships/slideLayout" Target="../slideLayouts/slideLayout135.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6.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5" Type="http://schemas.openxmlformats.org/officeDocument/2006/relationships/slideLayout" Target="../slideLayouts/slideLayout155.xml"/><Relationship Id="rId10" Type="http://schemas.openxmlformats.org/officeDocument/2006/relationships/image" Target="../media/image15.png"/><Relationship Id="rId4" Type="http://schemas.openxmlformats.org/officeDocument/2006/relationships/slideLayout" Target="../slideLayouts/slideLayout154.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theme" Target="../theme/theme18.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image" Target="../media/image16.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7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9.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89.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20.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0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21.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5" Type="http://schemas.openxmlformats.org/officeDocument/2006/relationships/image" Target="../media/image4.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5.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21936" y="68266"/>
            <a:ext cx="7967133" cy="827087"/>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16000" y="1376370"/>
            <a:ext cx="10881784" cy="4719637"/>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l" eaLnBrk="1" fontAlgn="auto" hangingPunct="1">
              <a:spcBef>
                <a:spcPts val="0"/>
              </a:spcBef>
              <a:spcAft>
                <a:spcPts val="0"/>
              </a:spcAft>
              <a:defRPr sz="1300">
                <a:latin typeface="+mn-lt"/>
                <a:cs typeface="+mn-cs"/>
              </a:defRPr>
            </a:lvl1pPr>
          </a:lstStyle>
          <a:p>
            <a:pPr>
              <a:defRPr/>
            </a:pPr>
            <a:endParaRPr lang="en-US" dirty="0">
              <a:solidFill>
                <a:srgbClr val="000000"/>
              </a:solidFill>
            </a:endParaRPr>
          </a:p>
        </p:txBody>
      </p:sp>
      <p:sp>
        <p:nvSpPr>
          <p:cNvPr id="20485"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fontAlgn="auto" hangingPunct="1">
              <a:spcBef>
                <a:spcPts val="0"/>
              </a:spcBef>
              <a:spcAft>
                <a:spcPts val="0"/>
              </a:spcAft>
              <a:defRPr sz="1300">
                <a:latin typeface="+mn-lt"/>
                <a:cs typeface="+mn-cs"/>
              </a:defRPr>
            </a:lvl1pPr>
          </a:lstStyle>
          <a:p>
            <a:pPr>
              <a:defRPr/>
            </a:pPr>
            <a:endParaRPr lang="en-US" dirty="0">
              <a:solidFill>
                <a:srgbClr val="000000"/>
              </a:solidFill>
            </a:endParaRPr>
          </a:p>
        </p:txBody>
      </p:sp>
      <p:sp>
        <p:nvSpPr>
          <p:cNvPr id="20486"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fontAlgn="auto" hangingPunct="1">
              <a:spcBef>
                <a:spcPts val="0"/>
              </a:spcBef>
              <a:spcAft>
                <a:spcPts val="0"/>
              </a:spcAft>
              <a:defRPr sz="1300">
                <a:latin typeface="+mn-lt"/>
                <a:cs typeface="+mn-cs"/>
              </a:defRPr>
            </a:lvl1pPr>
          </a:lstStyle>
          <a:p>
            <a:pPr>
              <a:defRPr/>
            </a:pPr>
            <a:fld id="{2555306C-1FE9-4F12-949B-595C186572BD}" type="slidenum">
              <a:rPr lang="en-US">
                <a:solidFill>
                  <a:srgbClr val="000000"/>
                </a:solidFill>
              </a:rPr>
              <a:pPr>
                <a:defRPr/>
              </a:pPr>
              <a:t>‹#›</a:t>
            </a:fld>
            <a:endParaRPr lang="en-US" dirty="0">
              <a:solidFill>
                <a:srgbClr val="000000"/>
              </a:solidFill>
            </a:endParaRPr>
          </a:p>
        </p:txBody>
      </p:sp>
      <p:pic>
        <p:nvPicPr>
          <p:cNvPr id="1031" name="Picture 9" descr="fdaheder"/>
          <p:cNvPicPr>
            <a:picLocks noChangeAspect="1" noChangeArrowheads="1"/>
          </p:cNvPicPr>
          <p:nvPr userDrawn="1"/>
        </p:nvPicPr>
        <p:blipFill>
          <a:blip r:embed="rId10" cstate="print"/>
          <a:srcRect r="69278"/>
          <a:stretch>
            <a:fillRect/>
          </a:stretch>
        </p:blipFill>
        <p:spPr bwMode="auto">
          <a:xfrm>
            <a:off x="9783239" y="142878"/>
            <a:ext cx="2408767" cy="669925"/>
          </a:xfrm>
          <a:prstGeom prst="rect">
            <a:avLst/>
          </a:prstGeom>
          <a:noFill/>
          <a:ln w="9525">
            <a:noFill/>
            <a:miter lim="800000"/>
            <a:headEnd/>
            <a:tailEnd/>
          </a:ln>
        </p:spPr>
      </p:pic>
    </p:spTree>
    <p:extLst>
      <p:ext uri="{BB962C8B-B14F-4D97-AF65-F5344CB8AC3E}">
        <p14:creationId xmlns:p14="http://schemas.microsoft.com/office/powerpoint/2010/main" val="115116486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hf hdr="0" ftr="0" dt="0"/>
  <p:txStyles>
    <p:titleStyle>
      <a:lvl1pPr algn="l" rtl="0" eaLnBrk="0" fontAlgn="base" hangingPunct="0">
        <a:spcBef>
          <a:spcPct val="0"/>
        </a:spcBef>
        <a:spcAft>
          <a:spcPct val="0"/>
        </a:spcAft>
        <a:defRPr sz="2000" b="1">
          <a:solidFill>
            <a:srgbClr val="000099"/>
          </a:solidFill>
          <a:latin typeface="+mj-lt"/>
          <a:ea typeface="+mj-ea"/>
          <a:cs typeface="+mj-cs"/>
        </a:defRPr>
      </a:lvl1pPr>
      <a:lvl2pPr algn="l" rtl="0" eaLnBrk="0" fontAlgn="base" hangingPunct="0">
        <a:spcBef>
          <a:spcPct val="0"/>
        </a:spcBef>
        <a:spcAft>
          <a:spcPct val="0"/>
        </a:spcAft>
        <a:defRPr sz="2000" b="1">
          <a:solidFill>
            <a:srgbClr val="000099"/>
          </a:solidFill>
          <a:latin typeface="Arial" charset="0"/>
        </a:defRPr>
      </a:lvl2pPr>
      <a:lvl3pPr algn="l" rtl="0" eaLnBrk="0" fontAlgn="base" hangingPunct="0">
        <a:spcBef>
          <a:spcPct val="0"/>
        </a:spcBef>
        <a:spcAft>
          <a:spcPct val="0"/>
        </a:spcAft>
        <a:defRPr sz="2000" b="1">
          <a:solidFill>
            <a:srgbClr val="000099"/>
          </a:solidFill>
          <a:latin typeface="Arial" charset="0"/>
        </a:defRPr>
      </a:lvl3pPr>
      <a:lvl4pPr algn="l" rtl="0" eaLnBrk="0" fontAlgn="base" hangingPunct="0">
        <a:spcBef>
          <a:spcPct val="0"/>
        </a:spcBef>
        <a:spcAft>
          <a:spcPct val="0"/>
        </a:spcAft>
        <a:defRPr sz="2000" b="1">
          <a:solidFill>
            <a:srgbClr val="000099"/>
          </a:solidFill>
          <a:latin typeface="Arial" charset="0"/>
        </a:defRPr>
      </a:lvl4pPr>
      <a:lvl5pPr algn="l" rtl="0" eaLnBrk="0" fontAlgn="base" hangingPunct="0">
        <a:spcBef>
          <a:spcPct val="0"/>
        </a:spcBef>
        <a:spcAft>
          <a:spcPct val="0"/>
        </a:spcAft>
        <a:defRPr sz="2000" b="1">
          <a:solidFill>
            <a:srgbClr val="000099"/>
          </a:solidFill>
          <a:latin typeface="Arial" charset="0"/>
        </a:defRPr>
      </a:lvl5pPr>
      <a:lvl6pPr marL="457200" algn="l" rtl="0" fontAlgn="base">
        <a:spcBef>
          <a:spcPct val="0"/>
        </a:spcBef>
        <a:spcAft>
          <a:spcPct val="0"/>
        </a:spcAft>
        <a:defRPr sz="3600" b="1">
          <a:solidFill>
            <a:srgbClr val="000099"/>
          </a:solidFill>
          <a:latin typeface="Arial" charset="0"/>
        </a:defRPr>
      </a:lvl6pPr>
      <a:lvl7pPr marL="914400" algn="l" rtl="0" fontAlgn="base">
        <a:spcBef>
          <a:spcPct val="0"/>
        </a:spcBef>
        <a:spcAft>
          <a:spcPct val="0"/>
        </a:spcAft>
        <a:defRPr sz="3600" b="1">
          <a:solidFill>
            <a:srgbClr val="000099"/>
          </a:solidFill>
          <a:latin typeface="Arial" charset="0"/>
        </a:defRPr>
      </a:lvl7pPr>
      <a:lvl8pPr marL="1371600" algn="l" rtl="0" fontAlgn="base">
        <a:spcBef>
          <a:spcPct val="0"/>
        </a:spcBef>
        <a:spcAft>
          <a:spcPct val="0"/>
        </a:spcAft>
        <a:defRPr sz="3600" b="1">
          <a:solidFill>
            <a:srgbClr val="000099"/>
          </a:solidFill>
          <a:latin typeface="Arial" charset="0"/>
        </a:defRPr>
      </a:lvl8pPr>
      <a:lvl9pPr marL="1828800" algn="l" rtl="0" fontAlgn="base">
        <a:spcBef>
          <a:spcPct val="0"/>
        </a:spcBef>
        <a:spcAft>
          <a:spcPct val="0"/>
        </a:spcAft>
        <a:defRPr sz="3600" b="1">
          <a:solidFill>
            <a:srgbClr val="000099"/>
          </a:solidFill>
          <a:latin typeface="Arial" charset="0"/>
        </a:defRPr>
      </a:lvl9pPr>
    </p:titleStyle>
    <p:bodyStyle>
      <a:lvl1pPr marL="342900" indent="-342900" algn="l" rtl="0" eaLnBrk="0" fontAlgn="base" hangingPunct="0">
        <a:spcBef>
          <a:spcPts val="200"/>
        </a:spcBef>
        <a:spcAft>
          <a:spcPct val="0"/>
        </a:spcAft>
        <a:buChar char="•"/>
        <a:defRPr sz="1600" b="1">
          <a:solidFill>
            <a:schemeClr val="tx1"/>
          </a:solidFill>
          <a:latin typeface="+mn-lt"/>
          <a:ea typeface="+mn-ea"/>
          <a:cs typeface="+mn-cs"/>
        </a:defRPr>
      </a:lvl1pPr>
      <a:lvl2pPr marL="742950" indent="-285750" algn="l" rtl="0" eaLnBrk="0" fontAlgn="base" hangingPunct="0">
        <a:spcBef>
          <a:spcPts val="200"/>
        </a:spcBef>
        <a:spcAft>
          <a:spcPct val="0"/>
        </a:spcAft>
        <a:buChar char="–"/>
        <a:defRPr sz="1400">
          <a:solidFill>
            <a:schemeClr val="tx1"/>
          </a:solidFill>
          <a:latin typeface="+mn-lt"/>
        </a:defRPr>
      </a:lvl2pPr>
      <a:lvl3pPr marL="1143000" indent="-228600" algn="l" rtl="0" eaLnBrk="0" fontAlgn="base" hangingPunct="0">
        <a:spcBef>
          <a:spcPts val="200"/>
        </a:spcBef>
        <a:spcAft>
          <a:spcPct val="0"/>
        </a:spcAft>
        <a:buChar char="•"/>
        <a:defRPr sz="1400">
          <a:solidFill>
            <a:schemeClr val="tx1"/>
          </a:solidFill>
          <a:latin typeface="+mn-lt"/>
        </a:defRPr>
      </a:lvl3pPr>
      <a:lvl4pPr marL="1600200" indent="-228600" algn="l" rtl="0" eaLnBrk="0" fontAlgn="base" hangingPunct="0">
        <a:spcBef>
          <a:spcPts val="200"/>
        </a:spcBef>
        <a:spcAft>
          <a:spcPct val="0"/>
        </a:spcAft>
        <a:buChar char="–"/>
        <a:defRPr sz="1100">
          <a:solidFill>
            <a:schemeClr val="tx1"/>
          </a:solidFill>
          <a:latin typeface="+mn-lt"/>
        </a:defRPr>
      </a:lvl4pPr>
      <a:lvl5pPr marL="2057400" indent="-228600" algn="l" rtl="0" eaLnBrk="0" fontAlgn="base" hangingPunct="0">
        <a:spcBef>
          <a:spcPts val="200"/>
        </a:spcBef>
        <a:spcAft>
          <a:spcPct val="0"/>
        </a:spcAft>
        <a:buChar char="»"/>
        <a:defRPr sz="11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21935" y="68266"/>
            <a:ext cx="7967133" cy="827087"/>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16000" y="1376366"/>
            <a:ext cx="10881784" cy="4719637"/>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l" eaLnBrk="1" fontAlgn="auto" hangingPunct="1">
              <a:spcBef>
                <a:spcPts val="0"/>
              </a:spcBef>
              <a:spcAft>
                <a:spcPts val="0"/>
              </a:spcAft>
              <a:defRPr sz="1300">
                <a:latin typeface="+mn-lt"/>
                <a:cs typeface="+mn-cs"/>
              </a:defRPr>
            </a:lvl1pPr>
          </a:lstStyle>
          <a:p>
            <a:pPr>
              <a:defRPr/>
            </a:pPr>
            <a:endParaRPr lang="en-US">
              <a:solidFill>
                <a:srgbClr val="000000"/>
              </a:solidFill>
            </a:endParaRPr>
          </a:p>
        </p:txBody>
      </p:sp>
      <p:sp>
        <p:nvSpPr>
          <p:cNvPr id="20485"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fontAlgn="auto" hangingPunct="1">
              <a:spcBef>
                <a:spcPts val="0"/>
              </a:spcBef>
              <a:spcAft>
                <a:spcPts val="0"/>
              </a:spcAft>
              <a:defRPr sz="1300">
                <a:latin typeface="+mn-lt"/>
                <a:cs typeface="+mn-cs"/>
              </a:defRPr>
            </a:lvl1pPr>
          </a:lstStyle>
          <a:p>
            <a:pPr>
              <a:defRPr/>
            </a:pPr>
            <a:endParaRPr lang="en-US">
              <a:solidFill>
                <a:srgbClr val="000000"/>
              </a:solidFill>
            </a:endParaRPr>
          </a:p>
        </p:txBody>
      </p:sp>
      <p:sp>
        <p:nvSpPr>
          <p:cNvPr id="20486"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fontAlgn="auto" hangingPunct="1">
              <a:spcBef>
                <a:spcPts val="0"/>
              </a:spcBef>
              <a:spcAft>
                <a:spcPts val="0"/>
              </a:spcAft>
              <a:defRPr sz="1300">
                <a:latin typeface="+mn-lt"/>
                <a:cs typeface="+mn-cs"/>
              </a:defRPr>
            </a:lvl1pPr>
          </a:lstStyle>
          <a:p>
            <a:pPr>
              <a:defRPr/>
            </a:pPr>
            <a:fld id="{2555306C-1FE9-4F12-949B-595C186572BD}" type="slidenum">
              <a:rPr lang="en-US">
                <a:solidFill>
                  <a:srgbClr val="000000"/>
                </a:solidFill>
              </a:rPr>
              <a:pPr>
                <a:defRPr/>
              </a:pPr>
              <a:t>‹#›</a:t>
            </a:fld>
            <a:endParaRPr lang="en-US" dirty="0">
              <a:solidFill>
                <a:srgbClr val="000000"/>
              </a:solidFill>
            </a:endParaRPr>
          </a:p>
        </p:txBody>
      </p:sp>
      <p:pic>
        <p:nvPicPr>
          <p:cNvPr id="1031" name="Picture 9" descr="fdaheder"/>
          <p:cNvPicPr>
            <a:picLocks noChangeAspect="1" noChangeArrowheads="1"/>
          </p:cNvPicPr>
          <p:nvPr userDrawn="1"/>
        </p:nvPicPr>
        <p:blipFill>
          <a:blip r:embed="rId10" cstate="print"/>
          <a:srcRect r="69278"/>
          <a:stretch>
            <a:fillRect/>
          </a:stretch>
        </p:blipFill>
        <p:spPr bwMode="auto">
          <a:xfrm>
            <a:off x="9783235" y="142878"/>
            <a:ext cx="2408767" cy="669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Lst>
  <p:hf hdr="0" ftr="0" dt="0"/>
  <p:txStyles>
    <p:titleStyle>
      <a:lvl1pPr algn="l" rtl="0" eaLnBrk="0" fontAlgn="base" hangingPunct="0">
        <a:spcBef>
          <a:spcPct val="0"/>
        </a:spcBef>
        <a:spcAft>
          <a:spcPct val="0"/>
        </a:spcAft>
        <a:defRPr sz="2000" b="1">
          <a:solidFill>
            <a:srgbClr val="000099"/>
          </a:solidFill>
          <a:latin typeface="+mj-lt"/>
          <a:ea typeface="+mj-ea"/>
          <a:cs typeface="+mj-cs"/>
        </a:defRPr>
      </a:lvl1pPr>
      <a:lvl2pPr algn="l" rtl="0" eaLnBrk="0" fontAlgn="base" hangingPunct="0">
        <a:spcBef>
          <a:spcPct val="0"/>
        </a:spcBef>
        <a:spcAft>
          <a:spcPct val="0"/>
        </a:spcAft>
        <a:defRPr sz="2000" b="1">
          <a:solidFill>
            <a:srgbClr val="000099"/>
          </a:solidFill>
          <a:latin typeface="Arial" charset="0"/>
        </a:defRPr>
      </a:lvl2pPr>
      <a:lvl3pPr algn="l" rtl="0" eaLnBrk="0" fontAlgn="base" hangingPunct="0">
        <a:spcBef>
          <a:spcPct val="0"/>
        </a:spcBef>
        <a:spcAft>
          <a:spcPct val="0"/>
        </a:spcAft>
        <a:defRPr sz="2000" b="1">
          <a:solidFill>
            <a:srgbClr val="000099"/>
          </a:solidFill>
          <a:latin typeface="Arial" charset="0"/>
        </a:defRPr>
      </a:lvl3pPr>
      <a:lvl4pPr algn="l" rtl="0" eaLnBrk="0" fontAlgn="base" hangingPunct="0">
        <a:spcBef>
          <a:spcPct val="0"/>
        </a:spcBef>
        <a:spcAft>
          <a:spcPct val="0"/>
        </a:spcAft>
        <a:defRPr sz="2000" b="1">
          <a:solidFill>
            <a:srgbClr val="000099"/>
          </a:solidFill>
          <a:latin typeface="Arial" charset="0"/>
        </a:defRPr>
      </a:lvl4pPr>
      <a:lvl5pPr algn="l" rtl="0" eaLnBrk="0" fontAlgn="base" hangingPunct="0">
        <a:spcBef>
          <a:spcPct val="0"/>
        </a:spcBef>
        <a:spcAft>
          <a:spcPct val="0"/>
        </a:spcAft>
        <a:defRPr sz="2000" b="1">
          <a:solidFill>
            <a:srgbClr val="000099"/>
          </a:solidFill>
          <a:latin typeface="Arial" charset="0"/>
        </a:defRPr>
      </a:lvl5pPr>
      <a:lvl6pPr marL="457200" algn="l" rtl="0" fontAlgn="base">
        <a:spcBef>
          <a:spcPct val="0"/>
        </a:spcBef>
        <a:spcAft>
          <a:spcPct val="0"/>
        </a:spcAft>
        <a:defRPr sz="3600" b="1">
          <a:solidFill>
            <a:srgbClr val="000099"/>
          </a:solidFill>
          <a:latin typeface="Arial" charset="0"/>
        </a:defRPr>
      </a:lvl6pPr>
      <a:lvl7pPr marL="914400" algn="l" rtl="0" fontAlgn="base">
        <a:spcBef>
          <a:spcPct val="0"/>
        </a:spcBef>
        <a:spcAft>
          <a:spcPct val="0"/>
        </a:spcAft>
        <a:defRPr sz="3600" b="1">
          <a:solidFill>
            <a:srgbClr val="000099"/>
          </a:solidFill>
          <a:latin typeface="Arial" charset="0"/>
        </a:defRPr>
      </a:lvl7pPr>
      <a:lvl8pPr marL="1371600" algn="l" rtl="0" fontAlgn="base">
        <a:spcBef>
          <a:spcPct val="0"/>
        </a:spcBef>
        <a:spcAft>
          <a:spcPct val="0"/>
        </a:spcAft>
        <a:defRPr sz="3600" b="1">
          <a:solidFill>
            <a:srgbClr val="000099"/>
          </a:solidFill>
          <a:latin typeface="Arial" charset="0"/>
        </a:defRPr>
      </a:lvl8pPr>
      <a:lvl9pPr marL="1828800" algn="l" rtl="0" fontAlgn="base">
        <a:spcBef>
          <a:spcPct val="0"/>
        </a:spcBef>
        <a:spcAft>
          <a:spcPct val="0"/>
        </a:spcAft>
        <a:defRPr sz="3600" b="1">
          <a:solidFill>
            <a:srgbClr val="000099"/>
          </a:solidFill>
          <a:latin typeface="Arial" charset="0"/>
        </a:defRPr>
      </a:lvl9pPr>
    </p:titleStyle>
    <p:bodyStyle>
      <a:lvl1pPr marL="342900" indent="-342900" algn="l" rtl="0" eaLnBrk="0" fontAlgn="base" hangingPunct="0">
        <a:spcBef>
          <a:spcPts val="200"/>
        </a:spcBef>
        <a:spcAft>
          <a:spcPct val="0"/>
        </a:spcAft>
        <a:buChar char="•"/>
        <a:defRPr sz="1600" b="1">
          <a:solidFill>
            <a:schemeClr val="tx1"/>
          </a:solidFill>
          <a:latin typeface="+mn-lt"/>
          <a:ea typeface="+mn-ea"/>
          <a:cs typeface="+mn-cs"/>
        </a:defRPr>
      </a:lvl1pPr>
      <a:lvl2pPr marL="742950" indent="-285750" algn="l" rtl="0" eaLnBrk="0" fontAlgn="base" hangingPunct="0">
        <a:spcBef>
          <a:spcPts val="200"/>
        </a:spcBef>
        <a:spcAft>
          <a:spcPct val="0"/>
        </a:spcAft>
        <a:buChar char="–"/>
        <a:defRPr sz="1400">
          <a:solidFill>
            <a:schemeClr val="tx1"/>
          </a:solidFill>
          <a:latin typeface="+mn-lt"/>
        </a:defRPr>
      </a:lvl2pPr>
      <a:lvl3pPr marL="1143000" indent="-228600" algn="l" rtl="0" eaLnBrk="0" fontAlgn="base" hangingPunct="0">
        <a:spcBef>
          <a:spcPts val="200"/>
        </a:spcBef>
        <a:spcAft>
          <a:spcPct val="0"/>
        </a:spcAft>
        <a:buChar char="•"/>
        <a:defRPr sz="1400">
          <a:solidFill>
            <a:schemeClr val="tx1"/>
          </a:solidFill>
          <a:latin typeface="+mn-lt"/>
        </a:defRPr>
      </a:lvl3pPr>
      <a:lvl4pPr marL="1600200" indent="-228600" algn="l" rtl="0" eaLnBrk="0" fontAlgn="base" hangingPunct="0">
        <a:spcBef>
          <a:spcPts val="200"/>
        </a:spcBef>
        <a:spcAft>
          <a:spcPct val="0"/>
        </a:spcAft>
        <a:buChar char="–"/>
        <a:defRPr sz="1100">
          <a:solidFill>
            <a:schemeClr val="tx1"/>
          </a:solidFill>
          <a:latin typeface="+mn-lt"/>
        </a:defRPr>
      </a:lvl4pPr>
      <a:lvl5pPr marL="2057400" indent="-228600" algn="l" rtl="0" eaLnBrk="0" fontAlgn="base" hangingPunct="0">
        <a:spcBef>
          <a:spcPts val="200"/>
        </a:spcBef>
        <a:spcAft>
          <a:spcPct val="0"/>
        </a:spcAft>
        <a:buChar char="»"/>
        <a:defRPr sz="11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21934" y="68264"/>
            <a:ext cx="7967133" cy="827087"/>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16000" y="1376364"/>
            <a:ext cx="10881784" cy="4719637"/>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l" eaLnBrk="1" fontAlgn="auto" hangingPunct="1">
              <a:spcBef>
                <a:spcPts val="0"/>
              </a:spcBef>
              <a:spcAft>
                <a:spcPts val="0"/>
              </a:spcAft>
              <a:defRPr sz="1300">
                <a:latin typeface="+mn-lt"/>
                <a:cs typeface="+mn-cs"/>
              </a:defRPr>
            </a:lvl1pPr>
          </a:lstStyle>
          <a:p>
            <a:pPr>
              <a:defRPr/>
            </a:pPr>
            <a:endParaRPr lang="en-US">
              <a:solidFill>
                <a:srgbClr val="000000"/>
              </a:solidFill>
            </a:endParaRPr>
          </a:p>
        </p:txBody>
      </p:sp>
      <p:sp>
        <p:nvSpPr>
          <p:cNvPr id="20485"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fontAlgn="auto" hangingPunct="1">
              <a:spcBef>
                <a:spcPts val="0"/>
              </a:spcBef>
              <a:spcAft>
                <a:spcPts val="0"/>
              </a:spcAft>
              <a:defRPr sz="1300">
                <a:latin typeface="+mn-lt"/>
                <a:cs typeface="+mn-cs"/>
              </a:defRPr>
            </a:lvl1pPr>
          </a:lstStyle>
          <a:p>
            <a:pPr>
              <a:defRPr/>
            </a:pPr>
            <a:endParaRPr lang="en-US">
              <a:solidFill>
                <a:srgbClr val="000000"/>
              </a:solidFill>
            </a:endParaRPr>
          </a:p>
        </p:txBody>
      </p:sp>
      <p:sp>
        <p:nvSpPr>
          <p:cNvPr id="20486"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fontAlgn="auto" hangingPunct="1">
              <a:spcBef>
                <a:spcPts val="0"/>
              </a:spcBef>
              <a:spcAft>
                <a:spcPts val="0"/>
              </a:spcAft>
              <a:defRPr sz="1300">
                <a:latin typeface="+mn-lt"/>
                <a:cs typeface="+mn-cs"/>
              </a:defRPr>
            </a:lvl1pPr>
          </a:lstStyle>
          <a:p>
            <a:pPr>
              <a:defRPr/>
            </a:pPr>
            <a:fld id="{2555306C-1FE9-4F12-949B-595C186572BD}" type="slidenum">
              <a:rPr lang="en-US">
                <a:solidFill>
                  <a:srgbClr val="000000"/>
                </a:solidFill>
              </a:rPr>
              <a:pPr>
                <a:defRPr/>
              </a:pPr>
              <a:t>‹#›</a:t>
            </a:fld>
            <a:endParaRPr lang="en-US" dirty="0">
              <a:solidFill>
                <a:srgbClr val="000000"/>
              </a:solidFill>
            </a:endParaRPr>
          </a:p>
        </p:txBody>
      </p:sp>
      <p:pic>
        <p:nvPicPr>
          <p:cNvPr id="1031" name="Picture 9" descr="fdaheder"/>
          <p:cNvPicPr>
            <a:picLocks noChangeAspect="1" noChangeArrowheads="1"/>
          </p:cNvPicPr>
          <p:nvPr userDrawn="1"/>
        </p:nvPicPr>
        <p:blipFill>
          <a:blip r:embed="rId10" cstate="print"/>
          <a:srcRect r="69278"/>
          <a:stretch>
            <a:fillRect/>
          </a:stretch>
        </p:blipFill>
        <p:spPr bwMode="auto">
          <a:xfrm>
            <a:off x="9783234" y="142876"/>
            <a:ext cx="2408767" cy="669925"/>
          </a:xfrm>
          <a:prstGeom prst="rect">
            <a:avLst/>
          </a:prstGeom>
          <a:noFill/>
          <a:ln w="9525">
            <a:noFill/>
            <a:miter lim="800000"/>
            <a:headEnd/>
            <a:tailEnd/>
          </a:ln>
        </p:spPr>
      </p:pic>
    </p:spTree>
    <p:extLst>
      <p:ext uri="{BB962C8B-B14F-4D97-AF65-F5344CB8AC3E}">
        <p14:creationId xmlns:p14="http://schemas.microsoft.com/office/powerpoint/2010/main" val="3481889832"/>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Lst>
  <p:hf hdr="0" ftr="0" dt="0"/>
  <p:txStyles>
    <p:titleStyle>
      <a:lvl1pPr algn="l" rtl="0" eaLnBrk="0" fontAlgn="base" hangingPunct="0">
        <a:spcBef>
          <a:spcPct val="0"/>
        </a:spcBef>
        <a:spcAft>
          <a:spcPct val="0"/>
        </a:spcAft>
        <a:defRPr sz="2000" b="1">
          <a:solidFill>
            <a:srgbClr val="000099"/>
          </a:solidFill>
          <a:latin typeface="+mj-lt"/>
          <a:ea typeface="+mj-ea"/>
          <a:cs typeface="+mj-cs"/>
        </a:defRPr>
      </a:lvl1pPr>
      <a:lvl2pPr algn="l" rtl="0" eaLnBrk="0" fontAlgn="base" hangingPunct="0">
        <a:spcBef>
          <a:spcPct val="0"/>
        </a:spcBef>
        <a:spcAft>
          <a:spcPct val="0"/>
        </a:spcAft>
        <a:defRPr sz="2000" b="1">
          <a:solidFill>
            <a:srgbClr val="000099"/>
          </a:solidFill>
          <a:latin typeface="Arial" charset="0"/>
        </a:defRPr>
      </a:lvl2pPr>
      <a:lvl3pPr algn="l" rtl="0" eaLnBrk="0" fontAlgn="base" hangingPunct="0">
        <a:spcBef>
          <a:spcPct val="0"/>
        </a:spcBef>
        <a:spcAft>
          <a:spcPct val="0"/>
        </a:spcAft>
        <a:defRPr sz="2000" b="1">
          <a:solidFill>
            <a:srgbClr val="000099"/>
          </a:solidFill>
          <a:latin typeface="Arial" charset="0"/>
        </a:defRPr>
      </a:lvl3pPr>
      <a:lvl4pPr algn="l" rtl="0" eaLnBrk="0" fontAlgn="base" hangingPunct="0">
        <a:spcBef>
          <a:spcPct val="0"/>
        </a:spcBef>
        <a:spcAft>
          <a:spcPct val="0"/>
        </a:spcAft>
        <a:defRPr sz="2000" b="1">
          <a:solidFill>
            <a:srgbClr val="000099"/>
          </a:solidFill>
          <a:latin typeface="Arial" charset="0"/>
        </a:defRPr>
      </a:lvl4pPr>
      <a:lvl5pPr algn="l" rtl="0" eaLnBrk="0" fontAlgn="base" hangingPunct="0">
        <a:spcBef>
          <a:spcPct val="0"/>
        </a:spcBef>
        <a:spcAft>
          <a:spcPct val="0"/>
        </a:spcAft>
        <a:defRPr sz="2000" b="1">
          <a:solidFill>
            <a:srgbClr val="000099"/>
          </a:solidFill>
          <a:latin typeface="Arial" charset="0"/>
        </a:defRPr>
      </a:lvl5pPr>
      <a:lvl6pPr marL="457200" algn="l" rtl="0" fontAlgn="base">
        <a:spcBef>
          <a:spcPct val="0"/>
        </a:spcBef>
        <a:spcAft>
          <a:spcPct val="0"/>
        </a:spcAft>
        <a:defRPr sz="3600" b="1">
          <a:solidFill>
            <a:srgbClr val="000099"/>
          </a:solidFill>
          <a:latin typeface="Arial" charset="0"/>
        </a:defRPr>
      </a:lvl6pPr>
      <a:lvl7pPr marL="914400" algn="l" rtl="0" fontAlgn="base">
        <a:spcBef>
          <a:spcPct val="0"/>
        </a:spcBef>
        <a:spcAft>
          <a:spcPct val="0"/>
        </a:spcAft>
        <a:defRPr sz="3600" b="1">
          <a:solidFill>
            <a:srgbClr val="000099"/>
          </a:solidFill>
          <a:latin typeface="Arial" charset="0"/>
        </a:defRPr>
      </a:lvl7pPr>
      <a:lvl8pPr marL="1371600" algn="l" rtl="0" fontAlgn="base">
        <a:spcBef>
          <a:spcPct val="0"/>
        </a:spcBef>
        <a:spcAft>
          <a:spcPct val="0"/>
        </a:spcAft>
        <a:defRPr sz="3600" b="1">
          <a:solidFill>
            <a:srgbClr val="000099"/>
          </a:solidFill>
          <a:latin typeface="Arial" charset="0"/>
        </a:defRPr>
      </a:lvl8pPr>
      <a:lvl9pPr marL="1828800" algn="l" rtl="0" fontAlgn="base">
        <a:spcBef>
          <a:spcPct val="0"/>
        </a:spcBef>
        <a:spcAft>
          <a:spcPct val="0"/>
        </a:spcAft>
        <a:defRPr sz="3600" b="1">
          <a:solidFill>
            <a:srgbClr val="000099"/>
          </a:solidFill>
          <a:latin typeface="Arial" charset="0"/>
        </a:defRPr>
      </a:lvl9pPr>
    </p:titleStyle>
    <p:bodyStyle>
      <a:lvl1pPr marL="342900" indent="-342900" algn="l" rtl="0" eaLnBrk="0" fontAlgn="base" hangingPunct="0">
        <a:spcBef>
          <a:spcPts val="200"/>
        </a:spcBef>
        <a:spcAft>
          <a:spcPct val="0"/>
        </a:spcAft>
        <a:buChar char="•"/>
        <a:defRPr sz="1600" b="1">
          <a:solidFill>
            <a:schemeClr val="tx1"/>
          </a:solidFill>
          <a:latin typeface="+mn-lt"/>
          <a:ea typeface="+mn-ea"/>
          <a:cs typeface="+mn-cs"/>
        </a:defRPr>
      </a:lvl1pPr>
      <a:lvl2pPr marL="742950" indent="-285750" algn="l" rtl="0" eaLnBrk="0" fontAlgn="base" hangingPunct="0">
        <a:spcBef>
          <a:spcPts val="200"/>
        </a:spcBef>
        <a:spcAft>
          <a:spcPct val="0"/>
        </a:spcAft>
        <a:buChar char="–"/>
        <a:defRPr sz="1400">
          <a:solidFill>
            <a:schemeClr val="tx1"/>
          </a:solidFill>
          <a:latin typeface="+mn-lt"/>
        </a:defRPr>
      </a:lvl2pPr>
      <a:lvl3pPr marL="1143000" indent="-228600" algn="l" rtl="0" eaLnBrk="0" fontAlgn="base" hangingPunct="0">
        <a:spcBef>
          <a:spcPts val="200"/>
        </a:spcBef>
        <a:spcAft>
          <a:spcPct val="0"/>
        </a:spcAft>
        <a:buChar char="•"/>
        <a:defRPr sz="1400">
          <a:solidFill>
            <a:schemeClr val="tx1"/>
          </a:solidFill>
          <a:latin typeface="+mn-lt"/>
        </a:defRPr>
      </a:lvl3pPr>
      <a:lvl4pPr marL="1600200" indent="-228600" algn="l" rtl="0" eaLnBrk="0" fontAlgn="base" hangingPunct="0">
        <a:spcBef>
          <a:spcPts val="200"/>
        </a:spcBef>
        <a:spcAft>
          <a:spcPct val="0"/>
        </a:spcAft>
        <a:buChar char="–"/>
        <a:defRPr sz="1100">
          <a:solidFill>
            <a:schemeClr val="tx1"/>
          </a:solidFill>
          <a:latin typeface="+mn-lt"/>
        </a:defRPr>
      </a:lvl4pPr>
      <a:lvl5pPr marL="2057400" indent="-228600" algn="l" rtl="0" eaLnBrk="0" fontAlgn="base" hangingPunct="0">
        <a:spcBef>
          <a:spcPts val="200"/>
        </a:spcBef>
        <a:spcAft>
          <a:spcPct val="0"/>
        </a:spcAft>
        <a:buChar char="»"/>
        <a:defRPr sz="11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812800" y="274638"/>
            <a:ext cx="94488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2800" y="1447800"/>
            <a:ext cx="106680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dirty="0">
              <a:solidFill>
                <a:srgbClr val="69676D"/>
              </a:solidFill>
            </a:endParaRPr>
          </a:p>
        </p:txBody>
      </p:sp>
      <p:pic>
        <p:nvPicPr>
          <p:cNvPr id="11" name="Picture 2"/>
          <p:cNvPicPr>
            <a:picLocks noChangeAspect="1" noChangeArrowheads="1"/>
          </p:cNvPicPr>
          <p:nvPr userDrawn="1"/>
        </p:nvPicPr>
        <p:blipFill>
          <a:blip r:embed="rId13" cstate="print"/>
          <a:srcRect/>
          <a:stretch>
            <a:fillRect/>
          </a:stretch>
        </p:blipFill>
        <p:spPr bwMode="auto">
          <a:xfrm>
            <a:off x="10354608" y="145956"/>
            <a:ext cx="1634193" cy="1225645"/>
          </a:xfrm>
          <a:prstGeom prst="rect">
            <a:avLst/>
          </a:prstGeom>
          <a:noFill/>
          <a:ln w="9525">
            <a:noFill/>
            <a:miter lim="800000"/>
            <a:headEnd/>
            <a:tailEnd/>
          </a:ln>
        </p:spPr>
      </p:pic>
    </p:spTree>
    <p:extLst>
      <p:ext uri="{BB962C8B-B14F-4D97-AF65-F5344CB8AC3E}">
        <p14:creationId xmlns:p14="http://schemas.microsoft.com/office/powerpoint/2010/main" val="1072376411"/>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7"/>
          <p:cNvPicPr>
            <a:picLocks noChangeAspect="1" noChangeArrowheads="1"/>
          </p:cNvPicPr>
          <p:nvPr/>
        </p:nvPicPr>
        <p:blipFill>
          <a:blip r:embed="rId18" cstate="print"/>
          <a:srcRect t="4126" b="3030"/>
          <a:stretch>
            <a:fillRect/>
          </a:stretch>
        </p:blipFill>
        <p:spPr bwMode="auto">
          <a:xfrm>
            <a:off x="0" y="0"/>
            <a:ext cx="12192000" cy="6858000"/>
          </a:xfrm>
          <a:prstGeom prst="rect">
            <a:avLst/>
          </a:prstGeom>
          <a:noFill/>
          <a:ln w="9525">
            <a:noFill/>
            <a:miter lim="800000"/>
            <a:headEnd/>
            <a:tailEnd/>
          </a:ln>
        </p:spPr>
      </p:pic>
      <p:sp>
        <p:nvSpPr>
          <p:cNvPr id="3075" name="Rectangle 2"/>
          <p:cNvSpPr>
            <a:spLocks noGrp="1" noChangeArrowheads="1"/>
          </p:cNvSpPr>
          <p:nvPr>
            <p:ph type="title"/>
          </p:nvPr>
        </p:nvSpPr>
        <p:spPr bwMode="auto">
          <a:xfrm>
            <a:off x="1016000" y="1600200"/>
            <a:ext cx="1016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914400" y="2667000"/>
            <a:ext cx="103632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mn-lt"/>
                <a:ea typeface="+mn-ea"/>
                <a:cs typeface="+mn-cs"/>
              </a:defRPr>
            </a:lvl1pPr>
          </a:lstStyle>
          <a:p>
            <a:pPr>
              <a:defRPr/>
            </a:pPr>
            <a:fld id="{758B66BD-D141-43CD-81B0-36BD12F3ECE3}" type="datetime1">
              <a:rPr lang="en-US">
                <a:solidFill>
                  <a:srgbClr val="000000"/>
                </a:solidFill>
              </a:rPr>
              <a:pPr>
                <a:defRPr/>
              </a:pPr>
              <a:t>7/31/2015</a:t>
            </a:fld>
            <a:endParaRPr lang="en-US" dirty="0">
              <a:solidFill>
                <a:srgbClr val="000000"/>
              </a:solidFill>
            </a:endParaRPr>
          </a:p>
        </p:txBody>
      </p:sp>
      <p:sp>
        <p:nvSpPr>
          <p:cNvPr id="1029" name="Rectangle 5"/>
          <p:cNvSpPr>
            <a:spLocks noGrp="1" noChangeArrowheads="1"/>
          </p:cNvSpPr>
          <p:nvPr>
            <p:ph type="ftr" sz="quarter" idx="3"/>
          </p:nvPr>
        </p:nvSpPr>
        <p:spPr bwMode="auto">
          <a:xfrm>
            <a:off x="2540000" y="6248400"/>
            <a:ext cx="7315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ea typeface="+mn-ea"/>
                <a:cs typeface="+mn-cs"/>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mn-lt"/>
                <a:ea typeface="+mn-ea"/>
                <a:cs typeface="+mn-cs"/>
              </a:defRPr>
            </a:lvl1pPr>
          </a:lstStyle>
          <a:p>
            <a:pPr>
              <a:defRPr/>
            </a:pPr>
            <a:fld id="{B61F3CDA-2C24-4644-9A64-751EBA4C1D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552203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 id="2147484076" r:id="rId16"/>
  </p:sldLayoutIdLst>
  <p:hf hdr="0" dt="0"/>
  <p:txStyles>
    <p:titleStyle>
      <a:lvl1pPr algn="ctr" rtl="0" fontAlgn="base">
        <a:spcBef>
          <a:spcPct val="0"/>
        </a:spcBef>
        <a:spcAft>
          <a:spcPct val="0"/>
        </a:spcAft>
        <a:defRPr sz="3200">
          <a:solidFill>
            <a:schemeClr val="tx1"/>
          </a:solidFill>
          <a:latin typeface="+mj-lt"/>
          <a:ea typeface="+mj-ea"/>
          <a:cs typeface="ＭＳ Ｐゴシック"/>
        </a:defRPr>
      </a:lvl1pPr>
      <a:lvl2pPr algn="ctr" rtl="0" fontAlgn="base">
        <a:spcBef>
          <a:spcPct val="0"/>
        </a:spcBef>
        <a:spcAft>
          <a:spcPct val="0"/>
        </a:spcAft>
        <a:defRPr sz="3200">
          <a:solidFill>
            <a:schemeClr val="tx1"/>
          </a:solidFill>
          <a:latin typeface="Arial" charset="0"/>
          <a:ea typeface="ＭＳ Ｐゴシック" pitchFamily="84" charset="-128"/>
          <a:cs typeface="ＭＳ Ｐゴシック"/>
        </a:defRPr>
      </a:lvl2pPr>
      <a:lvl3pPr algn="ctr" rtl="0" fontAlgn="base">
        <a:spcBef>
          <a:spcPct val="0"/>
        </a:spcBef>
        <a:spcAft>
          <a:spcPct val="0"/>
        </a:spcAft>
        <a:defRPr sz="3200">
          <a:solidFill>
            <a:schemeClr val="tx1"/>
          </a:solidFill>
          <a:latin typeface="Arial" charset="0"/>
          <a:ea typeface="ＭＳ Ｐゴシック" pitchFamily="84" charset="-128"/>
          <a:cs typeface="ＭＳ Ｐゴシック"/>
        </a:defRPr>
      </a:lvl3pPr>
      <a:lvl4pPr algn="ctr" rtl="0" fontAlgn="base">
        <a:spcBef>
          <a:spcPct val="0"/>
        </a:spcBef>
        <a:spcAft>
          <a:spcPct val="0"/>
        </a:spcAft>
        <a:defRPr sz="3200">
          <a:solidFill>
            <a:schemeClr val="tx1"/>
          </a:solidFill>
          <a:latin typeface="Arial" charset="0"/>
          <a:ea typeface="ＭＳ Ｐゴシック" pitchFamily="84" charset="-128"/>
          <a:cs typeface="ＭＳ Ｐゴシック"/>
        </a:defRPr>
      </a:lvl4pPr>
      <a:lvl5pPr algn="ctr" rtl="0" fontAlgn="base">
        <a:spcBef>
          <a:spcPct val="0"/>
        </a:spcBef>
        <a:spcAft>
          <a:spcPct val="0"/>
        </a:spcAft>
        <a:defRPr sz="3200">
          <a:solidFill>
            <a:schemeClr val="tx1"/>
          </a:solidFill>
          <a:latin typeface="Arial" charset="0"/>
          <a:ea typeface="ＭＳ Ｐゴシック" pitchFamily="84" charset="-128"/>
          <a:cs typeface="ＭＳ Ｐゴシック"/>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fontAlgn="base">
        <a:spcBef>
          <a:spcPct val="20000"/>
        </a:spcBef>
        <a:spcAft>
          <a:spcPct val="0"/>
        </a:spcAft>
        <a:buChar char="•"/>
        <a:defRPr sz="2800">
          <a:solidFill>
            <a:schemeClr val="tx1"/>
          </a:solidFill>
          <a:latin typeface="+mn-lt"/>
          <a:ea typeface="+mn-ea"/>
          <a:cs typeface="ＭＳ Ｐゴシック"/>
        </a:defRPr>
      </a:lvl1pPr>
      <a:lvl2pPr marL="742950" indent="-285750" algn="l" rtl="0" fontAlgn="base">
        <a:spcBef>
          <a:spcPct val="20000"/>
        </a:spcBef>
        <a:spcAft>
          <a:spcPct val="0"/>
        </a:spcAft>
        <a:buChar char="–"/>
        <a:defRPr sz="2400">
          <a:solidFill>
            <a:schemeClr val="tx1"/>
          </a:solidFill>
          <a:latin typeface="+mn-lt"/>
          <a:ea typeface="+mn-ea"/>
          <a:cs typeface="ＭＳ Ｐゴシック"/>
        </a:defRPr>
      </a:lvl2pPr>
      <a:lvl3pPr marL="1143000" indent="-228600" algn="l" rtl="0" fontAlgn="base">
        <a:spcBef>
          <a:spcPct val="20000"/>
        </a:spcBef>
        <a:spcAft>
          <a:spcPct val="0"/>
        </a:spcAft>
        <a:buChar char="•"/>
        <a:defRPr sz="2000">
          <a:solidFill>
            <a:schemeClr val="tx1"/>
          </a:solidFill>
          <a:latin typeface="+mn-lt"/>
          <a:ea typeface="+mn-ea"/>
          <a:cs typeface="ＭＳ Ｐゴシック"/>
        </a:defRPr>
      </a:lvl3pPr>
      <a:lvl4pPr marL="1600200" indent="-228600" algn="l" rtl="0" fontAlgn="base">
        <a:spcBef>
          <a:spcPct val="20000"/>
        </a:spcBef>
        <a:spcAft>
          <a:spcPct val="0"/>
        </a:spcAft>
        <a:buChar char="–"/>
        <a:defRPr>
          <a:solidFill>
            <a:schemeClr val="tx1"/>
          </a:solidFill>
          <a:latin typeface="+mn-lt"/>
          <a:ea typeface="+mn-ea"/>
          <a:cs typeface="ＭＳ Ｐゴシック"/>
        </a:defRPr>
      </a:lvl4pPr>
      <a:lvl5pPr marL="2057400" indent="-228600" algn="l" rtl="0" fontAlgn="base">
        <a:spcBef>
          <a:spcPct val="20000"/>
        </a:spcBef>
        <a:spcAft>
          <a:spcPct val="0"/>
        </a:spcAft>
        <a:buChar char="»"/>
        <a:defRPr sz="16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26590"/>
            <a:ext cx="11887200" cy="817127"/>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3" name="Text Placeholder 2"/>
          <p:cNvSpPr>
            <a:spLocks noGrp="1"/>
          </p:cNvSpPr>
          <p:nvPr>
            <p:ph type="body" idx="1"/>
          </p:nvPr>
        </p:nvSpPr>
        <p:spPr>
          <a:xfrm>
            <a:off x="838201" y="1117600"/>
            <a:ext cx="10515600" cy="5059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157697" y="6356353"/>
            <a:ext cx="142370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960489" y="6356353"/>
            <a:ext cx="107945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AEC70-801A-45D8-B22B-5AE5B39CCE5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7073883"/>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800" b="1" kern="1200">
          <a:solidFill>
            <a:schemeClr val="tx2"/>
          </a:solidFill>
          <a:latin typeface="+mj-lt"/>
          <a:ea typeface="+mj-ea"/>
          <a:cs typeface="+mj-cs"/>
        </a:defRPr>
      </a:lvl1pPr>
    </p:titleStyle>
    <p:bodyStyle>
      <a:lvl1pPr marL="514338" indent="-514338" algn="l" defTabSz="914377" rtl="0" eaLnBrk="1" latinLnBrk="0" hangingPunct="1">
        <a:lnSpc>
          <a:spcPct val="90000"/>
        </a:lnSpc>
        <a:spcBef>
          <a:spcPts val="1000"/>
        </a:spcBef>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914377" indent="-457189" algn="l" defTabSz="914377" rtl="0" eaLnBrk="1" latinLnBrk="0" hangingPunct="1">
        <a:lnSpc>
          <a:spcPct val="90000"/>
        </a:lnSpc>
        <a:spcBef>
          <a:spcPts val="500"/>
        </a:spcBef>
        <a:buFont typeface="Wingdings" panose="05000000000000000000" pitchFamily="2" charset="2"/>
        <a:buChar char="§"/>
        <a:defRPr sz="2400" kern="1200">
          <a:solidFill>
            <a:schemeClr val="tx1">
              <a:lumMod val="65000"/>
              <a:lumOff val="35000"/>
            </a:schemeClr>
          </a:solidFill>
          <a:latin typeface="+mn-lt"/>
          <a:ea typeface="+mn-ea"/>
          <a:cs typeface="+mn-cs"/>
        </a:defRPr>
      </a:lvl2pPr>
      <a:lvl3pPr marL="1371566" indent="-457189" algn="l" defTabSz="914377" rtl="0" eaLnBrk="1" latinLnBrk="0" hangingPunct="1">
        <a:lnSpc>
          <a:spcPct val="90000"/>
        </a:lnSpc>
        <a:spcBef>
          <a:spcPts val="500"/>
        </a:spcBef>
        <a:buFont typeface="Wingdings" panose="05000000000000000000" pitchFamily="2" charset="2"/>
        <a:buChar char="§"/>
        <a:defRPr sz="2000" kern="1200">
          <a:solidFill>
            <a:schemeClr val="tx1">
              <a:lumMod val="65000"/>
              <a:lumOff val="35000"/>
            </a:schemeClr>
          </a:solidFill>
          <a:latin typeface="+mn-lt"/>
          <a:ea typeface="+mn-ea"/>
          <a:cs typeface="+mn-cs"/>
        </a:defRPr>
      </a:lvl3pPr>
      <a:lvl4pPr marL="1714457" indent="-342891" algn="l" defTabSz="914377" rtl="0" eaLnBrk="1" latinLnBrk="0" hangingPunct="1">
        <a:lnSpc>
          <a:spcPct val="90000"/>
        </a:lnSpc>
        <a:spcBef>
          <a:spcPts val="500"/>
        </a:spcBef>
        <a:buFont typeface="Wingdings" panose="05000000000000000000" pitchFamily="2" charset="2"/>
        <a:buChar char="§"/>
        <a:defRPr sz="1800" kern="1200">
          <a:solidFill>
            <a:schemeClr val="tx1">
              <a:lumMod val="65000"/>
              <a:lumOff val="35000"/>
            </a:schemeClr>
          </a:solidFill>
          <a:latin typeface="+mn-lt"/>
          <a:ea typeface="+mn-ea"/>
          <a:cs typeface="+mn-cs"/>
        </a:defRPr>
      </a:lvl4pPr>
      <a:lvl5pPr marL="2171646" indent="-342891" algn="l" defTabSz="914377" rtl="0" eaLnBrk="1" latinLnBrk="0" hangingPunct="1">
        <a:lnSpc>
          <a:spcPct val="90000"/>
        </a:lnSpc>
        <a:spcBef>
          <a:spcPts val="500"/>
        </a:spcBef>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21934" y="68264"/>
            <a:ext cx="7967133" cy="827087"/>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16000" y="1376364"/>
            <a:ext cx="10881784" cy="4719637"/>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l" eaLnBrk="1" fontAlgn="auto" hangingPunct="1">
              <a:spcBef>
                <a:spcPts val="0"/>
              </a:spcBef>
              <a:spcAft>
                <a:spcPts val="0"/>
              </a:spcAft>
              <a:defRPr sz="1300">
                <a:latin typeface="+mn-lt"/>
                <a:cs typeface="+mn-cs"/>
              </a:defRPr>
            </a:lvl1pPr>
          </a:lstStyle>
          <a:p>
            <a:pPr>
              <a:defRPr/>
            </a:pPr>
            <a:endParaRPr lang="en-US">
              <a:solidFill>
                <a:srgbClr val="000000"/>
              </a:solidFill>
            </a:endParaRPr>
          </a:p>
        </p:txBody>
      </p:sp>
      <p:sp>
        <p:nvSpPr>
          <p:cNvPr id="20485"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fontAlgn="auto" hangingPunct="1">
              <a:spcBef>
                <a:spcPts val="0"/>
              </a:spcBef>
              <a:spcAft>
                <a:spcPts val="0"/>
              </a:spcAft>
              <a:defRPr sz="1300">
                <a:latin typeface="+mn-lt"/>
                <a:cs typeface="+mn-cs"/>
              </a:defRPr>
            </a:lvl1pPr>
          </a:lstStyle>
          <a:p>
            <a:pPr>
              <a:defRPr/>
            </a:pPr>
            <a:endParaRPr lang="en-US">
              <a:solidFill>
                <a:srgbClr val="000000"/>
              </a:solidFill>
            </a:endParaRPr>
          </a:p>
        </p:txBody>
      </p:sp>
      <p:sp>
        <p:nvSpPr>
          <p:cNvPr id="20486"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fontAlgn="auto" hangingPunct="1">
              <a:spcBef>
                <a:spcPts val="0"/>
              </a:spcBef>
              <a:spcAft>
                <a:spcPts val="0"/>
              </a:spcAft>
              <a:defRPr sz="1300">
                <a:latin typeface="+mn-lt"/>
                <a:cs typeface="+mn-cs"/>
              </a:defRPr>
            </a:lvl1pPr>
          </a:lstStyle>
          <a:p>
            <a:pPr>
              <a:defRPr/>
            </a:pPr>
            <a:fld id="{2555306C-1FE9-4F12-949B-595C186572BD}" type="slidenum">
              <a:rPr lang="en-US">
                <a:solidFill>
                  <a:srgbClr val="000000"/>
                </a:solidFill>
              </a:rPr>
              <a:pPr>
                <a:defRPr/>
              </a:pPr>
              <a:t>‹#›</a:t>
            </a:fld>
            <a:endParaRPr lang="en-US" dirty="0">
              <a:solidFill>
                <a:srgbClr val="000000"/>
              </a:solidFill>
            </a:endParaRPr>
          </a:p>
        </p:txBody>
      </p:sp>
      <p:pic>
        <p:nvPicPr>
          <p:cNvPr id="1031" name="Picture 9" descr="fdaheder"/>
          <p:cNvPicPr>
            <a:picLocks noChangeAspect="1" noChangeArrowheads="1"/>
          </p:cNvPicPr>
          <p:nvPr userDrawn="1"/>
        </p:nvPicPr>
        <p:blipFill>
          <a:blip r:embed="rId11" cstate="print"/>
          <a:srcRect r="69278"/>
          <a:stretch>
            <a:fillRect/>
          </a:stretch>
        </p:blipFill>
        <p:spPr bwMode="auto">
          <a:xfrm>
            <a:off x="9783234" y="142876"/>
            <a:ext cx="2408767" cy="669925"/>
          </a:xfrm>
          <a:prstGeom prst="rect">
            <a:avLst/>
          </a:prstGeom>
          <a:noFill/>
          <a:ln w="9525">
            <a:noFill/>
            <a:miter lim="800000"/>
            <a:headEnd/>
            <a:tailEnd/>
          </a:ln>
        </p:spPr>
      </p:pic>
    </p:spTree>
    <p:extLst>
      <p:ext uri="{BB962C8B-B14F-4D97-AF65-F5344CB8AC3E}">
        <p14:creationId xmlns:p14="http://schemas.microsoft.com/office/powerpoint/2010/main" val="988068823"/>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Lst>
  <p:hf hdr="0" ftr="0" dt="0"/>
  <p:txStyles>
    <p:titleStyle>
      <a:lvl1pPr algn="l" rtl="0" eaLnBrk="0" fontAlgn="base" hangingPunct="0">
        <a:spcBef>
          <a:spcPct val="0"/>
        </a:spcBef>
        <a:spcAft>
          <a:spcPct val="0"/>
        </a:spcAft>
        <a:defRPr sz="2000" b="1">
          <a:solidFill>
            <a:srgbClr val="000099"/>
          </a:solidFill>
          <a:latin typeface="+mj-lt"/>
          <a:ea typeface="+mj-ea"/>
          <a:cs typeface="+mj-cs"/>
        </a:defRPr>
      </a:lvl1pPr>
      <a:lvl2pPr algn="l" rtl="0" eaLnBrk="0" fontAlgn="base" hangingPunct="0">
        <a:spcBef>
          <a:spcPct val="0"/>
        </a:spcBef>
        <a:spcAft>
          <a:spcPct val="0"/>
        </a:spcAft>
        <a:defRPr sz="2000" b="1">
          <a:solidFill>
            <a:srgbClr val="000099"/>
          </a:solidFill>
          <a:latin typeface="Arial" charset="0"/>
        </a:defRPr>
      </a:lvl2pPr>
      <a:lvl3pPr algn="l" rtl="0" eaLnBrk="0" fontAlgn="base" hangingPunct="0">
        <a:spcBef>
          <a:spcPct val="0"/>
        </a:spcBef>
        <a:spcAft>
          <a:spcPct val="0"/>
        </a:spcAft>
        <a:defRPr sz="2000" b="1">
          <a:solidFill>
            <a:srgbClr val="000099"/>
          </a:solidFill>
          <a:latin typeface="Arial" charset="0"/>
        </a:defRPr>
      </a:lvl3pPr>
      <a:lvl4pPr algn="l" rtl="0" eaLnBrk="0" fontAlgn="base" hangingPunct="0">
        <a:spcBef>
          <a:spcPct val="0"/>
        </a:spcBef>
        <a:spcAft>
          <a:spcPct val="0"/>
        </a:spcAft>
        <a:defRPr sz="2000" b="1">
          <a:solidFill>
            <a:srgbClr val="000099"/>
          </a:solidFill>
          <a:latin typeface="Arial" charset="0"/>
        </a:defRPr>
      </a:lvl4pPr>
      <a:lvl5pPr algn="l" rtl="0" eaLnBrk="0" fontAlgn="base" hangingPunct="0">
        <a:spcBef>
          <a:spcPct val="0"/>
        </a:spcBef>
        <a:spcAft>
          <a:spcPct val="0"/>
        </a:spcAft>
        <a:defRPr sz="2000" b="1">
          <a:solidFill>
            <a:srgbClr val="000099"/>
          </a:solidFill>
          <a:latin typeface="Arial" charset="0"/>
        </a:defRPr>
      </a:lvl5pPr>
      <a:lvl6pPr marL="457200" algn="l" rtl="0" fontAlgn="base">
        <a:spcBef>
          <a:spcPct val="0"/>
        </a:spcBef>
        <a:spcAft>
          <a:spcPct val="0"/>
        </a:spcAft>
        <a:defRPr sz="3600" b="1">
          <a:solidFill>
            <a:srgbClr val="000099"/>
          </a:solidFill>
          <a:latin typeface="Arial" charset="0"/>
        </a:defRPr>
      </a:lvl6pPr>
      <a:lvl7pPr marL="914400" algn="l" rtl="0" fontAlgn="base">
        <a:spcBef>
          <a:spcPct val="0"/>
        </a:spcBef>
        <a:spcAft>
          <a:spcPct val="0"/>
        </a:spcAft>
        <a:defRPr sz="3600" b="1">
          <a:solidFill>
            <a:srgbClr val="000099"/>
          </a:solidFill>
          <a:latin typeface="Arial" charset="0"/>
        </a:defRPr>
      </a:lvl7pPr>
      <a:lvl8pPr marL="1371600" algn="l" rtl="0" fontAlgn="base">
        <a:spcBef>
          <a:spcPct val="0"/>
        </a:spcBef>
        <a:spcAft>
          <a:spcPct val="0"/>
        </a:spcAft>
        <a:defRPr sz="3600" b="1">
          <a:solidFill>
            <a:srgbClr val="000099"/>
          </a:solidFill>
          <a:latin typeface="Arial" charset="0"/>
        </a:defRPr>
      </a:lvl8pPr>
      <a:lvl9pPr marL="1828800" algn="l" rtl="0" fontAlgn="base">
        <a:spcBef>
          <a:spcPct val="0"/>
        </a:spcBef>
        <a:spcAft>
          <a:spcPct val="0"/>
        </a:spcAft>
        <a:defRPr sz="3600" b="1">
          <a:solidFill>
            <a:srgbClr val="000099"/>
          </a:solidFill>
          <a:latin typeface="Arial" charset="0"/>
        </a:defRPr>
      </a:lvl9pPr>
    </p:titleStyle>
    <p:bodyStyle>
      <a:lvl1pPr marL="342900" indent="-342900" algn="l" rtl="0" eaLnBrk="0" fontAlgn="base" hangingPunct="0">
        <a:spcBef>
          <a:spcPts val="200"/>
        </a:spcBef>
        <a:spcAft>
          <a:spcPct val="0"/>
        </a:spcAft>
        <a:buChar char="•"/>
        <a:defRPr sz="1600" b="1">
          <a:solidFill>
            <a:schemeClr val="tx1"/>
          </a:solidFill>
          <a:latin typeface="+mn-lt"/>
          <a:ea typeface="+mn-ea"/>
          <a:cs typeface="+mn-cs"/>
        </a:defRPr>
      </a:lvl1pPr>
      <a:lvl2pPr marL="742950" indent="-285750" algn="l" rtl="0" eaLnBrk="0" fontAlgn="base" hangingPunct="0">
        <a:spcBef>
          <a:spcPts val="200"/>
        </a:spcBef>
        <a:spcAft>
          <a:spcPct val="0"/>
        </a:spcAft>
        <a:buChar char="–"/>
        <a:defRPr sz="1400">
          <a:solidFill>
            <a:schemeClr val="tx1"/>
          </a:solidFill>
          <a:latin typeface="+mn-lt"/>
        </a:defRPr>
      </a:lvl2pPr>
      <a:lvl3pPr marL="1143000" indent="-228600" algn="l" rtl="0" eaLnBrk="0" fontAlgn="base" hangingPunct="0">
        <a:spcBef>
          <a:spcPts val="200"/>
        </a:spcBef>
        <a:spcAft>
          <a:spcPct val="0"/>
        </a:spcAft>
        <a:buChar char="•"/>
        <a:defRPr sz="1400">
          <a:solidFill>
            <a:schemeClr val="tx1"/>
          </a:solidFill>
          <a:latin typeface="+mn-lt"/>
        </a:defRPr>
      </a:lvl3pPr>
      <a:lvl4pPr marL="1600200" indent="-228600" algn="l" rtl="0" eaLnBrk="0" fontAlgn="base" hangingPunct="0">
        <a:spcBef>
          <a:spcPts val="200"/>
        </a:spcBef>
        <a:spcAft>
          <a:spcPct val="0"/>
        </a:spcAft>
        <a:buChar char="–"/>
        <a:defRPr sz="1100">
          <a:solidFill>
            <a:schemeClr val="tx1"/>
          </a:solidFill>
          <a:latin typeface="+mn-lt"/>
        </a:defRPr>
      </a:lvl4pPr>
      <a:lvl5pPr marL="2057400" indent="-228600" algn="l" rtl="0" eaLnBrk="0" fontAlgn="base" hangingPunct="0">
        <a:spcBef>
          <a:spcPts val="200"/>
        </a:spcBef>
        <a:spcAft>
          <a:spcPct val="0"/>
        </a:spcAft>
        <a:buChar char="»"/>
        <a:defRPr sz="11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8AC8ABC-AE3A-442E-A4CC-5C38325ED474}" type="datetimeFigureOut">
              <a:rPr lang="en-US">
                <a:solidFill>
                  <a:prstClr val="black">
                    <a:tint val="75000"/>
                  </a:prstClr>
                </a:solidFill>
              </a:rPr>
              <a:pPr>
                <a:defRPr/>
              </a:pPr>
              <a:t>7/31/2015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F8F6DAE-5B9E-4C70-A5DB-302BC9F3F5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6431371"/>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12192000" cy="7069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8" name="Picture 7" descr=" SigLockup Master PwPt.Neg-transbg.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7243" y="140810"/>
            <a:ext cx="3835271" cy="432864"/>
          </a:xfrm>
          <a:prstGeom prst="rect">
            <a:avLst/>
          </a:prstGeom>
        </p:spPr>
      </p:pic>
      <p:sp>
        <p:nvSpPr>
          <p:cNvPr id="6" name="Rectangle 5"/>
          <p:cNvSpPr/>
          <p:nvPr userDrawn="1"/>
        </p:nvSpPr>
        <p:spPr>
          <a:xfrm>
            <a:off x="1219200" y="220178"/>
            <a:ext cx="7620000" cy="3534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Tree>
    <p:extLst>
      <p:ext uri="{BB962C8B-B14F-4D97-AF65-F5344CB8AC3E}">
        <p14:creationId xmlns:p14="http://schemas.microsoft.com/office/powerpoint/2010/main" val="2200925886"/>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Lst>
  <p:timing>
    <p:tnLst>
      <p:par>
        <p:cTn id="1" dur="indefinite" restart="never" nodeType="tmRoot"/>
      </p:par>
    </p:tnLst>
  </p:timing>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bwMode="auto">
          <a:xfrm>
            <a:off x="0" y="6477000"/>
            <a:ext cx="12192000" cy="381000"/>
          </a:xfrm>
          <a:prstGeom prst="rect">
            <a:avLst/>
          </a:prstGeom>
          <a:solidFill>
            <a:srgbClr val="002060"/>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b="1" dirty="0">
              <a:solidFill>
                <a:srgbClr val="000000"/>
              </a:solidFill>
            </a:endParaRPr>
          </a:p>
        </p:txBody>
      </p:sp>
      <p:sp>
        <p:nvSpPr>
          <p:cNvPr id="1027" name="Rectangle 2"/>
          <p:cNvSpPr>
            <a:spLocks noGrp="1" noChangeArrowheads="1"/>
          </p:cNvSpPr>
          <p:nvPr>
            <p:ph type="title"/>
          </p:nvPr>
        </p:nvSpPr>
        <p:spPr bwMode="auto">
          <a:xfrm>
            <a:off x="0" y="0"/>
            <a:ext cx="12192000" cy="914400"/>
          </a:xfrm>
          <a:prstGeom prst="rect">
            <a:avLst/>
          </a:prstGeom>
          <a:solidFill>
            <a:srgbClr val="002060"/>
          </a:solidFill>
          <a:ln w="9525">
            <a:noFill/>
            <a:miter lim="800000"/>
            <a:headEnd/>
            <a:tailEnd/>
          </a:ln>
        </p:spPr>
        <p:txBody>
          <a:bodyPr vert="horz" wrap="square" lIns="365760" tIns="45720" rIns="365760" bIns="45720" numCol="1" anchor="ctr" anchorCtr="0" compatLnSpc="1">
            <a:prstTxWarp prst="textNoShape">
              <a:avLst/>
            </a:prstTxWarp>
          </a:bodyPr>
          <a:lstStyle/>
          <a:p>
            <a:pPr lvl="0"/>
            <a:endParaRPr lang="en-US" dirty="0" smtClean="0"/>
          </a:p>
        </p:txBody>
      </p:sp>
      <p:sp>
        <p:nvSpPr>
          <p:cNvPr id="1028" name="Rectangle 3"/>
          <p:cNvSpPr>
            <a:spLocks noGrp="1" noChangeArrowheads="1"/>
          </p:cNvSpPr>
          <p:nvPr>
            <p:ph type="body" idx="1"/>
          </p:nvPr>
        </p:nvSpPr>
        <p:spPr bwMode="auto">
          <a:xfrm>
            <a:off x="609600" y="1447800"/>
            <a:ext cx="109728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5791200" y="6553200"/>
            <a:ext cx="629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solidFill>
                  <a:schemeClr val="bg1"/>
                </a:solidFill>
                <a:latin typeface="Franklin Gothic Book" pitchFamily="34" charset="0"/>
              </a:defRPr>
            </a:lvl1pPr>
          </a:lstStyle>
          <a:p>
            <a:pPr fontAlgn="base">
              <a:spcBef>
                <a:spcPct val="0"/>
              </a:spcBef>
              <a:spcAft>
                <a:spcPct val="0"/>
              </a:spcAft>
              <a:defRPr/>
            </a:pPr>
            <a:r>
              <a:rPr lang="en-US" dirty="0">
                <a:solidFill>
                  <a:srgbClr val="FFFFFF"/>
                </a:solidFill>
              </a:rPr>
              <a:t>© Avalon Risk </a:t>
            </a:r>
            <a:r>
              <a:rPr lang="en-US" dirty="0" smtClean="0">
                <a:solidFill>
                  <a:srgbClr val="FFFFFF"/>
                </a:solidFill>
              </a:rPr>
              <a:t>Management</a:t>
            </a:r>
            <a:endParaRPr lang="en-US" dirty="0">
              <a:solidFill>
                <a:srgbClr val="FFFFFF"/>
              </a:solidFill>
            </a:endParaRPr>
          </a:p>
        </p:txBody>
      </p:sp>
      <p:pic>
        <p:nvPicPr>
          <p:cNvPr id="7" name="Picture 6" descr="Shield - Color - Transparent.png"/>
          <p:cNvPicPr>
            <a:picLocks noChangeAspect="1"/>
          </p:cNvPicPr>
          <p:nvPr userDrawn="1"/>
        </p:nvPicPr>
        <p:blipFill>
          <a:blip r:embed="rId14" cstate="print"/>
          <a:stretch>
            <a:fillRect/>
          </a:stretch>
        </p:blipFill>
        <p:spPr>
          <a:xfrm>
            <a:off x="9448801" y="6544726"/>
            <a:ext cx="374340" cy="313275"/>
          </a:xfrm>
          <a:prstGeom prst="rect">
            <a:avLst/>
          </a:prstGeom>
        </p:spPr>
      </p:pic>
    </p:spTree>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Lst>
  <p:hf sldNum="0" hdr="0" dt="0"/>
  <p:txStyles>
    <p:titleStyle>
      <a:lvl1pPr algn="l" rtl="0" eaLnBrk="1" fontAlgn="base" hangingPunct="1">
        <a:spcBef>
          <a:spcPct val="0"/>
        </a:spcBef>
        <a:spcAft>
          <a:spcPct val="0"/>
        </a:spcAft>
        <a:defRPr sz="3000" b="1">
          <a:solidFill>
            <a:schemeClr val="bg1"/>
          </a:solidFill>
          <a:latin typeface="Calibri" pitchFamily="34" charset="0"/>
          <a:ea typeface="+mj-ea"/>
          <a:cs typeface="+mj-cs"/>
        </a:defRPr>
      </a:lvl1pPr>
      <a:lvl2pPr algn="l" rtl="0" eaLnBrk="1" fontAlgn="base" hangingPunct="1">
        <a:spcBef>
          <a:spcPct val="0"/>
        </a:spcBef>
        <a:spcAft>
          <a:spcPct val="0"/>
        </a:spcAft>
        <a:defRPr sz="2400" b="1">
          <a:solidFill>
            <a:schemeClr val="bg1"/>
          </a:solidFill>
          <a:latin typeface="Trajan Pro" pitchFamily="18" charset="0"/>
        </a:defRPr>
      </a:lvl2pPr>
      <a:lvl3pPr algn="l" rtl="0" eaLnBrk="1" fontAlgn="base" hangingPunct="1">
        <a:spcBef>
          <a:spcPct val="0"/>
        </a:spcBef>
        <a:spcAft>
          <a:spcPct val="0"/>
        </a:spcAft>
        <a:defRPr sz="2400" b="1">
          <a:solidFill>
            <a:schemeClr val="bg1"/>
          </a:solidFill>
          <a:latin typeface="Trajan Pro" pitchFamily="18" charset="0"/>
        </a:defRPr>
      </a:lvl3pPr>
      <a:lvl4pPr algn="l" rtl="0" eaLnBrk="1" fontAlgn="base" hangingPunct="1">
        <a:spcBef>
          <a:spcPct val="0"/>
        </a:spcBef>
        <a:spcAft>
          <a:spcPct val="0"/>
        </a:spcAft>
        <a:defRPr sz="2400" b="1">
          <a:solidFill>
            <a:schemeClr val="bg1"/>
          </a:solidFill>
          <a:latin typeface="Trajan Pro" pitchFamily="18" charset="0"/>
        </a:defRPr>
      </a:lvl4pPr>
      <a:lvl5pPr algn="l" rtl="0" eaLnBrk="1" fontAlgn="base" hangingPunct="1">
        <a:spcBef>
          <a:spcPct val="0"/>
        </a:spcBef>
        <a:spcAft>
          <a:spcPct val="0"/>
        </a:spcAft>
        <a:defRPr sz="2400" b="1">
          <a:solidFill>
            <a:schemeClr val="bg1"/>
          </a:solidFill>
          <a:latin typeface="Trajan Pro" pitchFamily="18" charset="0"/>
        </a:defRPr>
      </a:lvl5pPr>
      <a:lvl6pPr marL="457200" algn="l" rtl="0" eaLnBrk="1" fontAlgn="base" hangingPunct="1">
        <a:spcBef>
          <a:spcPct val="0"/>
        </a:spcBef>
        <a:spcAft>
          <a:spcPct val="0"/>
        </a:spcAft>
        <a:defRPr sz="3000">
          <a:solidFill>
            <a:schemeClr val="tx2"/>
          </a:solidFill>
          <a:latin typeface="Trajan Pro" pitchFamily="18" charset="0"/>
        </a:defRPr>
      </a:lvl6pPr>
      <a:lvl7pPr marL="914400" algn="l" rtl="0" eaLnBrk="1" fontAlgn="base" hangingPunct="1">
        <a:spcBef>
          <a:spcPct val="0"/>
        </a:spcBef>
        <a:spcAft>
          <a:spcPct val="0"/>
        </a:spcAft>
        <a:defRPr sz="3000">
          <a:solidFill>
            <a:schemeClr val="tx2"/>
          </a:solidFill>
          <a:latin typeface="Trajan Pro" pitchFamily="18" charset="0"/>
        </a:defRPr>
      </a:lvl7pPr>
      <a:lvl8pPr marL="1371600" algn="l" rtl="0" eaLnBrk="1" fontAlgn="base" hangingPunct="1">
        <a:spcBef>
          <a:spcPct val="0"/>
        </a:spcBef>
        <a:spcAft>
          <a:spcPct val="0"/>
        </a:spcAft>
        <a:defRPr sz="3000">
          <a:solidFill>
            <a:schemeClr val="tx2"/>
          </a:solidFill>
          <a:latin typeface="Trajan Pro" pitchFamily="18" charset="0"/>
        </a:defRPr>
      </a:lvl8pPr>
      <a:lvl9pPr marL="1828800" algn="l" rtl="0" eaLnBrk="1" fontAlgn="base" hangingPunct="1">
        <a:spcBef>
          <a:spcPct val="0"/>
        </a:spcBef>
        <a:spcAft>
          <a:spcPct val="0"/>
        </a:spcAft>
        <a:defRPr sz="3000">
          <a:solidFill>
            <a:schemeClr val="tx2"/>
          </a:solidFill>
          <a:latin typeface="Trajan Pro" pitchFamily="18"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accent2"/>
        </a:buClr>
        <a:buFont typeface="Arial" pitchFamily="34" charset="0"/>
        <a:buChar char="–"/>
        <a:defRPr sz="2800">
          <a:solidFill>
            <a:schemeClr val="tx1"/>
          </a:solidFill>
          <a:latin typeface="Franklin Gothic Book" pitchFamily="34" charset="0"/>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Franklin Gothic Book" pitchFamily="34" charset="0"/>
        </a:defRPr>
      </a:lvl3pPr>
      <a:lvl4pPr marL="1600200" indent="-228600" algn="l" rtl="0" eaLnBrk="1" fontAlgn="base" hangingPunct="1">
        <a:spcBef>
          <a:spcPct val="20000"/>
        </a:spcBef>
        <a:spcAft>
          <a:spcPct val="0"/>
        </a:spcAft>
        <a:buClr>
          <a:schemeClr val="accent2"/>
        </a:buClr>
        <a:buChar char="–"/>
        <a:defRPr sz="2000">
          <a:solidFill>
            <a:schemeClr val="tx1"/>
          </a:solidFill>
          <a:latin typeface="Franklin Gothic Book" pitchFamily="34" charset="0"/>
        </a:defRPr>
      </a:lvl4pPr>
      <a:lvl5pPr marL="2057400" indent="-228600" algn="l" rtl="0" eaLnBrk="1" fontAlgn="base" hangingPunct="1">
        <a:spcBef>
          <a:spcPct val="20000"/>
        </a:spcBef>
        <a:spcAft>
          <a:spcPct val="0"/>
        </a:spcAft>
        <a:buClr>
          <a:schemeClr val="accent2"/>
        </a:buClr>
        <a:buChar char="»"/>
        <a:defRPr sz="2000">
          <a:solidFill>
            <a:schemeClr val="tx1"/>
          </a:solidFill>
          <a:latin typeface="Franklin Gothic Book" pitchFamily="34" charset="0"/>
        </a:defRPr>
      </a:lvl5pPr>
      <a:lvl6pPr marL="2514600" indent="-228600" algn="l" rtl="0" eaLnBrk="1" fontAlgn="base" hangingPunct="1">
        <a:spcBef>
          <a:spcPct val="20000"/>
        </a:spcBef>
        <a:spcAft>
          <a:spcPct val="0"/>
        </a:spcAft>
        <a:buClr>
          <a:srgbClr val="0000FF"/>
        </a:buClr>
        <a:buChar char="»"/>
        <a:defRPr sz="2000">
          <a:solidFill>
            <a:schemeClr val="tx1"/>
          </a:solidFill>
          <a:latin typeface="+mn-lt"/>
        </a:defRPr>
      </a:lvl6pPr>
      <a:lvl7pPr marL="2971800" indent="-228600" algn="l" rtl="0" eaLnBrk="1" fontAlgn="base" hangingPunct="1">
        <a:spcBef>
          <a:spcPct val="20000"/>
        </a:spcBef>
        <a:spcAft>
          <a:spcPct val="0"/>
        </a:spcAft>
        <a:buClr>
          <a:srgbClr val="0000FF"/>
        </a:buClr>
        <a:buChar char="»"/>
        <a:defRPr sz="2000">
          <a:solidFill>
            <a:schemeClr val="tx1"/>
          </a:solidFill>
          <a:latin typeface="+mn-lt"/>
        </a:defRPr>
      </a:lvl7pPr>
      <a:lvl8pPr marL="3429000" indent="-228600" algn="l" rtl="0" eaLnBrk="1" fontAlgn="base" hangingPunct="1">
        <a:spcBef>
          <a:spcPct val="20000"/>
        </a:spcBef>
        <a:spcAft>
          <a:spcPct val="0"/>
        </a:spcAft>
        <a:buClr>
          <a:srgbClr val="0000FF"/>
        </a:buClr>
        <a:buChar char="»"/>
        <a:defRPr sz="2000">
          <a:solidFill>
            <a:schemeClr val="tx1"/>
          </a:solidFill>
          <a:latin typeface="+mn-lt"/>
        </a:defRPr>
      </a:lvl8pPr>
      <a:lvl9pPr marL="3886200" indent="-228600" algn="l" rtl="0" eaLnBrk="1" fontAlgn="base" hangingPunct="1">
        <a:spcBef>
          <a:spcPct val="20000"/>
        </a:spcBef>
        <a:spcAft>
          <a:spcPct val="0"/>
        </a:spcAft>
        <a:buClr>
          <a:srgbClr val="0000F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fontAlgn="base">
              <a:spcBef>
                <a:spcPct val="0"/>
              </a:spcBef>
              <a:spcAft>
                <a:spcPct val="0"/>
              </a:spcAft>
            </a:pPr>
            <a:fld id="{70360AAC-A411-4046-BC6E-B94ACF5BD1C5}" type="datetime1">
              <a:rPr lang="en-US" smtClean="0">
                <a:solidFill>
                  <a:prstClr val="black">
                    <a:tint val="75000"/>
                  </a:prstClr>
                </a:solidFill>
                <a:latin typeface="Arial" charset="0"/>
                <a:ea typeface="ＭＳ Ｐゴシック" pitchFamily="-108" charset="-128"/>
              </a:rPr>
              <a:pPr defTabSz="457200" fontAlgn="base">
                <a:spcBef>
                  <a:spcPct val="0"/>
                </a:spcBef>
                <a:spcAft>
                  <a:spcPct val="0"/>
                </a:spcAft>
              </a:pPr>
              <a:t>7/31/2015</a:t>
            </a:fld>
            <a:endParaRPr lang="en-US">
              <a:solidFill>
                <a:prstClr val="black">
                  <a:tint val="75000"/>
                </a:prstClr>
              </a:solidFill>
              <a:latin typeface="Arial" charset="0"/>
              <a:ea typeface="ＭＳ Ｐゴシック" pitchFamily="-108" charset="-128"/>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fontAlgn="base">
              <a:spcBef>
                <a:spcPct val="0"/>
              </a:spcBef>
              <a:spcAft>
                <a:spcPct val="0"/>
              </a:spcAft>
            </a:pPr>
            <a:endParaRPr lang="en-US">
              <a:solidFill>
                <a:prstClr val="black">
                  <a:tint val="75000"/>
                </a:prstClr>
              </a:solidFill>
              <a:latin typeface="Arial" charset="0"/>
              <a:ea typeface="ＭＳ Ｐゴシック" pitchFamily="-108" charset="-128"/>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fontAlgn="base">
              <a:spcBef>
                <a:spcPct val="0"/>
              </a:spcBef>
              <a:spcAft>
                <a:spcPct val="0"/>
              </a:spcAft>
            </a:pPr>
            <a:fld id="{FC54762A-7C82-4E52-AFA2-0231CAA48844}" type="slidenum">
              <a:rPr lang="en-US" smtClean="0">
                <a:solidFill>
                  <a:prstClr val="black">
                    <a:tint val="75000"/>
                  </a:prstClr>
                </a:solidFill>
                <a:latin typeface="Arial" charset="0"/>
                <a:ea typeface="ＭＳ Ｐゴシック" pitchFamily="-108" charset="-128"/>
              </a:rPr>
              <a:pPr defTabSz="457200" fontAlgn="base">
                <a:spcBef>
                  <a:spcPct val="0"/>
                </a:spcBef>
                <a:spcAft>
                  <a:spcPct val="0"/>
                </a:spcAft>
              </a:pPr>
              <a:t>‹#›</a:t>
            </a:fld>
            <a:endParaRPr lang="en-US">
              <a:solidFill>
                <a:prstClr val="black">
                  <a:tint val="75000"/>
                </a:prstClr>
              </a:solidFill>
              <a:latin typeface="Arial" charset="0"/>
              <a:ea typeface="ＭＳ Ｐゴシック" pitchFamily="-108" charset="-128"/>
            </a:endParaRPr>
          </a:p>
        </p:txBody>
      </p:sp>
    </p:spTree>
    <p:extLst>
      <p:ext uri="{BB962C8B-B14F-4D97-AF65-F5344CB8AC3E}">
        <p14:creationId xmlns:p14="http://schemas.microsoft.com/office/powerpoint/2010/main" val="1340393256"/>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180839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fontAlgn="base">
              <a:spcBef>
                <a:spcPct val="0"/>
              </a:spcBef>
              <a:spcAft>
                <a:spcPct val="0"/>
              </a:spcAft>
            </a:pPr>
            <a:fld id="{70360AAC-A411-4046-BC6E-B94ACF5BD1C5}" type="datetime1">
              <a:rPr lang="en-US" smtClean="0">
                <a:solidFill>
                  <a:prstClr val="black">
                    <a:tint val="75000"/>
                  </a:prstClr>
                </a:solidFill>
                <a:latin typeface="Arial" charset="0"/>
                <a:ea typeface="ＭＳ Ｐゴシック" pitchFamily="-108" charset="-128"/>
              </a:rPr>
              <a:pPr defTabSz="457200" fontAlgn="base">
                <a:spcBef>
                  <a:spcPct val="0"/>
                </a:spcBef>
                <a:spcAft>
                  <a:spcPct val="0"/>
                </a:spcAft>
              </a:pPr>
              <a:t>7/31/2015</a:t>
            </a:fld>
            <a:endParaRPr lang="en-US">
              <a:solidFill>
                <a:prstClr val="black">
                  <a:tint val="75000"/>
                </a:prstClr>
              </a:solidFill>
              <a:latin typeface="Arial" charset="0"/>
              <a:ea typeface="ＭＳ Ｐゴシック" pitchFamily="-108" charset="-128"/>
            </a:endParaRPr>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fontAlgn="base">
              <a:spcBef>
                <a:spcPct val="0"/>
              </a:spcBef>
              <a:spcAft>
                <a:spcPct val="0"/>
              </a:spcAft>
            </a:pPr>
            <a:endParaRPr lang="en-US">
              <a:solidFill>
                <a:prstClr val="black">
                  <a:tint val="75000"/>
                </a:prstClr>
              </a:solidFill>
              <a:latin typeface="Arial" charset="0"/>
              <a:ea typeface="ＭＳ Ｐゴシック" pitchFamily="-108" charset="-128"/>
            </a:endParaRPr>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fontAlgn="base">
              <a:spcBef>
                <a:spcPct val="0"/>
              </a:spcBef>
              <a:spcAft>
                <a:spcPct val="0"/>
              </a:spcAft>
            </a:pPr>
            <a:fld id="{FC54762A-7C82-4E52-AFA2-0231CAA48844}" type="slidenum">
              <a:rPr lang="en-US" smtClean="0">
                <a:solidFill>
                  <a:prstClr val="black">
                    <a:tint val="75000"/>
                  </a:prstClr>
                </a:solidFill>
                <a:latin typeface="Arial" charset="0"/>
                <a:ea typeface="ＭＳ Ｐゴシック" pitchFamily="-108" charset="-128"/>
              </a:rPr>
              <a:pPr defTabSz="457200" fontAlgn="base">
                <a:spcBef>
                  <a:spcPct val="0"/>
                </a:spcBef>
                <a:spcAft>
                  <a:spcPct val="0"/>
                </a:spcAft>
              </a:pPr>
              <a:t>‹#›</a:t>
            </a:fld>
            <a:endParaRPr lang="en-US">
              <a:solidFill>
                <a:prstClr val="black">
                  <a:tint val="75000"/>
                </a:prstClr>
              </a:solidFill>
              <a:latin typeface="Arial" charset="0"/>
              <a:ea typeface="ＭＳ Ｐゴシック" pitchFamily="-108" charset="-128"/>
            </a:endParaRPr>
          </a:p>
        </p:txBody>
      </p:sp>
    </p:spTree>
    <p:extLst>
      <p:ext uri="{BB962C8B-B14F-4D97-AF65-F5344CB8AC3E}">
        <p14:creationId xmlns:p14="http://schemas.microsoft.com/office/powerpoint/2010/main" val="1340393256"/>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5" y="274638"/>
            <a:ext cx="975614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935" y="1828800"/>
            <a:ext cx="975614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153941" y="6448427"/>
            <a:ext cx="1396623"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solidFill>
                  <a:srgbClr val="545454"/>
                </a:solidFill>
              </a:rPr>
              <a:pPr/>
              <a:t>7/31/2015</a:t>
            </a:fld>
            <a:endParaRPr>
              <a:solidFill>
                <a:srgbClr val="545454"/>
              </a:solidFill>
            </a:endParaRPr>
          </a:p>
        </p:txBody>
      </p:sp>
      <p:sp>
        <p:nvSpPr>
          <p:cNvPr id="5" name="Footer Placeholder 4"/>
          <p:cNvSpPr>
            <a:spLocks noGrp="1"/>
          </p:cNvSpPr>
          <p:nvPr>
            <p:ph type="ftr" sz="quarter" idx="3"/>
          </p:nvPr>
        </p:nvSpPr>
        <p:spPr>
          <a:xfrm>
            <a:off x="1209151" y="6448427"/>
            <a:ext cx="6639905"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solidFill>
                <a:srgbClr val="545454"/>
              </a:solidFill>
            </a:endParaRPr>
          </a:p>
        </p:txBody>
      </p:sp>
      <p:sp>
        <p:nvSpPr>
          <p:cNvPr id="6" name="Slide Number Placeholder 5"/>
          <p:cNvSpPr>
            <a:spLocks noGrp="1"/>
          </p:cNvSpPr>
          <p:nvPr>
            <p:ph type="sldNum" sz="quarter" idx="4"/>
          </p:nvPr>
        </p:nvSpPr>
        <p:spPr>
          <a:xfrm>
            <a:off x="9830773" y="6448427"/>
            <a:ext cx="1143299"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solidFill>
                  <a:srgbClr val="545454"/>
                </a:solidFill>
              </a:rPr>
              <a:pPr/>
              <a:t>‹#›</a:t>
            </a:fld>
            <a:endParaRPr>
              <a:solidFill>
                <a:srgbClr val="545454"/>
              </a:solidFill>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646424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534190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727965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88D8F-FCCC-4CC6-BDB6-6FC2E70C77F8}" type="datetimeFigureOut">
              <a:rPr lang="en-US" smtClean="0">
                <a:solidFill>
                  <a:prstClr val="black">
                    <a:tint val="75000"/>
                  </a:prstClr>
                </a:solidFill>
              </a:rPr>
              <a:pPr/>
              <a:t>7/31/2015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9F9E4-9592-411D-B09E-55F0E3FAD8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633056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8838641" y="6413707"/>
            <a:ext cx="2840335" cy="307777"/>
          </a:xfrm>
          <a:prstGeom prst="rect">
            <a:avLst/>
          </a:prstGeom>
          <a:noFill/>
        </p:spPr>
        <p:txBody>
          <a:bodyPr wrap="square" rtlCol="0" anchor="b">
            <a:spAutoFit/>
          </a:bodyPr>
          <a:lstStyle/>
          <a:p>
            <a:pPr algn="r" fontAlgn="base">
              <a:spcBef>
                <a:spcPct val="0"/>
              </a:spcBef>
              <a:spcAft>
                <a:spcPct val="0"/>
              </a:spcAft>
            </a:pPr>
            <a:fld id="{A0AA5D2A-2865-4923-A270-8C366A43D255}" type="slidenum">
              <a:rPr lang="en-US" sz="1400">
                <a:solidFill>
                  <a:prstClr val="white">
                    <a:lumMod val="75000"/>
                  </a:prstClr>
                </a:solidFill>
                <a:latin typeface="Arial" panose="020B0604020202020204" pitchFamily="34" charset="0"/>
                <a:cs typeface="Arial" panose="020B0604020202020204" pitchFamily="34" charset="0"/>
              </a:rPr>
              <a:pPr algn="r" fontAlgn="base">
                <a:spcBef>
                  <a:spcPct val="0"/>
                </a:spcBef>
                <a:spcAft>
                  <a:spcPct val="0"/>
                </a:spcAft>
              </a:pPr>
              <a:t>‹#›</a:t>
            </a:fld>
            <a:endParaRPr lang="en-US" sz="1400" dirty="0">
              <a:solidFill>
                <a:prstClr val="white">
                  <a:lumMod val="75000"/>
                </a:prst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 y="313266"/>
            <a:ext cx="11678969" cy="5443278"/>
          </a:xfrm>
          <a:prstGeom prst="rect">
            <a:avLst/>
          </a:prstGeom>
        </p:spPr>
      </p:pic>
      <p:sp>
        <p:nvSpPr>
          <p:cNvPr id="9" name="Footer Placeholder 4"/>
          <p:cNvSpPr>
            <a:spLocks noGrp="1"/>
          </p:cNvSpPr>
          <p:nvPr>
            <p:ph type="ftr" sz="quarter" idx="3"/>
          </p:nvPr>
        </p:nvSpPr>
        <p:spPr>
          <a:xfrm>
            <a:off x="4165600" y="6215368"/>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endParaRPr lang="en-US" dirty="0">
              <a:solidFill>
                <a:prstClr val="black">
                  <a:tint val="75000"/>
                </a:prstClr>
              </a:solidFill>
            </a:endParaRPr>
          </a:p>
        </p:txBody>
      </p:sp>
      <p:sp>
        <p:nvSpPr>
          <p:cNvPr id="3" name="Rectangle 2"/>
          <p:cNvSpPr/>
          <p:nvPr/>
        </p:nvSpPr>
        <p:spPr>
          <a:xfrm>
            <a:off x="9652000" y="152400"/>
            <a:ext cx="2336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Tree>
    <p:extLst>
      <p:ext uri="{BB962C8B-B14F-4D97-AF65-F5344CB8AC3E}">
        <p14:creationId xmlns:p14="http://schemas.microsoft.com/office/powerpoint/2010/main" val="329666394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Lst>
  <p:timing>
    <p:tnLst>
      <p:par>
        <p:cTn id="1" dur="indefinite" restart="never" nodeType="tmRoot"/>
      </p:par>
    </p:tnLst>
  </p:timing>
  <p:hf sldNum="0" hdr="0" ftr="0" dt="0"/>
  <p:txStyles>
    <p:titleStyle>
      <a:lvl1pPr algn="l" defTabSz="914400" rtl="0" eaLnBrk="1" latinLnBrk="0" hangingPunct="1">
        <a:spcBef>
          <a:spcPct val="0"/>
        </a:spcBef>
        <a:buNone/>
        <a:defRPr sz="2400" b="1" kern="1200">
          <a:solidFill>
            <a:srgbClr val="9E1A33"/>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Tx/>
        <a:buNone/>
        <a:defRPr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753" y="0"/>
            <a:ext cx="1552753" cy="6519166"/>
          </a:xfrm>
          <a:prstGeom prst="rect">
            <a:avLst/>
          </a:prstGeom>
        </p:spPr>
      </p:pic>
      <p:sp>
        <p:nvSpPr>
          <p:cNvPr id="5" name="Footer Placeholder 4"/>
          <p:cNvSpPr>
            <a:spLocks noGrp="1"/>
          </p:cNvSpPr>
          <p:nvPr>
            <p:ph type="ftr" sz="quarter" idx="3"/>
          </p:nvPr>
        </p:nvSpPr>
        <p:spPr>
          <a:xfrm>
            <a:off x="4165600" y="6215170"/>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fontAlgn="base">
              <a:spcBef>
                <a:spcPct val="0"/>
              </a:spcBef>
              <a:spcAft>
                <a:spcPct val="0"/>
              </a:spcAft>
            </a:pPr>
            <a:endParaRPr lang="en-US" dirty="0">
              <a:solidFill>
                <a:srgbClr val="00335B">
                  <a:tint val="75000"/>
                </a:srgbClr>
              </a:solidFill>
            </a:endParaRPr>
          </a:p>
        </p:txBody>
      </p:sp>
      <p:sp>
        <p:nvSpPr>
          <p:cNvPr id="12" name="Title Placeholder 11"/>
          <p:cNvSpPr>
            <a:spLocks noGrp="1"/>
          </p:cNvSpPr>
          <p:nvPr>
            <p:ph type="title"/>
          </p:nvPr>
        </p:nvSpPr>
        <p:spPr>
          <a:xfrm>
            <a:off x="755967" y="256032"/>
            <a:ext cx="10693117" cy="914400"/>
          </a:xfrm>
          <a:prstGeom prst="rect">
            <a:avLst/>
          </a:prstGeom>
        </p:spPr>
        <p:txBody>
          <a:bodyPr vert="horz" lIns="91440" tIns="45720" rIns="91440" bIns="45720" rtlCol="0" anchor="t">
            <a:normAutofit/>
          </a:bodyPr>
          <a:lstStyle/>
          <a:p>
            <a:endParaRPr lang="en-US" dirty="0"/>
          </a:p>
        </p:txBody>
      </p:sp>
      <p:sp>
        <p:nvSpPr>
          <p:cNvPr id="7" name="TextBox 6"/>
          <p:cNvSpPr txBox="1"/>
          <p:nvPr/>
        </p:nvSpPr>
        <p:spPr>
          <a:xfrm>
            <a:off x="8838641" y="6413707"/>
            <a:ext cx="2840335" cy="307777"/>
          </a:xfrm>
          <a:prstGeom prst="rect">
            <a:avLst/>
          </a:prstGeom>
          <a:noFill/>
        </p:spPr>
        <p:txBody>
          <a:bodyPr wrap="square" rtlCol="0" anchor="b">
            <a:spAutoFit/>
          </a:bodyPr>
          <a:lstStyle/>
          <a:p>
            <a:pPr algn="r" fontAlgn="base">
              <a:spcBef>
                <a:spcPct val="0"/>
              </a:spcBef>
              <a:spcAft>
                <a:spcPct val="0"/>
              </a:spcAft>
            </a:pPr>
            <a:fld id="{A0AA5D2A-2865-4923-A270-8C366A43D255}" type="slidenum">
              <a:rPr lang="en-US" sz="1400">
                <a:solidFill>
                  <a:srgbClr val="FFFFFF">
                    <a:lumMod val="75000"/>
                  </a:srgbClr>
                </a:solidFill>
                <a:cs typeface="Arial" panose="020B0604020202020204" pitchFamily="34" charset="0"/>
              </a:rPr>
              <a:pPr algn="r" fontAlgn="base">
                <a:spcBef>
                  <a:spcPct val="0"/>
                </a:spcBef>
                <a:spcAft>
                  <a:spcPct val="0"/>
                </a:spcAft>
              </a:pPr>
              <a:t>‹#›</a:t>
            </a:fld>
            <a:endParaRPr lang="en-US" sz="1400" dirty="0">
              <a:solidFill>
                <a:srgbClr val="FFFFFF">
                  <a:lumMod val="75000"/>
                </a:srgbClr>
              </a:solidFill>
              <a:cs typeface="Arial" panose="020B0604020202020204" pitchFamily="34" charset="0"/>
            </a:endParaRPr>
          </a:p>
        </p:txBody>
      </p:sp>
    </p:spTree>
    <p:extLst>
      <p:ext uri="{BB962C8B-B14F-4D97-AF65-F5344CB8AC3E}">
        <p14:creationId xmlns:p14="http://schemas.microsoft.com/office/powerpoint/2010/main" val="284680338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iming>
    <p:tnLst>
      <p:par>
        <p:cTn id="1" dur="indefinite" restart="never" nodeType="tmRoot"/>
      </p:par>
    </p:tnLst>
  </p:timing>
  <p:hf sldNum="0" hdr="0" ftr="0" dt="0"/>
  <p:txStyles>
    <p:titleStyle>
      <a:lvl1pPr marL="0" indent="0" algn="l" defTabSz="914400" rtl="0" eaLnBrk="1" latinLnBrk="0" hangingPunct="1">
        <a:spcBef>
          <a:spcPct val="0"/>
        </a:spcBef>
        <a:buNone/>
        <a:defRPr sz="2600" b="1" kern="1200">
          <a:solidFill>
            <a:srgbClr val="9E1A33"/>
          </a:solidFill>
          <a:latin typeface="Arial" pitchFamily="34" charset="0"/>
          <a:ea typeface="+mj-ea"/>
          <a:cs typeface="Arial" pitchFamily="34" charset="0"/>
        </a:defRPr>
      </a:lvl1pPr>
    </p:titleStyle>
    <p:bodyStyle>
      <a:lvl1pPr marL="231775" indent="-231775" algn="l" defTabSz="914400" rtl="0" eaLnBrk="1" latinLnBrk="0" hangingPunct="1">
        <a:spcBef>
          <a:spcPts val="600"/>
        </a:spcBef>
        <a:buFont typeface="Wingdings" pitchFamily="2" charset="2"/>
        <a:buChar char="§"/>
        <a:defRPr sz="2000" kern="1200">
          <a:solidFill>
            <a:srgbClr val="002060"/>
          </a:solidFill>
          <a:latin typeface="Arial" pitchFamily="34" charset="0"/>
          <a:ea typeface="+mn-ea"/>
          <a:cs typeface="Arial" pitchFamily="34" charset="0"/>
        </a:defRPr>
      </a:lvl1pPr>
      <a:lvl2pPr marL="512763" indent="-231775" algn="l" defTabSz="914400" rtl="0" eaLnBrk="1" latinLnBrk="0" hangingPunct="1">
        <a:spcBef>
          <a:spcPts val="300"/>
        </a:spcBef>
        <a:buFont typeface="Arial" pitchFamily="34" charset="0"/>
        <a:buChar char="–"/>
        <a:defRPr sz="2000" kern="1200">
          <a:solidFill>
            <a:srgbClr val="002060"/>
          </a:solidFill>
          <a:latin typeface="Arial" pitchFamily="34" charset="0"/>
          <a:ea typeface="+mn-ea"/>
          <a:cs typeface="Arial" pitchFamily="34" charset="0"/>
        </a:defRPr>
      </a:lvl2pPr>
      <a:lvl3pPr marL="742950" indent="-169863" algn="l" defTabSz="914400" rtl="0" eaLnBrk="1" latinLnBrk="0" hangingPunct="1">
        <a:spcBef>
          <a:spcPts val="300"/>
        </a:spcBef>
        <a:buFont typeface="Arial" panose="020B0604020202020204" pitchFamily="34" charset="0"/>
        <a:buChar char="•"/>
        <a:defRPr sz="1800" kern="1200">
          <a:solidFill>
            <a:srgbClr val="002060"/>
          </a:solidFill>
          <a:latin typeface="Arial" pitchFamily="34" charset="0"/>
          <a:ea typeface="+mn-ea"/>
          <a:cs typeface="Arial" pitchFamily="34" charset="0"/>
        </a:defRPr>
      </a:lvl3pPr>
      <a:lvl4pPr marL="914400" indent="-171450" algn="l" defTabSz="914400" rtl="0" eaLnBrk="1" latinLnBrk="0" hangingPunct="1">
        <a:spcBef>
          <a:spcPts val="300"/>
        </a:spcBef>
        <a:buFont typeface="Courier New" panose="02070309020205020404" pitchFamily="49" charset="0"/>
        <a:buChar char="o"/>
        <a:defRPr sz="1800" kern="1200">
          <a:solidFill>
            <a:srgbClr val="002060"/>
          </a:solidFill>
          <a:latin typeface="Arial" pitchFamily="34" charset="0"/>
          <a:ea typeface="+mn-ea"/>
          <a:cs typeface="Arial" pitchFamily="34" charset="0"/>
        </a:defRPr>
      </a:lvl4pPr>
      <a:lvl5pPr marL="1085850" indent="-171450" algn="l" defTabSz="914400" rtl="0" eaLnBrk="1" latinLnBrk="0" hangingPunct="1">
        <a:spcBef>
          <a:spcPts val="300"/>
        </a:spcBef>
        <a:buFont typeface="Arial" pitchFamily="34" charset="0"/>
        <a:buChar char="»"/>
        <a:defRPr sz="1800" kern="1200">
          <a:solidFill>
            <a:srgbClr val="00206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26596"/>
            <a:ext cx="11887200" cy="817127"/>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3" name="Text Placeholder 2"/>
          <p:cNvSpPr>
            <a:spLocks noGrp="1"/>
          </p:cNvSpPr>
          <p:nvPr>
            <p:ph type="body" idx="1"/>
          </p:nvPr>
        </p:nvSpPr>
        <p:spPr>
          <a:xfrm>
            <a:off x="838201" y="1117600"/>
            <a:ext cx="10515600" cy="5059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157706" y="6356364"/>
            <a:ext cx="142370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038601"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960489" y="6356364"/>
            <a:ext cx="107945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AEC70-801A-45D8-B22B-5AE5B39CCE5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6852293"/>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Lst>
  <p:timing>
    <p:tnLst>
      <p:par>
        <p:cTn id="1" dur="indefinite" restart="never" nodeType="tmRoot"/>
      </p:par>
    </p:tnLst>
  </p:timing>
  <p:hf hdr="0" ftr="0" dt="0"/>
  <p:txStyles>
    <p:titleStyle>
      <a:lvl1pPr algn="l" defTabSz="914354" rtl="0" eaLnBrk="1" latinLnBrk="0" hangingPunct="1">
        <a:lnSpc>
          <a:spcPct val="90000"/>
        </a:lnSpc>
        <a:spcBef>
          <a:spcPct val="0"/>
        </a:spcBef>
        <a:buNone/>
        <a:defRPr sz="4800" b="1" kern="1200">
          <a:solidFill>
            <a:schemeClr val="tx2"/>
          </a:solidFill>
          <a:latin typeface="+mj-lt"/>
          <a:ea typeface="+mj-ea"/>
          <a:cs typeface="+mj-cs"/>
        </a:defRPr>
      </a:lvl1pPr>
    </p:titleStyle>
    <p:bodyStyle>
      <a:lvl1pPr marL="514326" indent="-514326" algn="l" defTabSz="914354" rtl="0" eaLnBrk="1" latinLnBrk="0" hangingPunct="1">
        <a:lnSpc>
          <a:spcPct val="90000"/>
        </a:lnSpc>
        <a:spcBef>
          <a:spcPts val="1000"/>
        </a:spcBef>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914354" indent="-457178" algn="l" defTabSz="914354" rtl="0" eaLnBrk="1" latinLnBrk="0" hangingPunct="1">
        <a:lnSpc>
          <a:spcPct val="90000"/>
        </a:lnSpc>
        <a:spcBef>
          <a:spcPts val="500"/>
        </a:spcBef>
        <a:buFont typeface="Wingdings" panose="05000000000000000000" pitchFamily="2" charset="2"/>
        <a:buChar char="§"/>
        <a:defRPr sz="2400" kern="1200">
          <a:solidFill>
            <a:schemeClr val="tx1">
              <a:lumMod val="65000"/>
              <a:lumOff val="35000"/>
            </a:schemeClr>
          </a:solidFill>
          <a:latin typeface="+mn-lt"/>
          <a:ea typeface="+mn-ea"/>
          <a:cs typeface="+mn-cs"/>
        </a:defRPr>
      </a:lvl2pPr>
      <a:lvl3pPr marL="1371532" indent="-457178" algn="l" defTabSz="914354" rtl="0" eaLnBrk="1" latinLnBrk="0" hangingPunct="1">
        <a:lnSpc>
          <a:spcPct val="90000"/>
        </a:lnSpc>
        <a:spcBef>
          <a:spcPts val="500"/>
        </a:spcBef>
        <a:buFont typeface="Wingdings" panose="05000000000000000000" pitchFamily="2" charset="2"/>
        <a:buChar char="§"/>
        <a:defRPr sz="2000" kern="1200">
          <a:solidFill>
            <a:schemeClr val="tx1">
              <a:lumMod val="65000"/>
              <a:lumOff val="35000"/>
            </a:schemeClr>
          </a:solidFill>
          <a:latin typeface="+mn-lt"/>
          <a:ea typeface="+mn-ea"/>
          <a:cs typeface="+mn-cs"/>
        </a:defRPr>
      </a:lvl3pPr>
      <a:lvl4pPr marL="1714414" indent="-342882" algn="l" defTabSz="914354" rtl="0" eaLnBrk="1" latinLnBrk="0" hangingPunct="1">
        <a:lnSpc>
          <a:spcPct val="90000"/>
        </a:lnSpc>
        <a:spcBef>
          <a:spcPts val="500"/>
        </a:spcBef>
        <a:buFont typeface="Wingdings" panose="05000000000000000000" pitchFamily="2" charset="2"/>
        <a:buChar char="§"/>
        <a:defRPr sz="1800" kern="1200">
          <a:solidFill>
            <a:schemeClr val="tx1">
              <a:lumMod val="65000"/>
              <a:lumOff val="35000"/>
            </a:schemeClr>
          </a:solidFill>
          <a:latin typeface="+mn-lt"/>
          <a:ea typeface="+mn-ea"/>
          <a:cs typeface="+mn-cs"/>
        </a:defRPr>
      </a:lvl4pPr>
      <a:lvl5pPr marL="2171592" indent="-342882" algn="l" defTabSz="914354" rtl="0" eaLnBrk="1" latinLnBrk="0" hangingPunct="1">
        <a:lnSpc>
          <a:spcPct val="90000"/>
        </a:lnSpc>
        <a:spcBef>
          <a:spcPts val="500"/>
        </a:spcBef>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99.xml"/></Relationships>
</file>

<file path=ppt/slides/_rels/slide1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xml"/><Relationship Id="rId1" Type="http://schemas.openxmlformats.org/officeDocument/2006/relationships/slideLayout" Target="../slideLayouts/slideLayout99.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9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9.xml"/></Relationships>
</file>

<file path=ppt/slides/_rels/slide15.xml.rels><?xml version="1.0" encoding="UTF-8" standalone="yes"?>
<Relationships xmlns="http://schemas.openxmlformats.org/package/2006/relationships"><Relationship Id="rId8" Type="http://schemas.openxmlformats.org/officeDocument/2006/relationships/hyperlink" Target="http://www.cpsc.gov/testing" TargetMode="External"/><Relationship Id="rId3" Type="http://schemas.openxmlformats.org/officeDocument/2006/relationships/image" Target="../media/image30.jpeg"/><Relationship Id="rId7" Type="http://schemas.openxmlformats.org/officeDocument/2006/relationships/hyperlink" Target="http://www.cpsc.gov/en/Business--Manufacturing/Testing-Certification/" TargetMode="External"/><Relationship Id="rId2" Type="http://schemas.openxmlformats.org/officeDocument/2006/relationships/notesSlide" Target="../notesSlides/notesSlide4.xml"/><Relationship Id="rId1" Type="http://schemas.openxmlformats.org/officeDocument/2006/relationships/slideLayout" Target="../slideLayouts/slideLayout99.xml"/><Relationship Id="rId6" Type="http://schemas.openxmlformats.org/officeDocument/2006/relationships/hyperlink" Target="http://www.cpsc.gov/certify" TargetMode="External"/><Relationship Id="rId5" Type="http://schemas.openxmlformats.org/officeDocument/2006/relationships/hyperlink" Target="http://www.cpsc.gov/gcc" TargetMode="External"/><Relationship Id="rId4" Type="http://schemas.openxmlformats.org/officeDocument/2006/relationships/hyperlink" Target="http://www.cpsc.gov/cpc" TargetMode="External"/><Relationship Id="rId9" Type="http://schemas.openxmlformats.org/officeDocument/2006/relationships/hyperlink" Target="http://www.cpsc.gov/en/Business--Manufacturing/Testing-Certification/Third-Party-Testin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10.xml"/><Relationship Id="rId6" Type="http://schemas.openxmlformats.org/officeDocument/2006/relationships/image" Target="../media/image34.gif"/><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4.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110.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110.xml"/><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1.xml"/><Relationship Id="rId1" Type="http://schemas.openxmlformats.org/officeDocument/2006/relationships/slideLayout" Target="../slideLayouts/slideLayout110.xml"/><Relationship Id="rId5" Type="http://schemas.openxmlformats.org/officeDocument/2006/relationships/image" Target="../media/image43.jpeg"/><Relationship Id="rId4" Type="http://schemas.openxmlformats.org/officeDocument/2006/relationships/image" Target="../media/image42.emf"/></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110.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13.xml"/><Relationship Id="rId1" Type="http://schemas.openxmlformats.org/officeDocument/2006/relationships/slideLayout" Target="../slideLayouts/slideLayout110.xml"/><Relationship Id="rId5" Type="http://schemas.openxmlformats.org/officeDocument/2006/relationships/hyperlink" Target="mailto:calvo.estrella@epa.gov" TargetMode="External"/><Relationship Id="rId4" Type="http://schemas.openxmlformats.org/officeDocument/2006/relationships/hyperlink" Target="mailto:chaudet.roy@epa.go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3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cbp.gov/trade/stakeholder-engagement/webinars" TargetMode="External"/><Relationship Id="rId1" Type="http://schemas.openxmlformats.org/officeDocument/2006/relationships/slideLayout" Target="../slideLayouts/slideLayout1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3.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9.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151.xml"/><Relationship Id="rId5" Type="http://schemas.openxmlformats.org/officeDocument/2006/relationships/image" Target="../media/image52.jpeg"/><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152.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jpe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5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15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2.xml"/></Relationships>
</file>

<file path=ppt/slides/_rels/slide39.xml.rels><?xml version="1.0" encoding="UTF-8" standalone="yes"?>
<Relationships xmlns="http://schemas.openxmlformats.org/package/2006/relationships"><Relationship Id="rId3" Type="http://schemas.openxmlformats.org/officeDocument/2006/relationships/hyperlink" Target="http://www.cbp.gov/document/guidance/aphis-pga-message-set-adapted-data-element-record-layout" TargetMode="External"/><Relationship Id="rId2" Type="http://schemas.openxmlformats.org/officeDocument/2006/relationships/notesSlide" Target="../notesSlides/notesSlide20.xml"/><Relationship Id="rId1" Type="http://schemas.openxmlformats.org/officeDocument/2006/relationships/slideLayout" Target="../slideLayouts/slideLayout155.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155.xml"/><Relationship Id="rId5" Type="http://schemas.openxmlformats.org/officeDocument/2006/relationships/image" Target="../media/image59.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15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34" Type="http://schemas.microsoft.com/office/2007/relationships/diagramDrawing" Target="../diagrams/drawing10.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33" Type="http://schemas.openxmlformats.org/officeDocument/2006/relationships/diagramColors" Target="../diagrams/colors10.xml"/><Relationship Id="rId2" Type="http://schemas.openxmlformats.org/officeDocument/2006/relationships/notesSlide" Target="../notesSlides/notesSlide23.xml"/><Relationship Id="rId16" Type="http://schemas.openxmlformats.org/officeDocument/2006/relationships/diagramColors" Target="../diagrams/colors7.xml"/><Relationship Id="rId20" Type="http://schemas.openxmlformats.org/officeDocument/2006/relationships/diagramQuickStyle" Target="../diagrams/quickStyle8.xml"/><Relationship Id="rId29" Type="http://schemas.openxmlformats.org/officeDocument/2006/relationships/image" Target="../media/image65.png"/><Relationship Id="rId1" Type="http://schemas.openxmlformats.org/officeDocument/2006/relationships/slideLayout" Target="../slideLayouts/slideLayout152.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32" Type="http://schemas.openxmlformats.org/officeDocument/2006/relationships/diagramQuickStyle" Target="../diagrams/quickStyle10.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28" Type="http://schemas.openxmlformats.org/officeDocument/2006/relationships/hyperlink" Target="mailto:*Pamela.D.Bennett@aphis.usda.gov" TargetMode="External"/><Relationship Id="rId10" Type="http://schemas.openxmlformats.org/officeDocument/2006/relationships/diagramQuickStyle" Target="../diagrams/quickStyle6.xml"/><Relationship Id="rId19" Type="http://schemas.openxmlformats.org/officeDocument/2006/relationships/diagramLayout" Target="../diagrams/layout8.xml"/><Relationship Id="rId31" Type="http://schemas.openxmlformats.org/officeDocument/2006/relationships/diagramLayout" Target="../diagrams/layout10.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 Id="rId30" Type="http://schemas.openxmlformats.org/officeDocument/2006/relationships/diagramData" Target="../diagrams/data10.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152.xml"/><Relationship Id="rId5" Type="http://schemas.openxmlformats.org/officeDocument/2006/relationships/image" Target="../media/image67.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15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6.xml"/><Relationship Id="rId1" Type="http://schemas.openxmlformats.org/officeDocument/2006/relationships/slideLayout" Target="../slideLayouts/slideLayout15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3" Type="http://schemas.openxmlformats.org/officeDocument/2006/relationships/hyperlink" Target="mailto:" TargetMode="External"/><Relationship Id="rId2" Type="http://schemas.openxmlformats.org/officeDocument/2006/relationships/image" Target="../media/image72.png"/><Relationship Id="rId1" Type="http://schemas.openxmlformats.org/officeDocument/2006/relationships/slideLayout" Target="../slideLayouts/slideLayout152.xml"/><Relationship Id="rId4"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3.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55.xml.rels><?xml version="1.0" encoding="UTF-8" standalone="yes"?>
<Relationships xmlns="http://schemas.openxmlformats.org/package/2006/relationships"><Relationship Id="rId3" Type="http://schemas.openxmlformats.org/officeDocument/2006/relationships/hyperlink" Target="mailto:SINGLE-WINDOW-INITIATIVE@cbp.dhs.gov" TargetMode="External"/><Relationship Id="rId2" Type="http://schemas.openxmlformats.org/officeDocument/2006/relationships/hyperlink" Target="http://www.cbp.gov/document/guidance/ace-cargo-release-business-transformation-process-document" TargetMode="External"/><Relationship Id="rId1" Type="http://schemas.openxmlformats.org/officeDocument/2006/relationships/slideLayout" Target="../slideLayouts/slideLayout129.xml"/><Relationship Id="rId4" Type="http://schemas.openxmlformats.org/officeDocument/2006/relationships/image" Target="../media/image74.tif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1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hyperlink" Target="http://www.cbp.gov/ace" TargetMode="External"/><Relationship Id="rId7" Type="http://schemas.openxmlformats.org/officeDocument/2006/relationships/diagramColors" Target="../diagrams/colors13.xml"/><Relationship Id="rId2" Type="http://schemas.openxmlformats.org/officeDocument/2006/relationships/notesSlide" Target="../notesSlides/notesSlide32.xml"/><Relationship Id="rId1" Type="http://schemas.openxmlformats.org/officeDocument/2006/relationships/slideLayout" Target="../slideLayouts/slideLayout8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3.xml"/><Relationship Id="rId1" Type="http://schemas.openxmlformats.org/officeDocument/2006/relationships/slideLayout" Target="../slideLayouts/slideLayout7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4.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 Type="http://schemas.openxmlformats.org/officeDocument/2006/relationships/notesSlide" Target="../notesSlides/notesSlide34.xml"/><Relationship Id="rId16" Type="http://schemas.openxmlformats.org/officeDocument/2006/relationships/diagramColors" Target="../diagrams/colors17.xml"/><Relationship Id="rId1" Type="http://schemas.openxmlformats.org/officeDocument/2006/relationships/slideLayout" Target="../slideLayouts/slideLayout79.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1.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1.xml"/></Relationships>
</file>

<file path=ppt/slides/_rels/slide6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59.xml"/></Relationships>
</file>

<file path=ppt/slides/_rels/slide68.xml.rels><?xml version="1.0" encoding="UTF-8" standalone="yes"?>
<Relationships xmlns="http://schemas.openxmlformats.org/package/2006/relationships"><Relationship Id="rId8" Type="http://schemas.openxmlformats.org/officeDocument/2006/relationships/hyperlink" Target="http://www.cbp.gov/document/guidance/customs-ebond-createupdate-catair-chapter" TargetMode="External"/><Relationship Id="rId13" Type="http://schemas.openxmlformats.org/officeDocument/2006/relationships/image" Target="../media/image85.jpeg"/><Relationship Id="rId3" Type="http://schemas.openxmlformats.org/officeDocument/2006/relationships/hyperlink" Target="http://www.avalonrisk.com/ebond.html" TargetMode="External"/><Relationship Id="rId7" Type="http://schemas.openxmlformats.org/officeDocument/2006/relationships/hyperlink" Target="http://www.ncbfaa.org/Scripts/4Disapi.dll/userfiles/uploads/3098_001.pdf" TargetMode="External"/><Relationship Id="rId12" Type="http://schemas.openxmlformats.org/officeDocument/2006/relationships/hyperlink" Target="mailto:celeste.catano@kewill.com" TargetMode="External"/><Relationship Id="rId2" Type="http://schemas.openxmlformats.org/officeDocument/2006/relationships/hyperlink" Target="mailto:lgelsomino@avalonrisk.com" TargetMode="External"/><Relationship Id="rId1" Type="http://schemas.openxmlformats.org/officeDocument/2006/relationships/slideLayout" Target="../slideLayouts/slideLayout161.xml"/><Relationship Id="rId6" Type="http://schemas.openxmlformats.org/officeDocument/2006/relationships/hyperlink" Target="http://www.ncbfaa.org/Scripts/4Disapi.dll/userfiles/uploads/Final_CSEC_eBond_FAQ_101014.pdf" TargetMode="External"/><Relationship Id="rId11" Type="http://schemas.openxmlformats.org/officeDocument/2006/relationships/hyperlink" Target="mailto:susie.hoeger@abbot.com" TargetMode="External"/><Relationship Id="rId5" Type="http://schemas.openxmlformats.org/officeDocument/2006/relationships/hyperlink" Target="http://www.cbp.gov/trade/trade-community/programs-administration/bonds/ebond" TargetMode="External"/><Relationship Id="rId15" Type="http://schemas.openxmlformats.org/officeDocument/2006/relationships/image" Target="../media/image87.gif"/><Relationship Id="rId10" Type="http://schemas.openxmlformats.org/officeDocument/2006/relationships/hyperlink" Target="http://www.cbp.gov/trade/bonds" TargetMode="External"/><Relationship Id="rId4" Type="http://schemas.openxmlformats.org/officeDocument/2006/relationships/image" Target="../media/image84.jpeg"/><Relationship Id="rId9" Type="http://schemas.openxmlformats.org/officeDocument/2006/relationships/hyperlink" Target="http://www.cbp.gov/trade/trade-community/outreach-programs/revenue" TargetMode="External"/><Relationship Id="rId14" Type="http://schemas.openxmlformats.org/officeDocument/2006/relationships/image" Target="../media/image86.png"/></Relationships>
</file>

<file path=ppt/slides/_rels/slide69.xml.rels><?xml version="1.0" encoding="UTF-8" standalone="yes"?>
<Relationships xmlns="http://schemas.openxmlformats.org/package/2006/relationships"><Relationship Id="rId8" Type="http://schemas.openxmlformats.org/officeDocument/2006/relationships/hyperlink" Target="http://www.cbp.gov/trade/automated/ace-mandatory-use-dates" TargetMode="External"/><Relationship Id="rId3" Type="http://schemas.openxmlformats.org/officeDocument/2006/relationships/hyperlink" Target="http://www.cbp.gov/sites/default/files/documents/ACE%20November%201%20Forms%20Document%20-%20July%2024%20Update_0.pdf" TargetMode="External"/><Relationship Id="rId7" Type="http://schemas.openxmlformats.org/officeDocument/2006/relationships/image" Target="../media/image88.jpeg"/><Relationship Id="rId2" Type="http://schemas.openxmlformats.org/officeDocument/2006/relationships/hyperlink" Target="http://links.govdelivery.com/track?type=click&amp;enid=ZWFzPTEmbWFpbGluZ2lkPTIwMTUwNzEwLjQ3MDI2NjAxJm1lc3NhZ2VpZD1NREItUFJELUJVTC0yMDE1MDcxMC40NzAyNjYwMSZkYXRhYmFzZWlkPTEwMDEmc2VyaWFsPTE3NTA1MTM5JmVtYWlsaWQ9bGdlbHNvbWlub0BhdmFsb25yaXNrLmNvbSZ1c2VyaWQ9bGdlbHNvbWlub0BhdmFsb25yaXNrLmNvbSZmbD0mZXh0cmE9TXVsdGl2YXJpYXRlSWQ9JiYm&amp;&amp;&amp;100&amp;&amp;&amp;http://apps.cbp.gov/csms/csms.asp?srch_argv=15-000438&amp;srchtype=all&amp;opt=1" TargetMode="External"/><Relationship Id="rId1" Type="http://schemas.openxmlformats.org/officeDocument/2006/relationships/slideLayout" Target="../slideLayouts/slideLayout164.xml"/><Relationship Id="rId6" Type="http://schemas.openxmlformats.org/officeDocument/2006/relationships/hyperlink" Target="http://www.cbp.gov/trade/trade-community/programs-administration/bonds/ebond" TargetMode="External"/><Relationship Id="rId5" Type="http://schemas.openxmlformats.org/officeDocument/2006/relationships/hyperlink" Target="http://apps.cbp.gov/csms/csms.asp?srch_argv=14-000283&amp;srchtype=all&amp;opt=1" TargetMode="External"/><Relationship Id="rId10" Type="http://schemas.openxmlformats.org/officeDocument/2006/relationships/image" Target="../media/image86.png"/><Relationship Id="rId4" Type="http://schemas.openxmlformats.org/officeDocument/2006/relationships/hyperlink" Target="http://www.cbp.gov/document/guidance/list-aceitds-pga-message-set-pilot-ports" TargetMode="External"/><Relationship Id="rId9" Type="http://schemas.openxmlformats.org/officeDocument/2006/relationships/image" Target="../media/image89.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cpsc.gov/Business--Manufacturing/Testing-Certification/Lab-Accreditation/Rules-Requiring-a-General-Certificate-of-Conformity/" TargetMode="External"/><Relationship Id="rId2" Type="http://schemas.openxmlformats.org/officeDocument/2006/relationships/diagramData" Target="../diagrams/data1.xml"/><Relationship Id="rId1" Type="http://schemas.openxmlformats.org/officeDocument/2006/relationships/slideLayout" Target="../slideLayouts/slideLayout9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61.xml"/></Relationships>
</file>

<file path=ppt/slides/_rels/slide7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hyperlink" Target="http://www.gpo.gov/fdsys/pkg/CFR-2012-title19-vol1/xml/CFR-2012-title19-vol1-sec24-5.xml" TargetMode="External"/><Relationship Id="rId7" Type="http://schemas.openxmlformats.org/officeDocument/2006/relationships/hyperlink" Target="https://federalregister.gov/a/2015-18306" TargetMode="External"/><Relationship Id="rId2" Type="http://schemas.openxmlformats.org/officeDocument/2006/relationships/hyperlink" Target="http://www.cbp.gov/document/guidance/policies-and-procedures-cbp-form-5106" TargetMode="External"/><Relationship Id="rId1" Type="http://schemas.openxmlformats.org/officeDocument/2006/relationships/slideLayout" Target="../slideLayouts/slideLayout161.xml"/><Relationship Id="rId6" Type="http://schemas.openxmlformats.org/officeDocument/2006/relationships/hyperlink" Target="http://www.cbp.gov/trade/trade_community/cbp-publishes-federal-register-notice-proposing-revisions-cbp-form-5106" TargetMode="External"/><Relationship Id="rId5" Type="http://schemas.openxmlformats.org/officeDocument/2006/relationships/hyperlink" Target="http://www.cbp.gov/trade/trade-community/outreach-programs/bonds/bond-program/information/insufficient-bonds" TargetMode="External"/><Relationship Id="rId4" Type="http://schemas.openxmlformats.org/officeDocument/2006/relationships/hyperlink" Target="mailto:cbp.bondquestions@dhs.gov"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links.govdelivery.com/track?type=click&amp;enid=ZWFzPTEmbWFpbGluZ2lkPTIwMTUwMjIwLjQxODY3NTIxJm1lc3NhZ2VpZD1NREItUFJELUJVTC0yMDE1MDIyMC40MTg2NzUyMSZkYXRhYmFzZWlkPTEwMDEmc2VyaWFsPTE3MzkwMzc2JmVtYWlsaWQ9bGdlbHNvbWlub0BhdmFsb25yaXNrLmNvbSZ1c2VyaWQ9bGdlbHNvbWlub0BhdmFsb25yaXNrLmNvbSZmbD0mZXh0cmE9TXVsdGl2YXJpYXRlSWQ9JiYm&amp;&amp;&amp;100&amp;&amp;&amp;http://apps.cbp.gov/csms/csms.asp?srch_argv=15-000113&amp;srchtype=all&amp;opt=1" TargetMode="External"/><Relationship Id="rId7" Type="http://schemas.openxmlformats.org/officeDocument/2006/relationships/image" Target="../media/image86.png"/><Relationship Id="rId2" Type="http://schemas.openxmlformats.org/officeDocument/2006/relationships/image" Target="../media/image90.png"/><Relationship Id="rId1" Type="http://schemas.openxmlformats.org/officeDocument/2006/relationships/slideLayout" Target="../slideLayouts/slideLayout161.xml"/><Relationship Id="rId6" Type="http://schemas.openxmlformats.org/officeDocument/2006/relationships/hyperlink" Target="http://www.avalonrisk.com/questnewsletter/special-quest/2010-Mar-5-isfrejections/index.htm" TargetMode="External"/><Relationship Id="rId5" Type="http://schemas.openxmlformats.org/officeDocument/2006/relationships/hyperlink" Target="http://apps.cbp.gov/csms/viewmssg.asp?Recid=17842&amp;page=&amp;srch_argv=10-000060&amp;srchtype=all&amp;btype=&amp;sortby=&amp;sby=" TargetMode="External"/><Relationship Id="rId4" Type="http://schemas.openxmlformats.org/officeDocument/2006/relationships/hyperlink" Target="mailto:ACE_STB@cbp.dhs.gov"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hyperlink" Target="http://www.cbp.gov/document/guidance/abi-software-vendors-list" TargetMode="External"/><Relationship Id="rId1" Type="http://schemas.openxmlformats.org/officeDocument/2006/relationships/slideLayout" Target="../slideLayouts/slideLayout161.xml"/></Relationships>
</file>

<file path=ppt/slides/_rels/slide7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hyperlink" Target="http://www.cbp.gov/sites/default/files/documents/3510-004_3.pdf" TargetMode="External"/><Relationship Id="rId1" Type="http://schemas.openxmlformats.org/officeDocument/2006/relationships/slideLayout" Target="../slideLayouts/slideLayout161.xml"/></Relationships>
</file>

<file path=ppt/slides/_rels/slide7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91.png"/><Relationship Id="rId1" Type="http://schemas.openxmlformats.org/officeDocument/2006/relationships/slideLayout" Target="../slideLayouts/slideLayout161.xml"/></Relationships>
</file>

<file path=ppt/slides/_rels/slide7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hyperlink" Target="http://www.ncbfaa.org/Scripts/4Disapi.dll/userfiles/uploads/3098_001.pdf" TargetMode="External"/><Relationship Id="rId1" Type="http://schemas.openxmlformats.org/officeDocument/2006/relationships/slideLayout" Target="../slideLayouts/slideLayout161.xml"/><Relationship Id="rId4" Type="http://schemas.openxmlformats.org/officeDocument/2006/relationships/image" Target="../media/image86.png"/></Relationships>
</file>

<file path=ppt/slides/_rels/slide77.xml.rels><?xml version="1.0" encoding="UTF-8" standalone="yes"?>
<Relationships xmlns="http://schemas.openxmlformats.org/package/2006/relationships"><Relationship Id="rId3" Type="http://schemas.openxmlformats.org/officeDocument/2006/relationships/hyperlink" Target="http://www.avalonrisk.com/questnewsletter/special-quest/2015-2-20-%20SNP%20Code/eBond%20Secondary%20Notified%20Parties%20FAQ.pdf" TargetMode="External"/><Relationship Id="rId2" Type="http://schemas.openxmlformats.org/officeDocument/2006/relationships/hyperlink" Target="http://www.cbp.gov/sites/default/files/documents/Updating%20SNP%20Guidance.pdf" TargetMode="External"/><Relationship Id="rId1" Type="http://schemas.openxmlformats.org/officeDocument/2006/relationships/slideLayout" Target="../slideLayouts/slideLayout161.xml"/><Relationship Id="rId5" Type="http://schemas.openxmlformats.org/officeDocument/2006/relationships/image" Target="../media/image86.png"/><Relationship Id="rId4" Type="http://schemas.openxmlformats.org/officeDocument/2006/relationships/image" Target="../media/image93.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8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93.xml"/></Relationships>
</file>

<file path=ppt/slides/_rels/slide87.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notesSlide" Target="../notesSlides/notesSlide43.xml"/><Relationship Id="rId1" Type="http://schemas.openxmlformats.org/officeDocument/2006/relationships/slideLayout" Target="../slideLayouts/slideLayout194.xml"/><Relationship Id="rId5" Type="http://schemas.openxmlformats.org/officeDocument/2006/relationships/image" Target="../media/image96.png"/><Relationship Id="rId4" Type="http://schemas.openxmlformats.org/officeDocument/2006/relationships/hyperlink" Target="http://www.cbp.gov/document/guidance/ace-cargo-release-business-transformation-process-document"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4.xml"/><Relationship Id="rId1" Type="http://schemas.openxmlformats.org/officeDocument/2006/relationships/slideLayout" Target="../slideLayouts/slideLayout197.xml"/></Relationships>
</file>

<file path=ppt/slides/_rels/slide8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5.xml"/><Relationship Id="rId1" Type="http://schemas.openxmlformats.org/officeDocument/2006/relationships/slideLayout" Target="../slideLayouts/slideLayout19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9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4.xml"/></Relationships>
</file>

<file path=ppt/slides/_rels/slide9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9.png"/><Relationship Id="rId1" Type="http://schemas.openxmlformats.org/officeDocument/2006/relationships/slideLayout" Target="../slideLayouts/slideLayout194.xml"/></Relationships>
</file>

<file path=ppt/slides/_rels/slide9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93.xml"/></Relationships>
</file>

<file path=ppt/slides/_rels/slide9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01.png"/><Relationship Id="rId1" Type="http://schemas.openxmlformats.org/officeDocument/2006/relationships/slideLayout" Target="../slideLayouts/slideLayout1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799" y="541176"/>
            <a:ext cx="8839200" cy="3371850"/>
          </a:xfrm>
        </p:spPr>
        <p:txBody>
          <a:bodyPr>
            <a:normAutofit fontScale="90000"/>
          </a:bodyPr>
          <a:lstStyle/>
          <a:p>
            <a:r>
              <a:rPr lang="en-US" sz="3600" dirty="0"/>
              <a:t> </a:t>
            </a:r>
            <a:r>
              <a:rPr lang="en-US" sz="3600" b="1" dirty="0"/>
              <a:t/>
            </a:r>
            <a:br>
              <a:rPr lang="en-US" sz="3600" b="1" dirty="0"/>
            </a:br>
            <a:r>
              <a:rPr lang="en-US" sz="3600" b="1" dirty="0"/>
              <a:t> </a:t>
            </a:r>
            <a:br>
              <a:rPr lang="en-US" sz="3600" b="1" dirty="0"/>
            </a:br>
            <a:r>
              <a:rPr lang="en-US" sz="3600" b="1" dirty="0"/>
              <a:t>An Update on ACE – Single Window</a:t>
            </a:r>
            <a:br>
              <a:rPr lang="en-US" sz="3600" b="1" dirty="0"/>
            </a:br>
            <a:r>
              <a:rPr lang="en-US" sz="3300" dirty="0" smtClean="0"/>
              <a:t>ACE </a:t>
            </a:r>
            <a:r>
              <a:rPr lang="en-US" sz="3300" dirty="0"/>
              <a:t>Business Office and representatives from the Border Interagency Executive Council (BIEC)</a:t>
            </a:r>
            <a:br>
              <a:rPr lang="en-US" sz="3300" dirty="0"/>
            </a:br>
            <a:r>
              <a:rPr lang="en-US" sz="3300" dirty="0"/>
              <a:t>with presenters from 4</a:t>
            </a:r>
            <a:r>
              <a:rPr lang="en-US" sz="3300" dirty="0" smtClean="0"/>
              <a:t> </a:t>
            </a:r>
            <a:r>
              <a:rPr lang="en-US" sz="3300" dirty="0"/>
              <a:t>Partner Government Agencies (CPSC, FDA, </a:t>
            </a:r>
            <a:r>
              <a:rPr lang="en-US" sz="3300" dirty="0" smtClean="0"/>
              <a:t>APHIS, and EPA)</a:t>
            </a:r>
            <a:br>
              <a:rPr lang="en-US" sz="3300" dirty="0" smtClean="0"/>
            </a:b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71910"/>
            <a:ext cx="12186872" cy="2286090"/>
          </a:xfrm>
          <a:prstGeom prst="rect">
            <a:avLst/>
          </a:prstGeom>
        </p:spPr>
      </p:pic>
    </p:spTree>
    <p:extLst>
      <p:ext uri="{BB962C8B-B14F-4D97-AF65-F5344CB8AC3E}">
        <p14:creationId xmlns:p14="http://schemas.microsoft.com/office/powerpoint/2010/main" val="3928523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133600" y="1600200"/>
            <a:ext cx="7620000" cy="4572000"/>
          </a:xfrm>
        </p:spPr>
        <p:txBody>
          <a:bodyPr>
            <a:normAutofit/>
          </a:bodyPr>
          <a:lstStyle/>
          <a:p>
            <a:r>
              <a:rPr lang="en-US" dirty="0" smtClean="0"/>
              <a:t>A way to pre-file a product certificate in the CPSC Certificate Registry in advance of entry filing</a:t>
            </a:r>
          </a:p>
          <a:p>
            <a:r>
              <a:rPr lang="en-US" u="sng" dirty="0" smtClean="0"/>
              <a:t>Limits</a:t>
            </a:r>
            <a:r>
              <a:rPr lang="en-US" dirty="0" smtClean="0"/>
              <a:t> (but does not eliminate) the amount of data required to be filed via the PGA Message Set with each entry line</a:t>
            </a:r>
          </a:p>
          <a:p>
            <a:pPr marL="0" indent="0">
              <a:buNone/>
            </a:pPr>
            <a:endParaRPr lang="en-US" dirty="0"/>
          </a:p>
          <a:p>
            <a:endParaRPr lang="en-US" dirty="0" smtClean="0"/>
          </a:p>
        </p:txBody>
      </p:sp>
      <p:sp>
        <p:nvSpPr>
          <p:cNvPr id="3" name="Slide Number Placeholder 2"/>
          <p:cNvSpPr>
            <a:spLocks noGrp="1"/>
          </p:cNvSpPr>
          <p:nvPr>
            <p:ph type="sldNum" sz="quarter" idx="11"/>
          </p:nvPr>
        </p:nvSpPr>
        <p:spPr/>
        <p:txBody>
          <a:bodyPr/>
          <a:lstStyle/>
          <a:p>
            <a:fld id="{E9B23F21-A273-4296-BCE4-CCE91775A0F1}" type="slidenum">
              <a:rPr lang="en-US" smtClean="0">
                <a:solidFill>
                  <a:prstClr val="black"/>
                </a:solidFill>
              </a:rPr>
              <a:pPr/>
              <a:t>10</a:t>
            </a:fld>
            <a:endParaRPr lang="en-US" dirty="0">
              <a:solidFill>
                <a:prstClr val="black"/>
              </a:solidFill>
            </a:endParaRPr>
          </a:p>
        </p:txBody>
      </p:sp>
      <p:sp>
        <p:nvSpPr>
          <p:cNvPr id="10" name="Title 3"/>
          <p:cNvSpPr>
            <a:spLocks noGrp="1"/>
          </p:cNvSpPr>
          <p:nvPr>
            <p:ph type="title"/>
          </p:nvPr>
        </p:nvSpPr>
        <p:spPr>
          <a:xfrm>
            <a:off x="2133600" y="274638"/>
            <a:ext cx="7239000" cy="1143000"/>
          </a:xfrm>
        </p:spPr>
        <p:txBody>
          <a:bodyPr>
            <a:noAutofit/>
          </a:bodyPr>
          <a:lstStyle/>
          <a:p>
            <a:r>
              <a:rPr lang="en-US" sz="3200" b="1" dirty="0"/>
              <a:t>Reference Certificate PGA Message Set</a:t>
            </a:r>
          </a:p>
        </p:txBody>
      </p:sp>
      <p:pic>
        <p:nvPicPr>
          <p:cNvPr id="205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362564"/>
            <a:ext cx="7162800" cy="334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07062"/>
      </p:ext>
    </p:extLst>
  </p:cSld>
  <p:clrMapOvr>
    <a:masterClrMapping/>
  </p:clrMapOvr>
  <mc:AlternateContent xmlns:mc="http://schemas.openxmlformats.org/markup-compatibility/2006" xmlns:p14="http://schemas.microsoft.com/office/powerpoint/2010/main">
    <mc:Choice Requires="p14">
      <p:transition spd="slow" p14:dur="2000" advTm="39172"/>
    </mc:Choice>
    <mc:Fallback xmlns="">
      <p:transition spd="slow" advTm="3917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133600" y="1676400"/>
            <a:ext cx="7620000" cy="4572000"/>
          </a:xfrm>
        </p:spPr>
        <p:txBody>
          <a:bodyPr>
            <a:normAutofit/>
          </a:bodyPr>
          <a:lstStyle/>
          <a:p>
            <a:r>
              <a:rPr lang="en-US" dirty="0" smtClean="0"/>
              <a:t>A </a:t>
            </a:r>
            <a:r>
              <a:rPr lang="en-US" dirty="0"/>
              <a:t>two-pronged approach </a:t>
            </a:r>
            <a:r>
              <a:rPr lang="en-US" dirty="0" smtClean="0"/>
              <a:t> to </a:t>
            </a:r>
            <a:r>
              <a:rPr lang="en-US" dirty="0"/>
              <a:t>electronic data collection </a:t>
            </a:r>
            <a:r>
              <a:rPr lang="en-US" dirty="0" smtClean="0"/>
              <a:t>of </a:t>
            </a:r>
            <a:r>
              <a:rPr lang="en-US" dirty="0"/>
              <a:t>importer certificate data </a:t>
            </a:r>
          </a:p>
          <a:p>
            <a:pPr lvl="1"/>
            <a:r>
              <a:rPr lang="en-US" dirty="0"/>
              <a:t>Full Certificate PGA Message </a:t>
            </a:r>
            <a:r>
              <a:rPr lang="en-US" dirty="0" smtClean="0"/>
              <a:t>Set or</a:t>
            </a:r>
          </a:p>
          <a:p>
            <a:pPr lvl="1"/>
            <a:r>
              <a:rPr lang="en-US" dirty="0" smtClean="0"/>
              <a:t>Reference </a:t>
            </a:r>
            <a:r>
              <a:rPr lang="en-US" dirty="0"/>
              <a:t>Certificate PGA </a:t>
            </a:r>
            <a:r>
              <a:rPr lang="en-US" dirty="0" smtClean="0"/>
              <a:t>Message Set</a:t>
            </a:r>
          </a:p>
          <a:p>
            <a:pPr marL="320040" lvl="1" indent="0">
              <a:buNone/>
            </a:pPr>
            <a:r>
              <a:rPr lang="en-US" dirty="0" smtClean="0"/>
              <a:t>     with CPSC </a:t>
            </a:r>
            <a:r>
              <a:rPr lang="en-US" dirty="0"/>
              <a:t>Certificate </a:t>
            </a:r>
            <a:r>
              <a:rPr lang="en-US" dirty="0" smtClean="0"/>
              <a:t>Registry</a:t>
            </a:r>
            <a:endParaRPr lang="en-US" dirty="0"/>
          </a:p>
          <a:p>
            <a:endParaRPr lang="en-US" dirty="0" smtClean="0"/>
          </a:p>
          <a:p>
            <a:endParaRPr lang="en-US" dirty="0"/>
          </a:p>
        </p:txBody>
      </p:sp>
      <p:sp>
        <p:nvSpPr>
          <p:cNvPr id="3" name="Slide Number Placeholder 2"/>
          <p:cNvSpPr>
            <a:spLocks noGrp="1"/>
          </p:cNvSpPr>
          <p:nvPr>
            <p:ph type="sldNum" sz="quarter" idx="11"/>
          </p:nvPr>
        </p:nvSpPr>
        <p:spPr/>
        <p:txBody>
          <a:bodyPr/>
          <a:lstStyle/>
          <a:p>
            <a:fld id="{E9B23F21-A273-4296-BCE4-CCE91775A0F1}" type="slidenum">
              <a:rPr lang="en-US" smtClean="0">
                <a:solidFill>
                  <a:prstClr val="black"/>
                </a:solidFill>
              </a:rPr>
              <a:pPr/>
              <a:t>11</a:t>
            </a:fld>
            <a:endParaRPr lang="en-US" dirty="0">
              <a:solidFill>
                <a:prstClr val="black"/>
              </a:solidFill>
            </a:endParaRPr>
          </a:p>
        </p:txBody>
      </p:sp>
      <p:sp>
        <p:nvSpPr>
          <p:cNvPr id="4" name="Title 3"/>
          <p:cNvSpPr>
            <a:spLocks noGrp="1"/>
          </p:cNvSpPr>
          <p:nvPr>
            <p:ph type="title"/>
          </p:nvPr>
        </p:nvSpPr>
        <p:spPr/>
        <p:txBody>
          <a:bodyPr>
            <a:normAutofit/>
          </a:bodyPr>
          <a:lstStyle/>
          <a:p>
            <a:r>
              <a:rPr lang="en-US" sz="3200" b="1" dirty="0"/>
              <a:t>What is the e-Filing Alpha Pilot?</a:t>
            </a:r>
          </a:p>
        </p:txBody>
      </p:sp>
      <p:sp>
        <p:nvSpPr>
          <p:cNvPr id="16" name="Content Placeholder 1"/>
          <p:cNvSpPr txBox="1">
            <a:spLocks/>
          </p:cNvSpPr>
          <p:nvPr/>
        </p:nvSpPr>
        <p:spPr>
          <a:xfrm>
            <a:off x="2133600" y="3279914"/>
            <a:ext cx="4419600" cy="3044686"/>
          </a:xfrm>
          <a:prstGeom prst="rect">
            <a:avLst/>
          </a:prstGeom>
        </p:spPr>
        <p:txBody>
          <a:bodyPr vert="horz">
            <a:normAutofit fontScale="92500"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Clr>
                <a:srgbClr val="7E6BC9"/>
              </a:buClr>
            </a:pPr>
            <a:endParaRPr lang="en-US" dirty="0">
              <a:solidFill>
                <a:prstClr val="black"/>
              </a:solidFill>
            </a:endParaRPr>
          </a:p>
          <a:p>
            <a:pPr>
              <a:buClr>
                <a:srgbClr val="7E6BC9"/>
              </a:buClr>
            </a:pPr>
            <a:endParaRPr lang="en-US" dirty="0">
              <a:solidFill>
                <a:prstClr val="black"/>
              </a:solidFill>
            </a:endParaRPr>
          </a:p>
          <a:p>
            <a:pPr>
              <a:buClr>
                <a:srgbClr val="7E6BC9"/>
              </a:buClr>
            </a:pPr>
            <a:r>
              <a:rPr lang="en-US" sz="2800" dirty="0">
                <a:solidFill>
                  <a:prstClr val="black"/>
                </a:solidFill>
              </a:rPr>
              <a:t>A way to test implementation of e-filing in proposed 1110 rule</a:t>
            </a:r>
          </a:p>
          <a:p>
            <a:pPr lvl="1">
              <a:buClr>
                <a:srgbClr val="CEB966"/>
              </a:buClr>
            </a:pPr>
            <a:r>
              <a:rPr lang="en-US" sz="2600" dirty="0">
                <a:solidFill>
                  <a:prstClr val="black"/>
                </a:solidFill>
              </a:rPr>
              <a:t>Electronic submission of certificates at entry</a:t>
            </a:r>
          </a:p>
          <a:p>
            <a:pPr lvl="1">
              <a:buClr>
                <a:srgbClr val="CEB966"/>
              </a:buClr>
            </a:pPr>
            <a:r>
              <a:rPr lang="en-US" sz="2600" dirty="0">
                <a:solidFill>
                  <a:prstClr val="black"/>
                </a:solidFill>
              </a:rPr>
              <a:t>Using data elements from proposed 1110.11.</a:t>
            </a:r>
          </a:p>
          <a:p>
            <a:pPr>
              <a:buClr>
                <a:srgbClr val="7E6BC9"/>
              </a:buClr>
            </a:pPr>
            <a:endParaRPr lang="en-US" dirty="0">
              <a:solidFill>
                <a:prstClr val="black"/>
              </a:solidFill>
            </a:endParaRPr>
          </a:p>
          <a:p>
            <a:pPr>
              <a:buClr>
                <a:srgbClr val="7E6BC9"/>
              </a:buClr>
            </a:pPr>
            <a:endParaRPr lang="en-US" dirty="0">
              <a:solidFill>
                <a:prstClr val="black"/>
              </a:solidFill>
            </a:endParaRPr>
          </a:p>
        </p:txBody>
      </p:sp>
      <p:pic>
        <p:nvPicPr>
          <p:cNvPr id="1027" name="Picture 3" descr="C:\Users\jblachere\AppData\Local\Microsoft\Windows\Temporary Internet Files\Content.IE5\ZKANJFUP\Image81[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733800"/>
            <a:ext cx="3810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667971"/>
      </p:ext>
    </p:extLst>
  </p:cSld>
  <p:clrMapOvr>
    <a:masterClrMapping/>
  </p:clrMapOvr>
  <mc:AlternateContent xmlns:mc="http://schemas.openxmlformats.org/markup-compatibility/2006" xmlns:p14="http://schemas.microsoft.com/office/powerpoint/2010/main">
    <mc:Choice Requires="p14">
      <p:transition spd="slow" p14:dur="2000" advTm="39172"/>
    </mc:Choice>
    <mc:Fallback xmlns="">
      <p:transition spd="slow" advTm="3917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9B23F21-A273-4296-BCE4-CCE91775A0F1}" type="slidenum">
              <a:rPr lang="en-US" smtClean="0">
                <a:solidFill>
                  <a:prstClr val="black"/>
                </a:solidFill>
              </a:rPr>
              <a:pPr/>
              <a:t>12</a:t>
            </a:fld>
            <a:endParaRPr lang="en-US" dirty="0">
              <a:solidFill>
                <a:prstClr val="black"/>
              </a:solidFill>
            </a:endParaRPr>
          </a:p>
        </p:txBody>
      </p:sp>
      <p:sp>
        <p:nvSpPr>
          <p:cNvPr id="4" name="Title 3"/>
          <p:cNvSpPr>
            <a:spLocks noGrp="1"/>
          </p:cNvSpPr>
          <p:nvPr>
            <p:ph type="title"/>
          </p:nvPr>
        </p:nvSpPr>
        <p:spPr/>
        <p:txBody>
          <a:bodyPr>
            <a:normAutofit/>
          </a:bodyPr>
          <a:lstStyle/>
          <a:p>
            <a:r>
              <a:rPr lang="en-US" sz="3200" b="1" dirty="0"/>
              <a:t>Alpha Pilot Goals</a:t>
            </a:r>
            <a:endParaRPr lang="en-US" sz="3200" dirty="0"/>
          </a:p>
        </p:txBody>
      </p:sp>
      <p:sp>
        <p:nvSpPr>
          <p:cNvPr id="5" name="Content Placeholder 1"/>
          <p:cNvSpPr txBox="1">
            <a:spLocks/>
          </p:cNvSpPr>
          <p:nvPr/>
        </p:nvSpPr>
        <p:spPr>
          <a:xfrm>
            <a:off x="2057400" y="1447800"/>
            <a:ext cx="7772400"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Clr>
                <a:srgbClr val="7E6BC9"/>
              </a:buClr>
              <a:buFont typeface="Wingdings 2"/>
              <a:buNone/>
            </a:pPr>
            <a:endParaRPr lang="en-US" dirty="0">
              <a:solidFill>
                <a:prstClr val="black"/>
              </a:solidFill>
            </a:endParaRPr>
          </a:p>
        </p:txBody>
      </p:sp>
      <p:sp>
        <p:nvSpPr>
          <p:cNvPr id="9" name="TextBox 8"/>
          <p:cNvSpPr txBox="1"/>
          <p:nvPr/>
        </p:nvSpPr>
        <p:spPr>
          <a:xfrm>
            <a:off x="1981200" y="2430482"/>
            <a:ext cx="6096000" cy="3570208"/>
          </a:xfrm>
          <a:prstGeom prst="rect">
            <a:avLst/>
          </a:prstGeom>
          <a:noFill/>
        </p:spPr>
        <p:txBody>
          <a:bodyPr wrap="square" rtlCol="0">
            <a:spAutoFit/>
          </a:bodyPr>
          <a:lstStyle/>
          <a:p>
            <a:pPr marL="457200" indent="-457200">
              <a:buClr>
                <a:srgbClr val="7E6BC9"/>
              </a:buClr>
              <a:buFont typeface="Arial" panose="020B0604020202020204" pitchFamily="34" charset="0"/>
              <a:buChar char="•"/>
            </a:pPr>
            <a:r>
              <a:rPr lang="en-US" sz="2600" dirty="0">
                <a:solidFill>
                  <a:prstClr val="black"/>
                </a:solidFill>
              </a:rPr>
              <a:t>Test the certificate data e-filing concept for Regulated Products </a:t>
            </a:r>
          </a:p>
          <a:p>
            <a:endParaRPr lang="en-US" sz="2600" dirty="0">
              <a:solidFill>
                <a:prstClr val="black"/>
              </a:solidFill>
            </a:endParaRPr>
          </a:p>
          <a:p>
            <a:pPr marL="457200" indent="-457200">
              <a:buClr>
                <a:srgbClr val="7E6BC9"/>
              </a:buClr>
              <a:buFont typeface="Arial" panose="020B0604020202020204" pitchFamily="34" charset="0"/>
              <a:buChar char="•"/>
            </a:pPr>
            <a:r>
              <a:rPr lang="en-US" sz="2600" dirty="0">
                <a:solidFill>
                  <a:prstClr val="black"/>
                </a:solidFill>
              </a:rPr>
              <a:t>Identify and analyze the impact on industry, the government, and consumers</a:t>
            </a:r>
          </a:p>
          <a:p>
            <a:pPr marL="1371600" lvl="2" indent="-457200">
              <a:buClr>
                <a:srgbClr val="CEB966"/>
              </a:buClr>
              <a:buFont typeface="Arial" panose="020B0604020202020204" pitchFamily="34" charset="0"/>
              <a:buChar char="•"/>
            </a:pPr>
            <a:r>
              <a:rPr lang="en-US" sz="2400" dirty="0">
                <a:solidFill>
                  <a:prstClr val="black"/>
                </a:solidFill>
              </a:rPr>
              <a:t>Advancing the “single” window environment</a:t>
            </a:r>
          </a:p>
          <a:p>
            <a:pPr marL="1371600" lvl="2" indent="-457200">
              <a:buClr>
                <a:srgbClr val="CEB966"/>
              </a:buClr>
              <a:buFont typeface="Arial" panose="020B0604020202020204" pitchFamily="34" charset="0"/>
              <a:buChar char="•"/>
            </a:pPr>
            <a:r>
              <a:rPr lang="en-US" sz="2400" dirty="0">
                <a:solidFill>
                  <a:prstClr val="black"/>
                </a:solidFill>
              </a:rPr>
              <a:t>Impact on identification of noncompliant trade</a:t>
            </a:r>
          </a:p>
        </p:txBody>
      </p:sp>
      <p:pic>
        <p:nvPicPr>
          <p:cNvPr id="1030" name="Picture 6" descr="C:\Users\LREIDMILLER\AppData\Local\Microsoft\Windows\Temporary Internet Files\Content.IE5\YDNMDMOU\government_capita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238" y="34242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LREIDMILLER\AppData\Local\Microsoft\Windows\Temporary Internet Files\Content.IE5\YDNMDMOU\government_capita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238" y="34242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LREIDMILLER\AppData\Local\Microsoft\Windows\Temporary Internet Files\Content.IE5\OP47S7TL\government_capita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238" y="34242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LREIDMILLER\AppData\Local\Microsoft\Windows\Temporary Internet Files\Content.IE5\OP47S7TL\government_capita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1401" y="1943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LREIDMILLER\AppData\Local\Microsoft\Windows\Temporary Internet Files\Content.IE5\OP47S7TL\government_capita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238" y="342423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981200" y="1669359"/>
            <a:ext cx="6781800" cy="492443"/>
          </a:xfrm>
          <a:prstGeom prst="rect">
            <a:avLst/>
          </a:prstGeom>
          <a:noFill/>
        </p:spPr>
        <p:txBody>
          <a:bodyPr wrap="square" rtlCol="0">
            <a:spAutoFit/>
          </a:bodyPr>
          <a:lstStyle/>
          <a:p>
            <a:pPr marL="457200" indent="-457200">
              <a:buClr>
                <a:srgbClr val="7E6BC9"/>
              </a:buClr>
              <a:buFont typeface="Arial" panose="020B0604020202020204" pitchFamily="34" charset="0"/>
              <a:buChar char="•"/>
            </a:pPr>
            <a:r>
              <a:rPr lang="en-US" sz="2600" dirty="0">
                <a:solidFill>
                  <a:prstClr val="black"/>
                </a:solidFill>
              </a:rPr>
              <a:t>Inform the 1110 Rulemaking </a:t>
            </a:r>
          </a:p>
        </p:txBody>
      </p:sp>
      <p:pic>
        <p:nvPicPr>
          <p:cNvPr id="2050" name="Picture 2" descr="C:\Users\jblachere\AppData\Local\Microsoft\Windows\Temporary Internet Files\Content.IE5\ZKANJFUP\high-low-no-ris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1" y="1549420"/>
            <a:ext cx="26003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116143"/>
      </p:ext>
    </p:extLst>
  </p:cSld>
  <p:clrMapOvr>
    <a:masterClrMapping/>
  </p:clrMapOvr>
  <p:transition advTm="124777"/>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dirty="0" smtClean="0"/>
              <a:t>Federal Register Notice – With the Commission for a vote- Decisional scheduled August 12, 2015</a:t>
            </a:r>
          </a:p>
          <a:p>
            <a:endParaRPr lang="en-US" dirty="0" smtClean="0"/>
          </a:p>
          <a:p>
            <a:r>
              <a:rPr lang="en-US" dirty="0" smtClean="0"/>
              <a:t>Participant Recruitment – Summer/Fall ’15</a:t>
            </a:r>
          </a:p>
          <a:p>
            <a:endParaRPr lang="en-US" dirty="0" smtClean="0"/>
          </a:p>
          <a:p>
            <a:r>
              <a:rPr lang="en-US" dirty="0" smtClean="0"/>
              <a:t>Project Scope and Definition – Fall ’15</a:t>
            </a:r>
          </a:p>
          <a:p>
            <a:endParaRPr lang="en-US" dirty="0" smtClean="0"/>
          </a:p>
          <a:p>
            <a:r>
              <a:rPr lang="en-US" dirty="0" smtClean="0"/>
              <a:t>Go Live and Data Collection – Mid ’16</a:t>
            </a:r>
          </a:p>
          <a:p>
            <a:endParaRPr lang="en-US" sz="2800" dirty="0"/>
          </a:p>
        </p:txBody>
      </p:sp>
      <p:sp>
        <p:nvSpPr>
          <p:cNvPr id="3" name="Slide Number Placeholder 2"/>
          <p:cNvSpPr>
            <a:spLocks noGrp="1"/>
          </p:cNvSpPr>
          <p:nvPr>
            <p:ph type="sldNum" sz="quarter" idx="11"/>
          </p:nvPr>
        </p:nvSpPr>
        <p:spPr/>
        <p:txBody>
          <a:bodyPr/>
          <a:lstStyle/>
          <a:p>
            <a:fld id="{E9B23F21-A273-4296-BCE4-CCE91775A0F1}" type="slidenum">
              <a:rPr lang="en-US" smtClean="0">
                <a:solidFill>
                  <a:prstClr val="black"/>
                </a:solidFill>
              </a:rPr>
              <a:pPr/>
              <a:t>13</a:t>
            </a:fld>
            <a:endParaRPr lang="en-US" dirty="0">
              <a:solidFill>
                <a:prstClr val="black"/>
              </a:solidFill>
            </a:endParaRPr>
          </a:p>
        </p:txBody>
      </p:sp>
      <p:sp>
        <p:nvSpPr>
          <p:cNvPr id="4" name="Title 3"/>
          <p:cNvSpPr>
            <a:spLocks noGrp="1"/>
          </p:cNvSpPr>
          <p:nvPr>
            <p:ph type="title"/>
          </p:nvPr>
        </p:nvSpPr>
        <p:spPr/>
        <p:txBody>
          <a:bodyPr>
            <a:normAutofit/>
          </a:bodyPr>
          <a:lstStyle/>
          <a:p>
            <a:r>
              <a:rPr lang="en-US" sz="3200" b="1" dirty="0"/>
              <a:t>Project Milestones</a:t>
            </a:r>
            <a:endParaRPr lang="en-US" sz="3200" dirty="0"/>
          </a:p>
        </p:txBody>
      </p:sp>
    </p:spTree>
    <p:extLst>
      <p:ext uri="{BB962C8B-B14F-4D97-AF65-F5344CB8AC3E}">
        <p14:creationId xmlns:p14="http://schemas.microsoft.com/office/powerpoint/2010/main" val="3606102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133600" y="1600200"/>
            <a:ext cx="6096000" cy="4038600"/>
          </a:xfrm>
        </p:spPr>
        <p:txBody>
          <a:bodyPr>
            <a:normAutofit/>
          </a:bodyPr>
          <a:lstStyle/>
          <a:p>
            <a:r>
              <a:rPr lang="en-US" dirty="0" smtClean="0"/>
              <a:t>Stakeholder engagement:</a:t>
            </a:r>
          </a:p>
          <a:p>
            <a:pPr lvl="1"/>
            <a:r>
              <a:rPr lang="en-US" dirty="0" smtClean="0"/>
              <a:t>Trade Support Network working group</a:t>
            </a:r>
          </a:p>
          <a:p>
            <a:pPr lvl="1"/>
            <a:r>
              <a:rPr lang="en-US" dirty="0" smtClean="0"/>
              <a:t>Outreach events</a:t>
            </a:r>
          </a:p>
          <a:p>
            <a:pPr lvl="1"/>
            <a:r>
              <a:rPr lang="en-US" dirty="0" smtClean="0"/>
              <a:t>Others as identified</a:t>
            </a:r>
          </a:p>
          <a:p>
            <a:r>
              <a:rPr lang="en-US" dirty="0" smtClean="0"/>
              <a:t>Recruit volunteers for the Pilot</a:t>
            </a:r>
          </a:p>
          <a:p>
            <a:r>
              <a:rPr lang="en-US" dirty="0" smtClean="0"/>
              <a:t>Develop technical drafts for alpha pilot</a:t>
            </a:r>
          </a:p>
          <a:p>
            <a:pPr lvl="1"/>
            <a:r>
              <a:rPr lang="en-US" dirty="0" smtClean="0"/>
              <a:t>HTS mapping</a:t>
            </a:r>
          </a:p>
          <a:p>
            <a:pPr lvl="1"/>
            <a:r>
              <a:rPr lang="en-US" dirty="0" smtClean="0"/>
              <a:t>CATAIR</a:t>
            </a:r>
          </a:p>
        </p:txBody>
      </p:sp>
      <p:sp>
        <p:nvSpPr>
          <p:cNvPr id="3" name="Slide Number Placeholder 2"/>
          <p:cNvSpPr>
            <a:spLocks noGrp="1"/>
          </p:cNvSpPr>
          <p:nvPr>
            <p:ph type="sldNum" sz="quarter" idx="11"/>
          </p:nvPr>
        </p:nvSpPr>
        <p:spPr/>
        <p:txBody>
          <a:bodyPr/>
          <a:lstStyle/>
          <a:p>
            <a:fld id="{E9B23F21-A273-4296-BCE4-CCE91775A0F1}" type="slidenum">
              <a:rPr lang="en-US" smtClean="0">
                <a:solidFill>
                  <a:prstClr val="black"/>
                </a:solidFill>
              </a:rPr>
              <a:pPr/>
              <a:t>14</a:t>
            </a:fld>
            <a:endParaRPr lang="en-US" dirty="0">
              <a:solidFill>
                <a:prstClr val="black"/>
              </a:solidFill>
            </a:endParaRPr>
          </a:p>
        </p:txBody>
      </p:sp>
      <p:sp>
        <p:nvSpPr>
          <p:cNvPr id="4" name="Title 3"/>
          <p:cNvSpPr>
            <a:spLocks noGrp="1"/>
          </p:cNvSpPr>
          <p:nvPr>
            <p:ph type="title"/>
          </p:nvPr>
        </p:nvSpPr>
        <p:spPr/>
        <p:txBody>
          <a:bodyPr/>
          <a:lstStyle/>
          <a:p>
            <a:r>
              <a:rPr lang="en-US" dirty="0" smtClean="0"/>
              <a:t>Next Steps</a:t>
            </a:r>
            <a:endParaRPr lang="en-US" dirty="0"/>
          </a:p>
        </p:txBody>
      </p:sp>
      <p:pic>
        <p:nvPicPr>
          <p:cNvPr id="5" name="Picture 2" descr="C:\Users\LREIDMILLER\AppData\Local\Microsoft\Windows\Temporary Internet Files\Content.IE5\R982ZYEC\priorit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1" y="1524001"/>
            <a:ext cx="2475297" cy="2799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489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9B23F21-A273-4296-BCE4-CCE91775A0F1}" type="slidenum">
              <a:rPr lang="en-US" smtClean="0">
                <a:solidFill>
                  <a:prstClr val="black"/>
                </a:solidFill>
              </a:rPr>
              <a:pPr/>
              <a:t>15</a:t>
            </a:fld>
            <a:endParaRPr lang="en-US" dirty="0">
              <a:solidFill>
                <a:prstClr val="black"/>
              </a:solidFill>
            </a:endParaRPr>
          </a:p>
        </p:txBody>
      </p:sp>
      <p:sp>
        <p:nvSpPr>
          <p:cNvPr id="4" name="Title 3"/>
          <p:cNvSpPr>
            <a:spLocks noGrp="1"/>
          </p:cNvSpPr>
          <p:nvPr>
            <p:ph type="title"/>
          </p:nvPr>
        </p:nvSpPr>
        <p:spPr/>
        <p:txBody>
          <a:bodyPr>
            <a:normAutofit/>
          </a:bodyPr>
          <a:lstStyle/>
          <a:p>
            <a:r>
              <a:rPr lang="en-US" sz="3200" b="1" dirty="0"/>
              <a:t>Q &amp; A </a:t>
            </a:r>
          </a:p>
        </p:txBody>
      </p:sp>
      <p:pic>
        <p:nvPicPr>
          <p:cNvPr id="3074" name="Picture 2" descr="C:\Users\LREIDMILLER\AppData\Local\Microsoft\Windows\Temporary Internet Files\Content.IE5\USW27P3B\19a959f358a71de739e4d418466f2e66[1].jp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81000"/>
            <a:ext cx="3657600" cy="198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3600" y="2514600"/>
            <a:ext cx="7924800" cy="3539430"/>
          </a:xfrm>
          <a:prstGeom prst="rect">
            <a:avLst/>
          </a:prstGeom>
          <a:noFill/>
        </p:spPr>
        <p:txBody>
          <a:bodyPr wrap="square" rtlCol="0">
            <a:spAutoFit/>
          </a:bodyPr>
          <a:lstStyle/>
          <a:p>
            <a:pPr marL="457200" indent="-457200">
              <a:buFont typeface="Arial" panose="020B0604020202020204" pitchFamily="34" charset="0"/>
              <a:buChar char="•"/>
            </a:pPr>
            <a:r>
              <a:rPr lang="en-US" sz="2800" u="sng" dirty="0">
                <a:solidFill>
                  <a:prstClr val="black"/>
                </a:solidFill>
                <a:hlinkClick r:id="rId4"/>
              </a:rPr>
              <a:t>www.cpsc.gov/cpc</a:t>
            </a:r>
            <a:endParaRPr lang="en-US" sz="2800" dirty="0">
              <a:solidFill>
                <a:prstClr val="black"/>
              </a:solidFill>
            </a:endParaRPr>
          </a:p>
          <a:p>
            <a:pPr marL="457200" indent="-457200">
              <a:buFont typeface="Arial" panose="020B0604020202020204" pitchFamily="34" charset="0"/>
              <a:buChar char="•"/>
            </a:pPr>
            <a:r>
              <a:rPr lang="en-US" sz="2800" u="sng" dirty="0">
                <a:solidFill>
                  <a:prstClr val="black"/>
                </a:solidFill>
                <a:hlinkClick r:id="rId5"/>
              </a:rPr>
              <a:t>www.cpsc.gov/gcc</a:t>
            </a:r>
            <a:endParaRPr lang="en-US" sz="2800" dirty="0">
              <a:solidFill>
                <a:prstClr val="black"/>
              </a:solidFill>
            </a:endParaRPr>
          </a:p>
          <a:p>
            <a:pPr marL="457200" indent="-457200">
              <a:buFont typeface="Arial" panose="020B0604020202020204" pitchFamily="34" charset="0"/>
              <a:buChar char="•"/>
            </a:pPr>
            <a:r>
              <a:rPr lang="en-US" sz="2800" u="sng" dirty="0">
                <a:solidFill>
                  <a:prstClr val="black"/>
                </a:solidFill>
                <a:hlinkClick r:id="rId6"/>
              </a:rPr>
              <a:t>www.cpsc.gov/certify</a:t>
            </a:r>
            <a:r>
              <a:rPr lang="en-US" sz="2800" dirty="0">
                <a:solidFill>
                  <a:prstClr val="black"/>
                </a:solidFill>
              </a:rPr>
              <a:t> </a:t>
            </a:r>
          </a:p>
          <a:p>
            <a:pPr marL="457200" indent="-457200">
              <a:buFont typeface="Arial" panose="020B0604020202020204" pitchFamily="34" charset="0"/>
              <a:buChar char="•"/>
            </a:pPr>
            <a:r>
              <a:rPr lang="en-US" sz="2800" u="sng" dirty="0">
                <a:solidFill>
                  <a:prstClr val="black"/>
                </a:solidFill>
                <a:hlinkClick r:id="rId7"/>
              </a:rPr>
              <a:t>www.cpsc.gov/en/Business--Manufacturing/Testing-Certification/</a:t>
            </a:r>
            <a:r>
              <a:rPr lang="en-US" sz="2800" dirty="0">
                <a:solidFill>
                  <a:prstClr val="black"/>
                </a:solidFill>
              </a:rPr>
              <a:t> </a:t>
            </a:r>
          </a:p>
          <a:p>
            <a:pPr marL="457200" indent="-457200">
              <a:buFont typeface="Arial" panose="020B0604020202020204" pitchFamily="34" charset="0"/>
              <a:buChar char="•"/>
            </a:pPr>
            <a:r>
              <a:rPr lang="en-US" sz="2800" u="sng" dirty="0">
                <a:solidFill>
                  <a:prstClr val="black"/>
                </a:solidFill>
                <a:hlinkClick r:id="rId8"/>
              </a:rPr>
              <a:t>www.cpsc.gov/testing</a:t>
            </a:r>
            <a:r>
              <a:rPr lang="en-US" sz="2800" dirty="0">
                <a:solidFill>
                  <a:prstClr val="black"/>
                </a:solidFill>
              </a:rPr>
              <a:t> (3rd party testing)</a:t>
            </a:r>
          </a:p>
          <a:p>
            <a:pPr marL="457200" indent="-457200">
              <a:buFont typeface="Arial" panose="020B0604020202020204" pitchFamily="34" charset="0"/>
              <a:buChar char="•"/>
            </a:pPr>
            <a:r>
              <a:rPr lang="en-US" sz="2800" u="sng" dirty="0">
                <a:solidFill>
                  <a:prstClr val="black"/>
                </a:solidFill>
                <a:hlinkClick r:id="rId9"/>
              </a:rPr>
              <a:t>www.cpsc.gov/en/Business--Manufacturing/Testing-Certification/Third-Party-Testing/</a:t>
            </a:r>
            <a:endParaRPr lang="en-US" sz="2800" dirty="0">
              <a:solidFill>
                <a:prstClr val="black"/>
              </a:solidFill>
            </a:endParaRPr>
          </a:p>
        </p:txBody>
      </p:sp>
    </p:spTree>
    <p:extLst>
      <p:ext uri="{BB962C8B-B14F-4D97-AF65-F5344CB8AC3E}">
        <p14:creationId xmlns:p14="http://schemas.microsoft.com/office/powerpoint/2010/main" val="3090807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1524000" y="2286000"/>
            <a:ext cx="9144000" cy="1143000"/>
          </a:xfrm>
        </p:spPr>
        <p:txBody>
          <a:bodyPr/>
          <a:lstStyle/>
          <a:p>
            <a:r>
              <a:rPr lang="en-US" dirty="0" smtClean="0"/>
              <a:t>EPA ACE Pilots:</a:t>
            </a:r>
            <a:br>
              <a:rPr lang="en-US" dirty="0" smtClean="0"/>
            </a:br>
            <a:r>
              <a:rPr lang="en-US" dirty="0" smtClean="0"/>
              <a:t>Overview</a:t>
            </a:r>
          </a:p>
        </p:txBody>
      </p:sp>
      <p:sp>
        <p:nvSpPr>
          <p:cNvPr id="19459" name="Subtitle 2"/>
          <p:cNvSpPr>
            <a:spLocks noGrp="1"/>
          </p:cNvSpPr>
          <p:nvPr>
            <p:ph type="subTitle" idx="1"/>
          </p:nvPr>
        </p:nvSpPr>
        <p:spPr>
          <a:xfrm>
            <a:off x="1524000" y="3810000"/>
            <a:ext cx="9144000" cy="1447800"/>
          </a:xfrm>
        </p:spPr>
        <p:txBody>
          <a:bodyPr/>
          <a:lstStyle/>
          <a:p>
            <a:r>
              <a:rPr lang="en-US" sz="2400" dirty="0" smtClean="0"/>
              <a:t>July 30, </a:t>
            </a:r>
            <a:r>
              <a:rPr lang="en-US" sz="2400" dirty="0"/>
              <a:t>2015</a:t>
            </a:r>
          </a:p>
          <a:p>
            <a:r>
              <a:rPr lang="en-US" sz="2400" dirty="0" smtClean="0"/>
              <a:t>Chicago, IL</a:t>
            </a:r>
            <a:endParaRPr lang="en-US" sz="2400" dirty="0"/>
          </a:p>
        </p:txBody>
      </p:sp>
    </p:spTree>
    <p:extLst>
      <p:ext uri="{BB962C8B-B14F-4D97-AF65-F5344CB8AC3E}">
        <p14:creationId xmlns:p14="http://schemas.microsoft.com/office/powerpoint/2010/main" val="1397523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7"/>
          <p:cNvSpPr>
            <a:spLocks noGrp="1" noChangeArrowheads="1"/>
          </p:cNvSpPr>
          <p:nvPr>
            <p:ph type="title"/>
          </p:nvPr>
        </p:nvSpPr>
        <p:spPr>
          <a:xfrm>
            <a:off x="1524000" y="990600"/>
            <a:ext cx="9144000" cy="914400"/>
          </a:xfrm>
        </p:spPr>
        <p:txBody>
          <a:bodyPr/>
          <a:lstStyle/>
          <a:p>
            <a:r>
              <a:rPr lang="en-US" sz="3600" b="1" dirty="0">
                <a:solidFill>
                  <a:srgbClr val="000000"/>
                </a:solidFill>
              </a:rPr>
              <a:t>Topics</a:t>
            </a:r>
          </a:p>
        </p:txBody>
      </p:sp>
      <p:sp>
        <p:nvSpPr>
          <p:cNvPr id="20483" name="Content Placeholder 2"/>
          <p:cNvSpPr>
            <a:spLocks noGrp="1"/>
          </p:cNvSpPr>
          <p:nvPr>
            <p:ph idx="1"/>
          </p:nvPr>
        </p:nvSpPr>
        <p:spPr>
          <a:xfrm>
            <a:off x="2209800" y="1828800"/>
            <a:ext cx="8077200" cy="4648200"/>
          </a:xfrm>
        </p:spPr>
        <p:txBody>
          <a:bodyPr/>
          <a:lstStyle/>
          <a:p>
            <a:r>
              <a:rPr lang="en-US" dirty="0" smtClean="0">
                <a:solidFill>
                  <a:srgbClr val="000000"/>
                </a:solidFill>
              </a:rPr>
              <a:t>Pilot Overview </a:t>
            </a:r>
          </a:p>
          <a:p>
            <a:r>
              <a:rPr lang="en-US" dirty="0" smtClean="0">
                <a:solidFill>
                  <a:srgbClr val="000000"/>
                </a:solidFill>
              </a:rPr>
              <a:t>Pilot Timing</a:t>
            </a:r>
          </a:p>
          <a:p>
            <a:r>
              <a:rPr lang="en-US" dirty="0" smtClean="0">
                <a:solidFill>
                  <a:srgbClr val="000000"/>
                </a:solidFill>
              </a:rPr>
              <a:t>Pesticide Notice of Arrivals</a:t>
            </a:r>
          </a:p>
          <a:p>
            <a:r>
              <a:rPr lang="en-US" dirty="0" smtClean="0">
                <a:solidFill>
                  <a:srgbClr val="000000"/>
                </a:solidFill>
              </a:rPr>
              <a:t>Questions</a:t>
            </a:r>
          </a:p>
        </p:txBody>
      </p:sp>
      <p:sp>
        <p:nvSpPr>
          <p:cNvPr id="5"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83742122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1981200" y="1066800"/>
            <a:ext cx="8229600" cy="533400"/>
          </a:xfrm>
        </p:spPr>
        <p:txBody>
          <a:bodyPr/>
          <a:lstStyle/>
          <a:p>
            <a:r>
              <a:rPr lang="en-US" sz="3600" b="1" dirty="0">
                <a:solidFill>
                  <a:srgbClr val="000000"/>
                </a:solidFill>
              </a:rPr>
              <a:t>Pilot Overview</a:t>
            </a:r>
          </a:p>
        </p:txBody>
      </p:sp>
      <p:sp>
        <p:nvSpPr>
          <p:cNvPr id="8" name="Content Placeholder 7"/>
          <p:cNvSpPr>
            <a:spLocks noGrp="1"/>
          </p:cNvSpPr>
          <p:nvPr>
            <p:ph idx="1"/>
          </p:nvPr>
        </p:nvSpPr>
        <p:spPr>
          <a:xfrm>
            <a:off x="2133600" y="1600200"/>
            <a:ext cx="7715250" cy="5257800"/>
          </a:xfrm>
        </p:spPr>
        <p:txBody>
          <a:bodyPr/>
          <a:lstStyle/>
          <a:p>
            <a:pPr marL="342900" lvl="1" indent="-342900">
              <a:buFontTx/>
              <a:buChar char="•"/>
              <a:defRPr/>
            </a:pPr>
            <a:r>
              <a:rPr lang="en-US" sz="2800" dirty="0">
                <a:solidFill>
                  <a:srgbClr val="000000"/>
                </a:solidFill>
                <a:cs typeface="+mn-cs"/>
              </a:rPr>
              <a:t>Current pilots </a:t>
            </a:r>
          </a:p>
          <a:p>
            <a:pPr marL="400050" lvl="2" indent="0">
              <a:buNone/>
              <a:defRPr/>
            </a:pPr>
            <a:r>
              <a:rPr lang="en-US" sz="1600" dirty="0">
                <a:solidFill>
                  <a:srgbClr val="000000"/>
                </a:solidFill>
                <a:latin typeface="Arial Black" panose="020B0A04020102020204" pitchFamily="34" charset="0"/>
              </a:rPr>
              <a:t> - </a:t>
            </a:r>
            <a:r>
              <a:rPr lang="en-US" dirty="0" smtClean="0">
                <a:solidFill>
                  <a:srgbClr val="000000"/>
                </a:solidFill>
                <a:latin typeface="Arial Black" panose="020B0A04020102020204" pitchFamily="34" charset="0"/>
              </a:rPr>
              <a:t>Vehicle and Engine Declarations Imports</a:t>
            </a:r>
          </a:p>
          <a:p>
            <a:pPr lvl="2">
              <a:buFont typeface="Wingdings" panose="05000000000000000000" pitchFamily="2" charset="2"/>
              <a:buChar char="Ø"/>
              <a:defRPr/>
            </a:pPr>
            <a:r>
              <a:rPr lang="en-US" sz="1600" dirty="0">
                <a:solidFill>
                  <a:srgbClr val="000000"/>
                </a:solidFill>
              </a:rPr>
              <a:t>Starting in ports of </a:t>
            </a:r>
            <a:r>
              <a:rPr lang="en-US" sz="1600" b="1" dirty="0">
                <a:solidFill>
                  <a:srgbClr val="000099"/>
                </a:solidFill>
              </a:rPr>
              <a:t>Long Beach, </a:t>
            </a:r>
            <a:r>
              <a:rPr lang="en-US" sz="1600" b="1" dirty="0" smtClean="0">
                <a:solidFill>
                  <a:srgbClr val="000099"/>
                </a:solidFill>
              </a:rPr>
              <a:t>Newark, Norfolk (Vessel)</a:t>
            </a:r>
            <a:endParaRPr lang="en-US" sz="1600" b="1" dirty="0">
              <a:solidFill>
                <a:srgbClr val="000099"/>
              </a:solidFill>
            </a:endParaRPr>
          </a:p>
          <a:p>
            <a:pPr lvl="1">
              <a:buFont typeface="Courier New" pitchFamily="49" charset="0"/>
              <a:buChar char="–"/>
              <a:defRPr/>
            </a:pPr>
            <a:r>
              <a:rPr lang="en-US" sz="2000" dirty="0">
                <a:solidFill>
                  <a:srgbClr val="000000"/>
                </a:solidFill>
                <a:latin typeface="Arial Black" panose="020B0A04020102020204" pitchFamily="34" charset="0"/>
              </a:rPr>
              <a:t>Hazardous Waste Exports </a:t>
            </a:r>
            <a:r>
              <a:rPr lang="en-US" sz="2000" dirty="0">
                <a:solidFill>
                  <a:srgbClr val="000000"/>
                </a:solidFill>
              </a:rPr>
              <a:t>(</a:t>
            </a:r>
            <a:r>
              <a:rPr lang="en-US" sz="2000" i="1" dirty="0">
                <a:solidFill>
                  <a:srgbClr val="000000"/>
                </a:solidFill>
              </a:rPr>
              <a:t>Spent Lead Acid Batteries</a:t>
            </a:r>
            <a:r>
              <a:rPr lang="en-US" sz="2000" dirty="0">
                <a:solidFill>
                  <a:srgbClr val="000000"/>
                </a:solidFill>
              </a:rPr>
              <a:t>) </a:t>
            </a:r>
          </a:p>
          <a:p>
            <a:pPr lvl="2">
              <a:buFont typeface="Wingdings" pitchFamily="2" charset="2"/>
              <a:buChar char="Ø"/>
              <a:defRPr/>
            </a:pPr>
            <a:r>
              <a:rPr lang="en-US" sz="1600" dirty="0">
                <a:solidFill>
                  <a:srgbClr val="000000"/>
                </a:solidFill>
              </a:rPr>
              <a:t>Starting in ports of </a:t>
            </a:r>
            <a:r>
              <a:rPr lang="en-US" sz="1600" b="1" dirty="0">
                <a:solidFill>
                  <a:srgbClr val="000099"/>
                </a:solidFill>
              </a:rPr>
              <a:t>Hidalgo, Laredo (Truck)</a:t>
            </a:r>
          </a:p>
          <a:p>
            <a:pPr lvl="1">
              <a:buFont typeface="Courier New" pitchFamily="49" charset="0"/>
              <a:buChar char="–"/>
              <a:defRPr/>
            </a:pPr>
            <a:r>
              <a:rPr lang="en-US" sz="2000" dirty="0">
                <a:solidFill>
                  <a:srgbClr val="000000"/>
                </a:solidFill>
                <a:latin typeface="Arial Black" panose="020B0A04020102020204" pitchFamily="34" charset="0"/>
              </a:rPr>
              <a:t>Pilot for Notice of Arrival for Pesticide Imports </a:t>
            </a:r>
            <a:r>
              <a:rPr lang="en-US" sz="1600" dirty="0" smtClean="0">
                <a:solidFill>
                  <a:srgbClr val="000000"/>
                </a:solidFill>
              </a:rPr>
              <a:t>Test </a:t>
            </a:r>
            <a:r>
              <a:rPr lang="en-US" sz="1600" dirty="0">
                <a:solidFill>
                  <a:srgbClr val="000000"/>
                </a:solidFill>
              </a:rPr>
              <a:t>in CERT now!</a:t>
            </a:r>
          </a:p>
          <a:p>
            <a:pPr lvl="2">
              <a:buFont typeface="Wingdings" panose="05000000000000000000" pitchFamily="2" charset="2"/>
              <a:buChar char="Ø"/>
              <a:defRPr/>
            </a:pPr>
            <a:r>
              <a:rPr lang="en-US" sz="1600" dirty="0">
                <a:solidFill>
                  <a:srgbClr val="000000"/>
                </a:solidFill>
              </a:rPr>
              <a:t>Starting in ports of </a:t>
            </a:r>
            <a:r>
              <a:rPr lang="en-US" sz="1600" b="1" dirty="0">
                <a:solidFill>
                  <a:srgbClr val="000099"/>
                </a:solidFill>
              </a:rPr>
              <a:t>Detroit, Port Huron, Chicago, Newark (Rail, Vessel)</a:t>
            </a:r>
          </a:p>
          <a:p>
            <a:pPr marL="342900" lvl="1" indent="-342900">
              <a:buFontTx/>
              <a:buChar char="•"/>
              <a:defRPr/>
            </a:pPr>
            <a:r>
              <a:rPr lang="en-US" sz="2800" dirty="0">
                <a:solidFill>
                  <a:srgbClr val="000000"/>
                </a:solidFill>
                <a:cs typeface="+mn-cs"/>
              </a:rPr>
              <a:t>Planned for 2015</a:t>
            </a:r>
          </a:p>
          <a:p>
            <a:pPr lvl="1">
              <a:buFont typeface="Courier New" pitchFamily="49" charset="0"/>
              <a:buChar char="–"/>
              <a:defRPr/>
            </a:pPr>
            <a:r>
              <a:rPr lang="en-US" sz="2000" dirty="0">
                <a:solidFill>
                  <a:srgbClr val="000000"/>
                </a:solidFill>
                <a:latin typeface="Arial Black" panose="020B0A04020102020204" pitchFamily="34" charset="0"/>
              </a:rPr>
              <a:t>Ozone Depleting Substances (ODS) Imports is being wrapped into the Toxic Substance Control Act (TSCA) program</a:t>
            </a:r>
          </a:p>
          <a:p>
            <a:pPr lvl="2">
              <a:buFont typeface="Wingdings" panose="05000000000000000000" pitchFamily="2" charset="2"/>
              <a:buChar char="Ø"/>
              <a:defRPr/>
            </a:pPr>
            <a:r>
              <a:rPr lang="en-US" sz="1600" dirty="0">
                <a:solidFill>
                  <a:srgbClr val="000000"/>
                </a:solidFill>
              </a:rPr>
              <a:t>Expected capability in </a:t>
            </a:r>
            <a:r>
              <a:rPr lang="en-US" sz="1600" dirty="0" smtClean="0">
                <a:solidFill>
                  <a:srgbClr val="000000"/>
                </a:solidFill>
              </a:rPr>
              <a:t>Fall</a:t>
            </a:r>
            <a:endParaRPr lang="en-US" sz="1600" b="1" dirty="0">
              <a:solidFill>
                <a:srgbClr val="000099"/>
              </a:solidFill>
            </a:endParaRPr>
          </a:p>
        </p:txBody>
      </p:sp>
      <p:pic>
        <p:nvPicPr>
          <p:cNvPr id="5" name="Picture 14" descr="ODS logo"/>
          <p:cNvPicPr>
            <a:picLocks noChangeAspect="1" noChangeArrowheads="1"/>
          </p:cNvPicPr>
          <p:nvPr/>
        </p:nvPicPr>
        <p:blipFill>
          <a:blip r:embed="rId3" cstate="print"/>
          <a:srcRect/>
          <a:stretch>
            <a:fillRect/>
          </a:stretch>
        </p:blipFill>
        <p:spPr bwMode="auto">
          <a:xfrm>
            <a:off x="9625149" y="6027622"/>
            <a:ext cx="449810" cy="693237"/>
          </a:xfrm>
          <a:prstGeom prst="rect">
            <a:avLst/>
          </a:prstGeom>
          <a:noFill/>
          <a:ln w="9525">
            <a:noFill/>
            <a:miter lim="800000"/>
            <a:headEnd/>
            <a:tailEnd/>
          </a:ln>
        </p:spPr>
      </p:pic>
      <p:pic>
        <p:nvPicPr>
          <p:cNvPr id="6" name="Picture 12" descr="Engines logo"/>
          <p:cNvPicPr>
            <a:picLocks noChangeAspect="1" noChangeArrowheads="1"/>
          </p:cNvPicPr>
          <p:nvPr/>
        </p:nvPicPr>
        <p:blipFill>
          <a:blip r:embed="rId4" cstate="print"/>
          <a:srcRect/>
          <a:stretch>
            <a:fillRect/>
          </a:stretch>
        </p:blipFill>
        <p:spPr bwMode="auto">
          <a:xfrm>
            <a:off x="8782050" y="1477434"/>
            <a:ext cx="1066800" cy="1113367"/>
          </a:xfrm>
          <a:prstGeom prst="rect">
            <a:avLst/>
          </a:prstGeom>
          <a:noFill/>
          <a:ln w="9525">
            <a:noFill/>
            <a:miter lim="800000"/>
            <a:headEnd/>
            <a:tailEnd/>
          </a:ln>
        </p:spPr>
      </p:pic>
      <p:pic>
        <p:nvPicPr>
          <p:cNvPr id="7" name="Picture 13" descr="FIFRA logo"/>
          <p:cNvPicPr>
            <a:picLocks noChangeAspect="1" noChangeArrowheads="1"/>
          </p:cNvPicPr>
          <p:nvPr/>
        </p:nvPicPr>
        <p:blipFill>
          <a:blip r:embed="rId5" cstate="print"/>
          <a:srcRect/>
          <a:stretch>
            <a:fillRect/>
          </a:stretch>
        </p:blipFill>
        <p:spPr bwMode="auto">
          <a:xfrm>
            <a:off x="9448801" y="3954964"/>
            <a:ext cx="626159" cy="845637"/>
          </a:xfrm>
          <a:prstGeom prst="rect">
            <a:avLst/>
          </a:prstGeom>
          <a:noFill/>
          <a:ln w="9525">
            <a:noFill/>
            <a:miter lim="800000"/>
            <a:headEnd/>
            <a:tailEnd/>
          </a:ln>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5942" y="2590800"/>
            <a:ext cx="879475" cy="724102"/>
          </a:xfrm>
          <a:prstGeom prst="rect">
            <a:avLst/>
          </a:prstGeom>
        </p:spPr>
      </p:pic>
      <p:pic>
        <p:nvPicPr>
          <p:cNvPr id="9" name="Picture 11" descr="TSCA logo"/>
          <p:cNvPicPr>
            <a:picLocks noChangeAspect="1" noChangeArrowheads="1"/>
          </p:cNvPicPr>
          <p:nvPr/>
        </p:nvPicPr>
        <p:blipFill>
          <a:blip r:embed="rId7" cstate="print"/>
          <a:srcRect/>
          <a:stretch>
            <a:fillRect/>
          </a:stretch>
        </p:blipFill>
        <p:spPr bwMode="auto">
          <a:xfrm>
            <a:off x="9722534" y="5044156"/>
            <a:ext cx="704850" cy="860699"/>
          </a:xfrm>
          <a:prstGeom prst="rect">
            <a:avLst/>
          </a:prstGeom>
          <a:noFill/>
          <a:ln w="9525">
            <a:noFill/>
            <a:miter lim="800000"/>
            <a:headEnd/>
            <a:tailEnd/>
          </a:ln>
        </p:spPr>
      </p:pic>
      <p:sp>
        <p:nvSpPr>
          <p:cNvPr id="10"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509069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990600"/>
            <a:ext cx="8534400" cy="585898"/>
          </a:xfrm>
        </p:spPr>
        <p:txBody>
          <a:bodyPr/>
          <a:lstStyle/>
          <a:p>
            <a:r>
              <a:rPr lang="en-US" sz="3600" b="1" dirty="0">
                <a:solidFill>
                  <a:srgbClr val="000000"/>
                </a:solidFill>
              </a:rPr>
              <a:t>Pilot Timing</a:t>
            </a:r>
          </a:p>
        </p:txBody>
      </p:sp>
      <p:graphicFrame>
        <p:nvGraphicFramePr>
          <p:cNvPr id="6" name="Table 5"/>
          <p:cNvGraphicFramePr>
            <a:graphicFrameLocks noGrp="1"/>
          </p:cNvGraphicFramePr>
          <p:nvPr>
            <p:extLst/>
          </p:nvPr>
        </p:nvGraphicFramePr>
        <p:xfrm>
          <a:off x="1676401" y="1600201"/>
          <a:ext cx="7924799" cy="4118567"/>
        </p:xfrm>
        <a:graphic>
          <a:graphicData uri="http://schemas.openxmlformats.org/drawingml/2006/table">
            <a:tbl>
              <a:tblPr firstRow="1" bandRow="1">
                <a:tableStyleId>{08FB837D-C827-4EFA-A057-4D05807E0F7C}</a:tableStyleId>
              </a:tblPr>
              <a:tblGrid>
                <a:gridCol w="2285999"/>
                <a:gridCol w="1233681"/>
                <a:gridCol w="1738119"/>
                <a:gridCol w="2667000"/>
              </a:tblGrid>
              <a:tr h="844061">
                <a:tc>
                  <a:txBody>
                    <a:bodyPr/>
                    <a:lstStyle/>
                    <a:p>
                      <a:pPr algn="ctr"/>
                      <a:r>
                        <a:rPr lang="en-US" sz="1800" dirty="0" smtClean="0"/>
                        <a:t>Program</a:t>
                      </a:r>
                      <a:endParaRPr lang="en-US" sz="1800" dirty="0"/>
                    </a:p>
                  </a:txBody>
                  <a:tcPr>
                    <a:lnR w="12700" cap="flat" cmpd="sng" algn="ctr">
                      <a:solidFill>
                        <a:schemeClr val="bg1"/>
                      </a:solidFill>
                      <a:prstDash val="solid"/>
                      <a:round/>
                      <a:headEnd type="none" w="med" len="med"/>
                      <a:tailEnd type="none" w="med" len="med"/>
                    </a:lnR>
                    <a:solidFill>
                      <a:srgbClr val="000066"/>
                    </a:solidFill>
                  </a:tcPr>
                </a:tc>
                <a:tc>
                  <a:txBody>
                    <a:bodyPr/>
                    <a:lstStyle/>
                    <a:p>
                      <a:pPr algn="ctr"/>
                      <a:r>
                        <a:rPr lang="en-US" sz="1800" dirty="0" smtClean="0"/>
                        <a:t>Guidance Available</a:t>
                      </a:r>
                      <a:endParaRPr lang="en-US"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0066"/>
                    </a:solidFill>
                  </a:tcPr>
                </a:tc>
                <a:tc>
                  <a:txBody>
                    <a:bodyPr/>
                    <a:lstStyle/>
                    <a:p>
                      <a:pPr marL="0" algn="ctr" defTabSz="914400" rtl="0" eaLnBrk="1" latinLnBrk="0" hangingPunct="1"/>
                      <a:r>
                        <a:rPr lang="en-US" sz="1800" b="1" kern="1200" dirty="0" smtClean="0">
                          <a:solidFill>
                            <a:schemeClr val="lt1"/>
                          </a:solidFill>
                          <a:latin typeface="+mn-lt"/>
                          <a:ea typeface="+mn-ea"/>
                          <a:cs typeface="+mn-cs"/>
                        </a:rPr>
                        <a:t>CERT Testing Available </a:t>
                      </a:r>
                    </a:p>
                    <a:p>
                      <a:pPr marL="0" algn="ctr" defTabSz="914400" rtl="0" eaLnBrk="1" latinLnBrk="0" hangingPunct="1"/>
                      <a:endParaRPr lang="en-US" sz="1800" b="1" kern="1200" dirty="0">
                        <a:solidFill>
                          <a:schemeClr val="lt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00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Production Filing Available</a:t>
                      </a:r>
                    </a:p>
                  </a:txBody>
                  <a:tcPr>
                    <a:lnL w="12700" cap="flat" cmpd="sng" algn="ctr">
                      <a:solidFill>
                        <a:schemeClr val="bg1"/>
                      </a:solidFill>
                      <a:prstDash val="solid"/>
                      <a:round/>
                      <a:headEnd type="none" w="med" len="med"/>
                      <a:tailEnd type="none" w="med" len="med"/>
                    </a:lnL>
                    <a:solidFill>
                      <a:srgbClr val="000066"/>
                    </a:solidFill>
                  </a:tcPr>
                </a:tc>
              </a:tr>
              <a:tr h="346752">
                <a:tc>
                  <a:txBody>
                    <a:bodyPr/>
                    <a:lstStyle/>
                    <a:p>
                      <a:r>
                        <a:rPr lang="en-US" b="1" i="1" dirty="0" smtClean="0"/>
                        <a:t>Imports</a:t>
                      </a:r>
                      <a:endParaRPr lang="en-US" b="1" i="1"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866881">
                <a:tc>
                  <a:txBody>
                    <a:bodyPr/>
                    <a:lstStyle/>
                    <a:p>
                      <a:r>
                        <a:rPr lang="en-US" dirty="0" smtClean="0"/>
                        <a:t>Vehicles &amp; Engines</a:t>
                      </a:r>
                      <a:endParaRPr lang="en-US" dirty="0"/>
                    </a:p>
                  </a:txBody>
                  <a:tcPr>
                    <a:solidFill>
                      <a:schemeClr val="bg1"/>
                    </a:solidFill>
                  </a:tcPr>
                </a:tc>
                <a:tc>
                  <a:txBody>
                    <a:bodyPr/>
                    <a:lstStyle/>
                    <a:p>
                      <a:r>
                        <a:rPr lang="en-US" dirty="0" smtClean="0"/>
                        <a:t>Now</a:t>
                      </a:r>
                      <a:endParaRPr lang="en-US" dirty="0"/>
                    </a:p>
                  </a:txBody>
                  <a:tcPr>
                    <a:solidFill>
                      <a:schemeClr val="bg1"/>
                    </a:solidFill>
                  </a:tcPr>
                </a:tc>
                <a:tc>
                  <a:txBody>
                    <a:bodyPr/>
                    <a:lstStyle/>
                    <a:p>
                      <a:r>
                        <a:rPr lang="en-US" dirty="0" smtClean="0"/>
                        <a:t>Now</a:t>
                      </a:r>
                      <a:endParaRPr lang="en-US" dirty="0"/>
                    </a:p>
                  </a:txBody>
                  <a:tcPr>
                    <a:solidFill>
                      <a:schemeClr val="bg1"/>
                    </a:solidFill>
                  </a:tcPr>
                </a:tc>
                <a:tc>
                  <a:txBody>
                    <a:bodyPr/>
                    <a:lstStyle/>
                    <a:p>
                      <a:r>
                        <a:rPr lang="en-US" dirty="0" smtClean="0"/>
                        <a:t>August 2015? </a:t>
                      </a:r>
                      <a:endParaRPr lang="en-US" dirty="0"/>
                    </a:p>
                  </a:txBody>
                  <a:tcPr>
                    <a:solidFill>
                      <a:schemeClr val="bg1"/>
                    </a:solidFill>
                  </a:tcPr>
                </a:tc>
              </a:tr>
              <a:tr h="606816">
                <a:tc>
                  <a:txBody>
                    <a:bodyPr/>
                    <a:lstStyle/>
                    <a:p>
                      <a:pPr marL="0" algn="l" defTabSz="914400" rtl="0" eaLnBrk="1" latinLnBrk="0" hangingPunct="1"/>
                      <a:r>
                        <a:rPr lang="en-US" sz="1800" kern="1200" dirty="0" smtClean="0">
                          <a:solidFill>
                            <a:schemeClr val="dk1"/>
                          </a:solidFill>
                          <a:latin typeface="+mn-lt"/>
                          <a:ea typeface="+mn-ea"/>
                          <a:cs typeface="+mn-cs"/>
                        </a:rPr>
                        <a:t>Pesticides</a:t>
                      </a:r>
                      <a:endParaRPr lang="en-US" sz="1800" kern="1200" dirty="0">
                        <a:solidFill>
                          <a:schemeClr val="dk1"/>
                        </a:solidFill>
                        <a:latin typeface="+mn-lt"/>
                        <a:ea typeface="+mn-ea"/>
                        <a:cs typeface="+mn-cs"/>
                      </a:endParaRPr>
                    </a:p>
                  </a:txBody>
                  <a:tcPr>
                    <a:solidFill>
                      <a:schemeClr val="bg1"/>
                    </a:solidFill>
                  </a:tcPr>
                </a:tc>
                <a:tc>
                  <a:txBody>
                    <a:bodyPr/>
                    <a:lstStyle/>
                    <a:p>
                      <a:pPr marL="0" algn="l" defTabSz="914400" rtl="0" eaLnBrk="1" latinLnBrk="0" hangingPunct="1"/>
                      <a:r>
                        <a:rPr lang="en-US" sz="1800" kern="1200" dirty="0" smtClean="0">
                          <a:solidFill>
                            <a:schemeClr val="dk1"/>
                          </a:solidFill>
                          <a:latin typeface="+mn-lt"/>
                          <a:ea typeface="+mn-ea"/>
                          <a:cs typeface="+mn-cs"/>
                        </a:rPr>
                        <a:t>Now</a:t>
                      </a:r>
                      <a:endParaRPr lang="en-US" sz="1800" kern="1200" dirty="0">
                        <a:solidFill>
                          <a:schemeClr val="dk1"/>
                        </a:solidFill>
                        <a:latin typeface="+mn-lt"/>
                        <a:ea typeface="+mn-ea"/>
                        <a:cs typeface="+mn-cs"/>
                      </a:endParaRPr>
                    </a:p>
                  </a:txBody>
                  <a:tcPr>
                    <a:solidFill>
                      <a:schemeClr val="bg1"/>
                    </a:solidFill>
                  </a:tcPr>
                </a:tc>
                <a:tc>
                  <a:txBody>
                    <a:bodyPr/>
                    <a:lstStyle/>
                    <a:p>
                      <a:pPr marL="0" algn="l" defTabSz="914400" rtl="0" eaLnBrk="1" latinLnBrk="0" hangingPunct="1"/>
                      <a:r>
                        <a:rPr lang="en-US" sz="1800" kern="1200" dirty="0" smtClean="0">
                          <a:solidFill>
                            <a:schemeClr val="dk1"/>
                          </a:solidFill>
                          <a:latin typeface="+mn-lt"/>
                          <a:ea typeface="+mn-ea"/>
                          <a:cs typeface="+mn-cs"/>
                        </a:rPr>
                        <a:t>Now</a:t>
                      </a:r>
                      <a:endParaRPr lang="en-US" sz="1800" kern="1200" dirty="0">
                        <a:solidFill>
                          <a:schemeClr val="dk1"/>
                        </a:solidFill>
                        <a:latin typeface="+mn-lt"/>
                        <a:ea typeface="+mn-ea"/>
                        <a:cs typeface="+mn-cs"/>
                      </a:endParaRPr>
                    </a:p>
                  </a:txBody>
                  <a:tcPr>
                    <a:solidFill>
                      <a:schemeClr val="bg1"/>
                    </a:solidFill>
                  </a:tcPr>
                </a:tc>
                <a:tc>
                  <a:txBody>
                    <a:bodyPr/>
                    <a:lstStyle/>
                    <a:p>
                      <a:r>
                        <a:rPr lang="en-US" dirty="0" smtClean="0"/>
                        <a:t>August 2015?</a:t>
                      </a:r>
                      <a:endParaRPr lang="en-US" dirty="0"/>
                    </a:p>
                  </a:txBody>
                  <a:tcPr>
                    <a:solidFill>
                      <a:schemeClr val="bg1"/>
                    </a:solidFill>
                  </a:tcPr>
                </a:tc>
              </a:tr>
              <a:tr h="386603">
                <a:tc>
                  <a:txBody>
                    <a:bodyPr/>
                    <a:lstStyle/>
                    <a:p>
                      <a:r>
                        <a:rPr lang="en-US" dirty="0" smtClean="0"/>
                        <a:t>ODS/TSCA</a:t>
                      </a:r>
                      <a:endParaRPr lang="en-US" dirty="0"/>
                    </a:p>
                  </a:txBody>
                  <a:tcPr>
                    <a:solidFill>
                      <a:schemeClr val="bg1"/>
                    </a:solidFill>
                  </a:tcPr>
                </a:tc>
                <a:tc>
                  <a:txBody>
                    <a:bodyPr/>
                    <a:lstStyle/>
                    <a:p>
                      <a:r>
                        <a:rPr lang="en-US" dirty="0" smtClean="0"/>
                        <a:t>Now</a:t>
                      </a:r>
                      <a:endParaRPr lang="en-US" dirty="0"/>
                    </a:p>
                  </a:txBody>
                  <a:tcPr>
                    <a:solidFill>
                      <a:schemeClr val="bg1"/>
                    </a:solidFill>
                  </a:tcPr>
                </a:tc>
                <a:tc>
                  <a:txBody>
                    <a:bodyPr/>
                    <a:lstStyle/>
                    <a:p>
                      <a:r>
                        <a:rPr lang="en-US" dirty="0" smtClean="0"/>
                        <a:t>Summer</a:t>
                      </a:r>
                      <a:endParaRPr lang="en-US" dirty="0"/>
                    </a:p>
                  </a:txBody>
                  <a:tcPr>
                    <a:solidFill>
                      <a:schemeClr val="bg1"/>
                    </a:solidFill>
                  </a:tcPr>
                </a:tc>
                <a:tc>
                  <a:txBody>
                    <a:bodyPr/>
                    <a:lstStyle/>
                    <a:p>
                      <a:r>
                        <a:rPr lang="en-US" dirty="0" smtClean="0"/>
                        <a:t>Fall</a:t>
                      </a:r>
                      <a:endParaRPr lang="en-US" dirty="0"/>
                    </a:p>
                  </a:txBody>
                  <a:tcPr>
                    <a:solidFill>
                      <a:schemeClr val="bg1"/>
                    </a:solidFill>
                  </a:tcPr>
                </a:tc>
              </a:tr>
              <a:tr h="346752">
                <a:tc>
                  <a:txBody>
                    <a:bodyPr/>
                    <a:lstStyle/>
                    <a:p>
                      <a:r>
                        <a:rPr lang="en-US" b="1" i="1" dirty="0" smtClean="0"/>
                        <a:t>Exports</a:t>
                      </a:r>
                      <a:endParaRPr lang="en-US" b="1" i="1" dirty="0"/>
                    </a:p>
                  </a:txBody>
                  <a:tcPr/>
                </a:tc>
                <a:tc>
                  <a:txBody>
                    <a:bodyPr/>
                    <a:lstStyle/>
                    <a:p>
                      <a:r>
                        <a:rPr lang="en-US" dirty="0" smtClean="0"/>
                        <a:t>EEI</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EEI</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EEI</a:t>
                      </a:r>
                    </a:p>
                  </a:txBody>
                  <a:tcPr/>
                </a:tc>
              </a:tr>
              <a:tr h="612347">
                <a:tc>
                  <a:txBody>
                    <a:bodyPr/>
                    <a:lstStyle/>
                    <a:p>
                      <a:r>
                        <a:rPr lang="en-US" dirty="0" smtClean="0"/>
                        <a:t>Hazardous Waste</a:t>
                      </a:r>
                      <a:r>
                        <a:rPr lang="en-US" baseline="0" dirty="0" smtClean="0"/>
                        <a:t> </a:t>
                      </a:r>
                      <a:r>
                        <a:rPr lang="en-US" sz="1400" dirty="0" smtClean="0"/>
                        <a:t>(spent lead acid batteries)</a:t>
                      </a:r>
                      <a:endParaRPr lang="en-US" sz="1400" dirty="0"/>
                    </a:p>
                  </a:txBody>
                  <a:tcPr>
                    <a:solidFill>
                      <a:schemeClr val="bg1"/>
                    </a:solidFill>
                  </a:tcPr>
                </a:tc>
                <a:tc>
                  <a:txBody>
                    <a:bodyPr/>
                    <a:lstStyle/>
                    <a:p>
                      <a:r>
                        <a:rPr lang="en-US" dirty="0" smtClean="0"/>
                        <a:t>Now</a:t>
                      </a:r>
                      <a:endParaRPr lang="en-US" dirty="0"/>
                    </a:p>
                  </a:txBody>
                  <a:tcPr>
                    <a:solidFill>
                      <a:schemeClr val="bg1"/>
                    </a:solidFill>
                  </a:tcPr>
                </a:tc>
                <a:tc>
                  <a:txBody>
                    <a:bodyPr/>
                    <a:lstStyle/>
                    <a:p>
                      <a:r>
                        <a:rPr lang="en-US" dirty="0" smtClean="0"/>
                        <a:t>Now</a:t>
                      </a:r>
                      <a:endParaRPr lang="en-US" dirty="0"/>
                    </a:p>
                  </a:txBody>
                  <a:tcPr>
                    <a:solidFill>
                      <a:schemeClr val="bg1"/>
                    </a:solidFill>
                  </a:tcPr>
                </a:tc>
                <a:tc>
                  <a:txBody>
                    <a:bodyPr/>
                    <a:lstStyle/>
                    <a:p>
                      <a:r>
                        <a:rPr lang="en-US" dirty="0" smtClean="0"/>
                        <a:t>Now</a:t>
                      </a:r>
                      <a:endParaRPr lang="en-US" dirty="0"/>
                    </a:p>
                  </a:txBody>
                  <a:tcPr>
                    <a:solidFill>
                      <a:schemeClr val="bg1"/>
                    </a:solidFill>
                  </a:tcPr>
                </a:tc>
              </a:tr>
            </a:tbl>
          </a:graphicData>
        </a:graphic>
      </p:graphicFrame>
    </p:spTree>
    <p:extLst>
      <p:ext uri="{BB962C8B-B14F-4D97-AF65-F5344CB8AC3E}">
        <p14:creationId xmlns:p14="http://schemas.microsoft.com/office/powerpoint/2010/main" val="814645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a:xfrm>
            <a:off x="1074420" y="1600207"/>
            <a:ext cx="10043160" cy="3509003"/>
          </a:xfrm>
        </p:spPr>
        <p:txBody>
          <a:bodyPr>
            <a:normAutofit/>
          </a:bodyPr>
          <a:lstStyle/>
          <a:p>
            <a:pPr marL="0">
              <a:lnSpc>
                <a:spcPct val="80000"/>
              </a:lnSpc>
              <a:spcBef>
                <a:spcPts val="0"/>
              </a:spcBef>
              <a:buNone/>
            </a:pPr>
            <a:endParaRPr lang="en-US" sz="2800" b="1" dirty="0" smtClean="0"/>
          </a:p>
          <a:p>
            <a:pPr marL="0">
              <a:lnSpc>
                <a:spcPct val="80000"/>
              </a:lnSpc>
              <a:spcBef>
                <a:spcPts val="0"/>
              </a:spcBef>
              <a:buNone/>
            </a:pPr>
            <a:r>
              <a:rPr lang="en-US" sz="2800" b="1" dirty="0" smtClean="0"/>
              <a:t>Jane Sorensen, </a:t>
            </a:r>
            <a:r>
              <a:rPr lang="en-US" sz="2800" dirty="0" smtClean="0"/>
              <a:t>President</a:t>
            </a:r>
          </a:p>
          <a:p>
            <a:pPr marL="0">
              <a:lnSpc>
                <a:spcPct val="80000"/>
              </a:lnSpc>
              <a:spcBef>
                <a:spcPts val="0"/>
              </a:spcBef>
              <a:buNone/>
            </a:pPr>
            <a:r>
              <a:rPr lang="en-US" sz="2800" dirty="0" smtClean="0"/>
              <a:t>Chicago Customs Brokers and Forwarders Association </a:t>
            </a:r>
            <a:endParaRPr lang="en-US" sz="2800" b="1" dirty="0" smtClean="0"/>
          </a:p>
          <a:p>
            <a:pPr marL="0">
              <a:lnSpc>
                <a:spcPct val="80000"/>
              </a:lnSpc>
              <a:spcBef>
                <a:spcPts val="0"/>
              </a:spcBef>
              <a:buNone/>
            </a:pPr>
            <a:endParaRPr lang="en-US" sz="2800" b="1" dirty="0" smtClean="0"/>
          </a:p>
          <a:p>
            <a:pPr marL="0">
              <a:lnSpc>
                <a:spcPct val="80000"/>
              </a:lnSpc>
              <a:spcBef>
                <a:spcPts val="0"/>
              </a:spcBef>
              <a:buNone/>
            </a:pPr>
            <a:r>
              <a:rPr lang="en-US" sz="2800" b="1" dirty="0" smtClean="0"/>
              <a:t>Linda Golf, </a:t>
            </a:r>
            <a:r>
              <a:rPr lang="en-US" sz="2800" dirty="0" smtClean="0"/>
              <a:t>Assistant </a:t>
            </a:r>
            <a:r>
              <a:rPr lang="en-US" sz="2800" dirty="0"/>
              <a:t>P</a:t>
            </a:r>
            <a:r>
              <a:rPr lang="en-US" sz="2800" dirty="0" smtClean="0"/>
              <a:t>ort Director, Trade</a:t>
            </a:r>
          </a:p>
          <a:p>
            <a:pPr marL="0">
              <a:lnSpc>
                <a:spcPct val="80000"/>
              </a:lnSpc>
              <a:spcBef>
                <a:spcPts val="0"/>
              </a:spcBef>
              <a:buNone/>
            </a:pPr>
            <a:r>
              <a:rPr lang="en-US" sz="2800" dirty="0" smtClean="0"/>
              <a:t>U.S. Customs and Border Protection, Chicago, IL</a:t>
            </a:r>
            <a:endParaRPr lang="en-US" sz="2800" dirty="0"/>
          </a:p>
        </p:txBody>
      </p:sp>
      <p:pic>
        <p:nvPicPr>
          <p:cNvPr id="4" name="Picture 3" descr="C:\Users\zihgudj\Desktop\BIEC.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699" y="5596458"/>
            <a:ext cx="1076325" cy="1076325"/>
          </a:xfrm>
          <a:prstGeom prst="rect">
            <a:avLst/>
          </a:prstGeom>
          <a:noFill/>
          <a:effectLst>
            <a:glow rad="88900">
              <a:schemeClr val="bg1"/>
            </a:glow>
          </a:effectLst>
          <a:extLst/>
        </p:spPr>
      </p:pic>
      <p:sp>
        <p:nvSpPr>
          <p:cNvPr id="5"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016819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1600200"/>
            <a:ext cx="10160000" cy="644236"/>
          </a:xfrm>
        </p:spPr>
        <p:txBody>
          <a:bodyPr/>
          <a:lstStyle/>
          <a:p>
            <a:r>
              <a:rPr lang="en-US" b="1" dirty="0"/>
              <a:t>The Import Process</a:t>
            </a:r>
            <a:endParaRPr lang="en-US" dirty="0"/>
          </a:p>
        </p:txBody>
      </p:sp>
      <p:sp>
        <p:nvSpPr>
          <p:cNvPr id="3" name="Rectangle 2"/>
          <p:cNvSpPr/>
          <p:nvPr/>
        </p:nvSpPr>
        <p:spPr>
          <a:xfrm>
            <a:off x="1446415" y="2367171"/>
            <a:ext cx="9559636" cy="2862322"/>
          </a:xfrm>
          <a:prstGeom prst="rect">
            <a:avLst/>
          </a:prstGeom>
        </p:spPr>
        <p:txBody>
          <a:bodyPr wrap="square">
            <a:spAutoFit/>
          </a:bodyPr>
          <a:lstStyle/>
          <a:p>
            <a:endParaRPr lang="en-US" sz="1200" dirty="0">
              <a:solidFill>
                <a:srgbClr val="000000"/>
              </a:solidFill>
              <a:latin typeface="Garamond" panose="02020404030301010803" pitchFamily="18" charset="0"/>
            </a:endParaRPr>
          </a:p>
          <a:p>
            <a:r>
              <a:rPr lang="en-US" sz="2800" dirty="0">
                <a:solidFill>
                  <a:srgbClr val="000000"/>
                </a:solidFill>
              </a:rPr>
              <a:t>Notice of Arrival</a:t>
            </a:r>
          </a:p>
          <a:p>
            <a:endParaRPr lang="en-US" sz="2800" dirty="0">
              <a:solidFill>
                <a:srgbClr val="000000"/>
              </a:solidFill>
            </a:endParaRPr>
          </a:p>
          <a:p>
            <a:pPr marL="457200" indent="-457200">
              <a:buFont typeface="Arial" panose="020B0604020202020204" pitchFamily="34" charset="0"/>
              <a:buChar char="•"/>
            </a:pPr>
            <a:r>
              <a:rPr lang="en-US" sz="2800" dirty="0" smtClean="0">
                <a:solidFill>
                  <a:srgbClr val="000000"/>
                </a:solidFill>
              </a:rPr>
              <a:t>An </a:t>
            </a:r>
            <a:r>
              <a:rPr lang="en-US" sz="2800" dirty="0">
                <a:solidFill>
                  <a:srgbClr val="000000"/>
                </a:solidFill>
              </a:rPr>
              <a:t>importer desiring to import </a:t>
            </a:r>
            <a:r>
              <a:rPr lang="en-US" sz="2800" b="1" dirty="0" smtClean="0">
                <a:solidFill>
                  <a:srgbClr val="FF0000"/>
                </a:solidFill>
              </a:rPr>
              <a:t>pesticides </a:t>
            </a:r>
            <a:r>
              <a:rPr lang="en-US" sz="2800" dirty="0" smtClean="0">
                <a:solidFill>
                  <a:srgbClr val="000000"/>
                </a:solidFill>
              </a:rPr>
              <a:t>or </a:t>
            </a:r>
            <a:r>
              <a:rPr lang="en-US" sz="2800" b="1" dirty="0" smtClean="0">
                <a:solidFill>
                  <a:srgbClr val="FF0000"/>
                </a:solidFill>
              </a:rPr>
              <a:t>devices </a:t>
            </a:r>
            <a:r>
              <a:rPr lang="en-US" sz="2800" dirty="0" smtClean="0">
                <a:solidFill>
                  <a:srgbClr val="000000"/>
                </a:solidFill>
              </a:rPr>
              <a:t>into </a:t>
            </a:r>
            <a:r>
              <a:rPr lang="en-US" sz="2800" dirty="0">
                <a:solidFill>
                  <a:srgbClr val="000000"/>
                </a:solidFill>
              </a:rPr>
              <a:t>the United States shall submit to EPA a Notice of Arrival [EPA Form 3540-1] </a:t>
            </a:r>
            <a:r>
              <a:rPr lang="en-US" sz="2800" b="1" dirty="0">
                <a:solidFill>
                  <a:srgbClr val="000000"/>
                </a:solidFill>
              </a:rPr>
              <a:t>prior to the </a:t>
            </a:r>
            <a:r>
              <a:rPr lang="en-US" sz="2800" b="1" dirty="0" smtClean="0">
                <a:solidFill>
                  <a:srgbClr val="000000"/>
                </a:solidFill>
              </a:rPr>
              <a:t>arrival </a:t>
            </a:r>
            <a:r>
              <a:rPr lang="en-US" sz="2800" dirty="0" smtClean="0">
                <a:solidFill>
                  <a:srgbClr val="000000"/>
                </a:solidFill>
              </a:rPr>
              <a:t>of </a:t>
            </a:r>
            <a:r>
              <a:rPr lang="en-US" sz="2800" dirty="0">
                <a:solidFill>
                  <a:srgbClr val="000000"/>
                </a:solidFill>
              </a:rPr>
              <a:t>the shipment in the United States. </a:t>
            </a:r>
          </a:p>
        </p:txBody>
      </p:sp>
    </p:spTree>
    <p:extLst>
      <p:ext uri="{BB962C8B-B14F-4D97-AF65-F5344CB8AC3E}">
        <p14:creationId xmlns:p14="http://schemas.microsoft.com/office/powerpoint/2010/main" val="1847058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1163782"/>
            <a:ext cx="10160000" cy="1292425"/>
          </a:xfrm>
        </p:spPr>
        <p:txBody>
          <a:bodyPr/>
          <a:lstStyle/>
          <a:p>
            <a:r>
              <a:rPr lang="en-US" b="1" dirty="0" smtClean="0"/>
              <a:t>NOA </a:t>
            </a:r>
            <a:r>
              <a:rPr lang="en-US" b="1" dirty="0"/>
              <a:t>Package </a:t>
            </a:r>
            <a:r>
              <a:rPr lang="en-US" b="1" dirty="0" smtClean="0"/>
              <a:t>for Registered Pesticides and Devices</a:t>
            </a:r>
            <a:endParaRPr lang="en-US" dirty="0"/>
          </a:p>
        </p:txBody>
      </p:sp>
      <p:sp>
        <p:nvSpPr>
          <p:cNvPr id="3" name="Rectangle 2"/>
          <p:cNvSpPr/>
          <p:nvPr/>
        </p:nvSpPr>
        <p:spPr>
          <a:xfrm>
            <a:off x="1016000" y="2456207"/>
            <a:ext cx="10438938" cy="3416320"/>
          </a:xfrm>
          <a:prstGeom prst="rect">
            <a:avLst/>
          </a:prstGeom>
        </p:spPr>
        <p:txBody>
          <a:bodyPr wrap="square">
            <a:spAutoFit/>
          </a:bodyPr>
          <a:lstStyle/>
          <a:p>
            <a:endParaRPr lang="en-US" sz="2400" dirty="0">
              <a:solidFill>
                <a:srgbClr val="000000"/>
              </a:solidFill>
            </a:endParaRPr>
          </a:p>
          <a:p>
            <a:pPr marL="342900" indent="-342900">
              <a:buFont typeface="Arial" panose="020B0604020202020204" pitchFamily="34" charset="0"/>
              <a:buChar char="•"/>
            </a:pPr>
            <a:r>
              <a:rPr lang="en-US" sz="2400" dirty="0">
                <a:solidFill>
                  <a:srgbClr val="000000"/>
                </a:solidFill>
              </a:rPr>
              <a:t>NOA (EPA Form 3540-1) –Part 1 Complete, True, Accurate and contain an Original Signature</a:t>
            </a:r>
          </a:p>
          <a:p>
            <a:pPr marL="342900" indent="-342900">
              <a:buFont typeface="Arial" panose="020B0604020202020204" pitchFamily="34" charset="0"/>
              <a:buChar char="•"/>
            </a:pPr>
            <a:r>
              <a:rPr lang="en-US" sz="2400" dirty="0" smtClean="0">
                <a:solidFill>
                  <a:srgbClr val="000000"/>
                </a:solidFill>
              </a:rPr>
              <a:t>Copy </a:t>
            </a:r>
            <a:r>
              <a:rPr lang="en-US" sz="2400" dirty="0">
                <a:solidFill>
                  <a:srgbClr val="000000"/>
                </a:solidFill>
              </a:rPr>
              <a:t>of the label purported to be affixed to the </a:t>
            </a:r>
            <a:r>
              <a:rPr lang="en-US" sz="2400" dirty="0" smtClean="0">
                <a:solidFill>
                  <a:srgbClr val="000000"/>
                </a:solidFill>
              </a:rPr>
              <a:t>pesticide or device </a:t>
            </a:r>
            <a:r>
              <a:rPr lang="en-US" sz="2400" dirty="0">
                <a:solidFill>
                  <a:srgbClr val="000000"/>
                </a:solidFill>
              </a:rPr>
              <a:t>(listed in box 5) that is to be distributed or sold to the US </a:t>
            </a:r>
          </a:p>
          <a:p>
            <a:pPr marL="342900" indent="-342900">
              <a:buFont typeface="Arial" panose="020B0604020202020204" pitchFamily="34" charset="0"/>
              <a:buChar char="•"/>
            </a:pPr>
            <a:r>
              <a:rPr lang="en-US" sz="2400" dirty="0" smtClean="0">
                <a:solidFill>
                  <a:srgbClr val="000000"/>
                </a:solidFill>
              </a:rPr>
              <a:t>Supplemental </a:t>
            </a:r>
            <a:r>
              <a:rPr lang="en-US" sz="2400" dirty="0">
                <a:solidFill>
                  <a:srgbClr val="000000"/>
                </a:solidFill>
              </a:rPr>
              <a:t>documentation supporting information listed in part 1 of the NOA (</a:t>
            </a:r>
            <a:r>
              <a:rPr lang="en-US" sz="2400" dirty="0" err="1">
                <a:solidFill>
                  <a:srgbClr val="000000"/>
                </a:solidFill>
              </a:rPr>
              <a:t>ie</a:t>
            </a:r>
            <a:r>
              <a:rPr lang="en-US" sz="2400" dirty="0">
                <a:solidFill>
                  <a:srgbClr val="000000"/>
                </a:solidFill>
              </a:rPr>
              <a:t>. invoices, packing lists, CBP Forms 3461, 7501, and/or 7512, etc.)</a:t>
            </a:r>
          </a:p>
          <a:p>
            <a:pPr marL="342900" indent="-342900">
              <a:buFont typeface="Arial" panose="020B0604020202020204" pitchFamily="34" charset="0"/>
              <a:buChar char="•"/>
            </a:pPr>
            <a:r>
              <a:rPr lang="en-US" sz="2400" dirty="0" smtClean="0">
                <a:solidFill>
                  <a:srgbClr val="000000"/>
                </a:solidFill>
              </a:rPr>
              <a:t>Return </a:t>
            </a:r>
            <a:r>
              <a:rPr lang="en-US" sz="2400" dirty="0">
                <a:solidFill>
                  <a:srgbClr val="000000"/>
                </a:solidFill>
              </a:rPr>
              <a:t>courier envelope and fully completed return airway bill </a:t>
            </a:r>
          </a:p>
        </p:txBody>
      </p:sp>
    </p:spTree>
    <p:extLst>
      <p:ext uri="{BB962C8B-B14F-4D97-AF65-F5344CB8AC3E}">
        <p14:creationId xmlns:p14="http://schemas.microsoft.com/office/powerpoint/2010/main" val="2352494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905418"/>
            <a:ext cx="7620000" cy="990600"/>
          </a:xfrm>
        </p:spPr>
        <p:txBody>
          <a:bodyPr/>
          <a:lstStyle/>
          <a:p>
            <a:r>
              <a:rPr lang="en-US" dirty="0" smtClean="0"/>
              <a:t>Pesticide Import Inspections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6200000">
            <a:off x="1574800" y="2311400"/>
            <a:ext cx="4470400" cy="33528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752600"/>
            <a:ext cx="3479800" cy="2609850"/>
          </a:xfrm>
          <a:prstGeom prst="rect">
            <a:avLst/>
          </a:prstGeom>
        </p:spPr>
      </p:pic>
      <p:sp>
        <p:nvSpPr>
          <p:cNvPr id="6" name="TextBox 5"/>
          <p:cNvSpPr txBox="1"/>
          <p:nvPr/>
        </p:nvSpPr>
        <p:spPr>
          <a:xfrm>
            <a:off x="6477000" y="5044444"/>
            <a:ext cx="3479800" cy="1200329"/>
          </a:xfrm>
          <a:prstGeom prst="rect">
            <a:avLst/>
          </a:prstGeom>
          <a:noFill/>
        </p:spPr>
        <p:txBody>
          <a:bodyPr wrap="square" rtlCol="0">
            <a:spAutoFit/>
          </a:bodyPr>
          <a:lstStyle/>
          <a:p>
            <a:r>
              <a:rPr lang="en-US" dirty="0">
                <a:solidFill>
                  <a:srgbClr val="000000"/>
                </a:solidFill>
              </a:rPr>
              <a:t>EPA Receives NOA</a:t>
            </a:r>
          </a:p>
          <a:p>
            <a:r>
              <a:rPr lang="en-US" dirty="0">
                <a:solidFill>
                  <a:srgbClr val="000000"/>
                </a:solidFill>
              </a:rPr>
              <a:t>Coordinates w/ CBP </a:t>
            </a:r>
          </a:p>
          <a:p>
            <a:r>
              <a:rPr lang="en-US" dirty="0">
                <a:solidFill>
                  <a:srgbClr val="000000"/>
                </a:solidFill>
              </a:rPr>
              <a:t>Conduct inspection at staging </a:t>
            </a:r>
            <a:r>
              <a:rPr lang="en-US" dirty="0">
                <a:solidFill>
                  <a:srgbClr val="FFFFFF"/>
                </a:solidFill>
              </a:rPr>
              <a:t>area</a:t>
            </a:r>
          </a:p>
        </p:txBody>
      </p:sp>
      <p:sp>
        <p:nvSpPr>
          <p:cNvPr id="7"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377489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epa.gov/region2/mediacenter/imagegallery/images/mothballs_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850808"/>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81200" y="892865"/>
            <a:ext cx="7620000" cy="990600"/>
          </a:xfrm>
        </p:spPr>
        <p:txBody>
          <a:bodyPr>
            <a:normAutofit/>
          </a:bodyPr>
          <a:lstStyle/>
          <a:p>
            <a:r>
              <a:rPr lang="en-US" dirty="0" smtClean="0"/>
              <a:t>Illegal household pesticides</a:t>
            </a:r>
            <a:endParaRPr lang="en-US" dirty="0"/>
          </a:p>
        </p:txBody>
      </p:sp>
      <p:sp>
        <p:nvSpPr>
          <p:cNvPr id="7" name="Rectangle 2"/>
          <p:cNvSpPr>
            <a:spLocks noChangeArrowheads="1"/>
          </p:cNvSpPr>
          <p:nvPr/>
        </p:nvSpPr>
        <p:spPr bwMode="auto">
          <a:xfrm>
            <a:off x="1524001" y="-483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en-US" dirty="0">
              <a:solidFill>
                <a:srgbClr val="909090"/>
              </a:solidFill>
              <a:cs typeface="Arial" panose="020B0604020202020204" pitchFamily="34" charset="0"/>
            </a:endParaRPr>
          </a:p>
          <a:p>
            <a:pPr eaLnBrk="0" fontAlgn="base" hangingPunct="0">
              <a:spcBef>
                <a:spcPct val="0"/>
              </a:spcBef>
              <a:spcAft>
                <a:spcPct val="0"/>
              </a:spcAft>
            </a:pPr>
            <a:endParaRPr lang="en-US" dirty="0">
              <a:solidFill>
                <a:srgbClr val="000000"/>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1" y="1854480"/>
            <a:ext cx="2629585" cy="209204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800" y="4771797"/>
            <a:ext cx="7696200" cy="1655849"/>
          </a:xfrm>
          <a:prstGeom prst="rect">
            <a:avLst/>
          </a:prstGeom>
        </p:spPr>
      </p:pic>
      <p:sp>
        <p:nvSpPr>
          <p:cNvPr id="6" name="TextBox 5"/>
          <p:cNvSpPr txBox="1"/>
          <p:nvPr/>
        </p:nvSpPr>
        <p:spPr>
          <a:xfrm>
            <a:off x="5631822" y="3981819"/>
            <a:ext cx="4673074" cy="646331"/>
          </a:xfrm>
          <a:prstGeom prst="rect">
            <a:avLst/>
          </a:prstGeom>
          <a:noFill/>
        </p:spPr>
        <p:txBody>
          <a:bodyPr wrap="none" rtlCol="0">
            <a:spAutoFit/>
          </a:bodyPr>
          <a:lstStyle/>
          <a:p>
            <a:r>
              <a:rPr lang="en-US" dirty="0">
                <a:solidFill>
                  <a:srgbClr val="FFFFFF"/>
                </a:solidFill>
              </a:rPr>
              <a:t>“Candy-colored” moth balls and insect chalk</a:t>
            </a:r>
          </a:p>
          <a:p>
            <a:r>
              <a:rPr lang="en-US" dirty="0">
                <a:solidFill>
                  <a:srgbClr val="FFFFFF"/>
                </a:solidFill>
              </a:rPr>
              <a:t>Foreign labeled products</a:t>
            </a:r>
          </a:p>
        </p:txBody>
      </p:sp>
      <p:sp>
        <p:nvSpPr>
          <p:cNvPr id="8"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03810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515" y="1033117"/>
            <a:ext cx="7620000" cy="1078315"/>
          </a:xfrm>
        </p:spPr>
        <p:txBody>
          <a:bodyPr>
            <a:normAutofit/>
          </a:bodyPr>
          <a:lstStyle/>
          <a:p>
            <a:r>
              <a:rPr lang="en-US" dirty="0" smtClean="0"/>
              <a:t>Illegal household pesticides that target consumers within immigrant populations</a:t>
            </a:r>
            <a:endParaRPr lang="en-US" dirty="0"/>
          </a:p>
        </p:txBody>
      </p:sp>
      <p:pic>
        <p:nvPicPr>
          <p:cNvPr id="4" name="Content Placeholder 3"/>
          <p:cNvPicPr>
            <a:picLocks noGrp="1" noChangeAspect="1"/>
          </p:cNvPicPr>
          <p:nvPr>
            <p:ph idx="1"/>
          </p:nvPr>
        </p:nvPicPr>
        <p:blipFill>
          <a:blip r:embed="rId3" cstate="print"/>
          <a:stretch>
            <a:fillRect/>
          </a:stretch>
        </p:blipFill>
        <p:spPr>
          <a:xfrm>
            <a:off x="2117515" y="2254732"/>
            <a:ext cx="2286000" cy="3381816"/>
          </a:xfrm>
          <a:prstGeom prst="rect">
            <a:avLst/>
          </a:prstGeom>
        </p:spPr>
      </p:pic>
      <p:pic>
        <p:nvPicPr>
          <p:cNvPr id="7" name="Picture 6"/>
          <p:cNvPicPr>
            <a:picLocks noChangeAspect="1"/>
          </p:cNvPicPr>
          <p:nvPr/>
        </p:nvPicPr>
        <p:blipFill>
          <a:blip r:embed="rId4" cstate="print"/>
          <a:stretch>
            <a:fillRect/>
          </a:stretch>
        </p:blipFill>
        <p:spPr>
          <a:xfrm>
            <a:off x="4441452" y="2810734"/>
            <a:ext cx="3034996" cy="2814596"/>
          </a:xfrm>
          <a:prstGeom prst="rect">
            <a:avLst/>
          </a:prstGeom>
        </p:spPr>
      </p:pic>
      <p:pic>
        <p:nvPicPr>
          <p:cNvPr id="6" name="Picture 1" descr="http://graphics8.nytimes.com/images/2011/09/20/nyregion/20pesticides-label/20pesticides-label-articleInli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4385" y="2364605"/>
            <a:ext cx="2693643" cy="326072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91213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Smuggling</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0" y="1676400"/>
            <a:ext cx="6197600" cy="4648200"/>
          </a:xfrm>
        </p:spPr>
      </p:pic>
      <p:sp>
        <p:nvSpPr>
          <p:cNvPr id="6" name="TextBox 5"/>
          <p:cNvSpPr txBox="1"/>
          <p:nvPr/>
        </p:nvSpPr>
        <p:spPr>
          <a:xfrm>
            <a:off x="3962401" y="5432536"/>
            <a:ext cx="5737533" cy="369332"/>
          </a:xfrm>
          <a:prstGeom prst="rect">
            <a:avLst/>
          </a:prstGeom>
          <a:noFill/>
        </p:spPr>
        <p:txBody>
          <a:bodyPr wrap="none" rtlCol="0">
            <a:spAutoFit/>
          </a:bodyPr>
          <a:lstStyle/>
          <a:p>
            <a:r>
              <a:rPr lang="en-US" dirty="0">
                <a:solidFill>
                  <a:srgbClr val="FFFFFF"/>
                </a:solidFill>
              </a:rPr>
              <a:t>Dichlorvos airmailed to LA from China in dried noodles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0084" y="2286000"/>
            <a:ext cx="3628803" cy="2721602"/>
          </a:xfrm>
          <a:prstGeom prst="rect">
            <a:avLst/>
          </a:prstGeom>
        </p:spPr>
      </p:pic>
      <p:sp>
        <p:nvSpPr>
          <p:cNvPr id="7"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98341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452689" y="1130300"/>
            <a:ext cx="7602537" cy="914400"/>
          </a:xfrm>
        </p:spPr>
        <p:txBody>
          <a:bodyPr/>
          <a:lstStyle/>
          <a:p>
            <a:r>
              <a:rPr lang="en-US" sz="3600" b="1" dirty="0"/>
              <a:t>For More Information</a:t>
            </a:r>
          </a:p>
        </p:txBody>
      </p:sp>
      <p:grpSp>
        <p:nvGrpSpPr>
          <p:cNvPr id="24580" name="Group 68"/>
          <p:cNvGrpSpPr>
            <a:grpSpLocks/>
          </p:cNvGrpSpPr>
          <p:nvPr/>
        </p:nvGrpSpPr>
        <p:grpSpPr bwMode="auto">
          <a:xfrm>
            <a:off x="3516314" y="1813338"/>
            <a:ext cx="5464175" cy="1417159"/>
            <a:chOff x="920" y="1239"/>
            <a:chExt cx="4064" cy="1206"/>
          </a:xfrm>
        </p:grpSpPr>
        <p:sp>
          <p:nvSpPr>
            <p:cNvPr id="24582" name="AutoShape 47"/>
            <p:cNvSpPr>
              <a:spLocks noChangeArrowheads="1"/>
            </p:cNvSpPr>
            <p:nvPr/>
          </p:nvSpPr>
          <p:spPr bwMode="auto">
            <a:xfrm>
              <a:off x="920" y="1757"/>
              <a:ext cx="4064" cy="688"/>
            </a:xfrm>
            <a:prstGeom prst="rightArrow">
              <a:avLst>
                <a:gd name="adj1" fmla="val 45296"/>
                <a:gd name="adj2" fmla="val 65222"/>
              </a:avLst>
            </a:prstGeom>
            <a:gradFill rotWithShape="1">
              <a:gsLst>
                <a:gs pos="0">
                  <a:srgbClr val="333399"/>
                </a:gs>
                <a:gs pos="100000">
                  <a:schemeClr val="hlink"/>
                </a:gs>
              </a:gsLst>
              <a:lin ang="0" scaled="1"/>
            </a:gradFill>
            <a:ln w="12700">
              <a:noFill/>
              <a:miter lim="800000"/>
              <a:headEnd/>
              <a:tailEnd/>
            </a:ln>
          </p:spPr>
          <p:txBody>
            <a:bodyPr anchor="ctr">
              <a:spAutoFit/>
            </a:bodyPr>
            <a:lstStyle/>
            <a:p>
              <a:endParaRPr lang="en-US" dirty="0">
                <a:solidFill>
                  <a:srgbClr val="000000"/>
                </a:solidFill>
              </a:endParaRPr>
            </a:p>
          </p:txBody>
        </p:sp>
        <p:grpSp>
          <p:nvGrpSpPr>
            <p:cNvPr id="24583" name="Group 65"/>
            <p:cNvGrpSpPr>
              <a:grpSpLocks/>
            </p:cNvGrpSpPr>
            <p:nvPr/>
          </p:nvGrpSpPr>
          <p:grpSpPr bwMode="auto">
            <a:xfrm>
              <a:off x="975" y="1239"/>
              <a:ext cx="3769" cy="701"/>
              <a:chOff x="684" y="691"/>
              <a:chExt cx="4285" cy="958"/>
            </a:xfrm>
          </p:grpSpPr>
          <p:pic>
            <p:nvPicPr>
              <p:cNvPr id="24584" name="Picture 30" descr="bd06993_"/>
              <p:cNvPicPr>
                <a:picLocks noChangeAspect="1" noChangeArrowheads="1"/>
              </p:cNvPicPr>
              <p:nvPr/>
            </p:nvPicPr>
            <p:blipFill>
              <a:blip r:embed="rId3" cstate="print"/>
              <a:srcRect t="29900" r="58792"/>
              <a:stretch>
                <a:fillRect/>
              </a:stretch>
            </p:blipFill>
            <p:spPr bwMode="auto">
              <a:xfrm>
                <a:off x="4327" y="894"/>
                <a:ext cx="335" cy="507"/>
              </a:xfrm>
              <a:prstGeom prst="rect">
                <a:avLst/>
              </a:prstGeom>
              <a:noFill/>
              <a:ln w="9525">
                <a:noFill/>
                <a:miter lim="800000"/>
                <a:headEnd/>
                <a:tailEnd/>
              </a:ln>
            </p:spPr>
          </p:pic>
          <p:grpSp>
            <p:nvGrpSpPr>
              <p:cNvPr id="24585" name="Group 64"/>
              <p:cNvGrpSpPr>
                <a:grpSpLocks/>
              </p:cNvGrpSpPr>
              <p:nvPr/>
            </p:nvGrpSpPr>
            <p:grpSpPr bwMode="auto">
              <a:xfrm>
                <a:off x="684" y="691"/>
                <a:ext cx="4285" cy="958"/>
                <a:chOff x="684" y="691"/>
                <a:chExt cx="4285" cy="958"/>
              </a:xfrm>
            </p:grpSpPr>
            <p:sp>
              <p:nvSpPr>
                <p:cNvPr id="24586" name="Rectangle 28"/>
                <p:cNvSpPr>
                  <a:spLocks noChangeArrowheads="1"/>
                </p:cNvSpPr>
                <p:nvPr/>
              </p:nvSpPr>
              <p:spPr bwMode="auto">
                <a:xfrm>
                  <a:off x="4075" y="953"/>
                  <a:ext cx="287" cy="429"/>
                </a:xfrm>
                <a:prstGeom prst="rect">
                  <a:avLst/>
                </a:prstGeom>
                <a:solidFill>
                  <a:srgbClr val="000000"/>
                </a:solidFill>
                <a:ln w="12700">
                  <a:noFill/>
                  <a:miter lim="800000"/>
                  <a:headEnd/>
                  <a:tailEnd/>
                </a:ln>
              </p:spPr>
              <p:txBody>
                <a:bodyPr anchor="ctr">
                  <a:spAutoFit/>
                </a:bodyPr>
                <a:lstStyle/>
                <a:p>
                  <a:endParaRPr lang="en-US" dirty="0">
                    <a:solidFill>
                      <a:srgbClr val="000000"/>
                    </a:solidFill>
                  </a:endParaRPr>
                </a:p>
              </p:txBody>
            </p:sp>
            <p:sp>
              <p:nvSpPr>
                <p:cNvPr id="24587" name="Rectangle 9"/>
                <p:cNvSpPr>
                  <a:spLocks noChangeArrowheads="1"/>
                </p:cNvSpPr>
                <p:nvPr/>
              </p:nvSpPr>
              <p:spPr bwMode="auto">
                <a:xfrm>
                  <a:off x="4656" y="976"/>
                  <a:ext cx="313" cy="194"/>
                </a:xfrm>
                <a:prstGeom prst="rect">
                  <a:avLst/>
                </a:prstGeom>
                <a:solidFill>
                  <a:schemeClr val="bg1"/>
                </a:solidFill>
                <a:ln w="9525">
                  <a:solidFill>
                    <a:schemeClr val="bg1"/>
                  </a:solidFill>
                  <a:miter lim="800000"/>
                  <a:headEnd/>
                  <a:tailEnd/>
                </a:ln>
              </p:spPr>
              <p:txBody>
                <a:bodyPr wrap="none" anchor="ctr"/>
                <a:lstStyle/>
                <a:p>
                  <a:pPr algn="ctr"/>
                  <a:endParaRPr lang="en-US" sz="9600" b="1" dirty="0">
                    <a:solidFill>
                      <a:srgbClr val="FFFFFF"/>
                    </a:solidFill>
                  </a:endParaRPr>
                </a:p>
              </p:txBody>
            </p:sp>
            <p:pic>
              <p:nvPicPr>
                <p:cNvPr id="24588" name="Picture 11" descr="bd06993_"/>
                <p:cNvPicPr>
                  <a:picLocks noChangeAspect="1" noChangeArrowheads="1"/>
                </p:cNvPicPr>
                <p:nvPr/>
              </p:nvPicPr>
              <p:blipFill>
                <a:blip r:embed="rId3" cstate="print"/>
                <a:srcRect l="58792" t="27711"/>
                <a:stretch>
                  <a:fillRect/>
                </a:stretch>
              </p:blipFill>
              <p:spPr bwMode="auto">
                <a:xfrm>
                  <a:off x="875" y="896"/>
                  <a:ext cx="462" cy="568"/>
                </a:xfrm>
                <a:prstGeom prst="rect">
                  <a:avLst/>
                </a:prstGeom>
                <a:noFill/>
                <a:ln w="9525">
                  <a:noFill/>
                  <a:miter lim="800000"/>
                  <a:headEnd/>
                  <a:tailEnd/>
                </a:ln>
              </p:spPr>
            </p:pic>
            <p:sp>
              <p:nvSpPr>
                <p:cNvPr id="24589" name="AutoShape 12"/>
                <p:cNvSpPr>
                  <a:spLocks noChangeArrowheads="1"/>
                </p:cNvSpPr>
                <p:nvPr/>
              </p:nvSpPr>
              <p:spPr bwMode="auto">
                <a:xfrm rot="5400000">
                  <a:off x="1016" y="520"/>
                  <a:ext cx="265" cy="929"/>
                </a:xfrm>
                <a:prstGeom prst="rtTriangle">
                  <a:avLst/>
                </a:prstGeom>
                <a:solidFill>
                  <a:schemeClr val="bg1"/>
                </a:solidFill>
                <a:ln w="12700">
                  <a:noFill/>
                  <a:miter lim="800000"/>
                  <a:headEnd/>
                  <a:tailEnd/>
                </a:ln>
              </p:spPr>
              <p:txBody>
                <a:bodyPr anchor="ctr">
                  <a:spAutoFit/>
                </a:bodyPr>
                <a:lstStyle/>
                <a:p>
                  <a:endParaRPr lang="en-US" dirty="0">
                    <a:solidFill>
                      <a:srgbClr val="000000"/>
                    </a:solidFill>
                  </a:endParaRPr>
                </a:p>
              </p:txBody>
            </p:sp>
            <p:sp>
              <p:nvSpPr>
                <p:cNvPr id="24590" name="Rectangle 13"/>
                <p:cNvSpPr>
                  <a:spLocks noChangeArrowheads="1"/>
                </p:cNvSpPr>
                <p:nvPr/>
              </p:nvSpPr>
              <p:spPr bwMode="auto">
                <a:xfrm>
                  <a:off x="924" y="1220"/>
                  <a:ext cx="3744" cy="429"/>
                </a:xfrm>
                <a:prstGeom prst="rect">
                  <a:avLst/>
                </a:prstGeom>
                <a:solidFill>
                  <a:schemeClr val="tx1"/>
                </a:solidFill>
                <a:ln w="12700">
                  <a:noFill/>
                  <a:miter lim="800000"/>
                  <a:headEnd/>
                  <a:tailEnd/>
                </a:ln>
              </p:spPr>
              <p:txBody>
                <a:bodyPr anchor="ctr">
                  <a:spAutoFit/>
                </a:bodyPr>
                <a:lstStyle/>
                <a:p>
                  <a:endParaRPr lang="en-US" dirty="0">
                    <a:solidFill>
                      <a:srgbClr val="000000"/>
                    </a:solidFill>
                  </a:endParaRPr>
                </a:p>
              </p:txBody>
            </p:sp>
            <p:pic>
              <p:nvPicPr>
                <p:cNvPr id="24591" name="Picture 14" descr="bd06993_"/>
                <p:cNvPicPr>
                  <a:picLocks noChangeAspect="1" noChangeArrowheads="1"/>
                </p:cNvPicPr>
                <p:nvPr/>
              </p:nvPicPr>
              <p:blipFill>
                <a:blip r:embed="rId3" cstate="print"/>
                <a:srcRect/>
                <a:stretch>
                  <a:fillRect/>
                </a:stretch>
              </p:blipFill>
              <p:spPr bwMode="auto">
                <a:xfrm>
                  <a:off x="1426" y="691"/>
                  <a:ext cx="810" cy="724"/>
                </a:xfrm>
                <a:prstGeom prst="rect">
                  <a:avLst/>
                </a:prstGeom>
                <a:noFill/>
                <a:ln w="9525">
                  <a:noFill/>
                  <a:miter lim="800000"/>
                  <a:headEnd/>
                  <a:tailEnd/>
                </a:ln>
              </p:spPr>
            </p:pic>
            <p:pic>
              <p:nvPicPr>
                <p:cNvPr id="24592" name="Picture 15" descr="bd06993_"/>
                <p:cNvPicPr>
                  <a:picLocks noChangeAspect="1" noChangeArrowheads="1"/>
                </p:cNvPicPr>
                <p:nvPr/>
              </p:nvPicPr>
              <p:blipFill>
                <a:blip r:embed="rId3" cstate="print"/>
                <a:srcRect/>
                <a:stretch>
                  <a:fillRect/>
                </a:stretch>
              </p:blipFill>
              <p:spPr bwMode="auto">
                <a:xfrm>
                  <a:off x="2413" y="691"/>
                  <a:ext cx="810" cy="724"/>
                </a:xfrm>
                <a:prstGeom prst="rect">
                  <a:avLst/>
                </a:prstGeom>
                <a:noFill/>
                <a:ln w="9525">
                  <a:noFill/>
                  <a:miter lim="800000"/>
                  <a:headEnd/>
                  <a:tailEnd/>
                </a:ln>
              </p:spPr>
            </p:pic>
            <p:sp>
              <p:nvSpPr>
                <p:cNvPr id="24594" name="Rectangle 17"/>
                <p:cNvSpPr>
                  <a:spLocks noChangeArrowheads="1"/>
                </p:cNvSpPr>
                <p:nvPr/>
              </p:nvSpPr>
              <p:spPr bwMode="auto">
                <a:xfrm>
                  <a:off x="2225" y="973"/>
                  <a:ext cx="199" cy="429"/>
                </a:xfrm>
                <a:prstGeom prst="rect">
                  <a:avLst/>
                </a:prstGeom>
                <a:solidFill>
                  <a:srgbClr val="000000"/>
                </a:solidFill>
                <a:ln w="12700">
                  <a:noFill/>
                  <a:miter lim="800000"/>
                  <a:headEnd/>
                  <a:tailEnd/>
                </a:ln>
              </p:spPr>
              <p:txBody>
                <a:bodyPr anchor="ctr">
                  <a:spAutoFit/>
                </a:bodyPr>
                <a:lstStyle/>
                <a:p>
                  <a:endParaRPr lang="en-US" dirty="0">
                    <a:solidFill>
                      <a:srgbClr val="000000"/>
                    </a:solidFill>
                  </a:endParaRPr>
                </a:p>
              </p:txBody>
            </p:sp>
            <p:sp>
              <p:nvSpPr>
                <p:cNvPr id="24595" name="Text Box 18"/>
                <p:cNvSpPr txBox="1">
                  <a:spLocks noChangeArrowheads="1"/>
                </p:cNvSpPr>
                <p:nvPr/>
              </p:nvSpPr>
              <p:spPr bwMode="auto">
                <a:xfrm>
                  <a:off x="2007" y="1126"/>
                  <a:ext cx="155" cy="426"/>
                </a:xfrm>
                <a:prstGeom prst="rect">
                  <a:avLst/>
                </a:prstGeom>
                <a:noFill/>
                <a:ln w="12700">
                  <a:noFill/>
                  <a:miter lim="800000"/>
                  <a:headEnd/>
                  <a:tailEnd/>
                </a:ln>
              </p:spPr>
              <p:txBody>
                <a:bodyPr wrap="none">
                  <a:spAutoFit/>
                </a:bodyPr>
                <a:lstStyle/>
                <a:p>
                  <a:pPr eaLnBrk="0" hangingPunct="0">
                    <a:spcBef>
                      <a:spcPct val="50000"/>
                    </a:spcBef>
                  </a:pPr>
                  <a:endParaRPr lang="en-US" b="1" dirty="0">
                    <a:solidFill>
                      <a:srgbClr val="FFFFFF"/>
                    </a:solidFill>
                  </a:endParaRPr>
                </a:p>
              </p:txBody>
            </p:sp>
            <p:sp>
              <p:nvSpPr>
                <p:cNvPr id="24597" name="Rectangle 20"/>
                <p:cNvSpPr>
                  <a:spLocks noChangeArrowheads="1"/>
                </p:cNvSpPr>
                <p:nvPr/>
              </p:nvSpPr>
              <p:spPr bwMode="auto">
                <a:xfrm>
                  <a:off x="1313" y="976"/>
                  <a:ext cx="123" cy="429"/>
                </a:xfrm>
                <a:prstGeom prst="rect">
                  <a:avLst/>
                </a:prstGeom>
                <a:solidFill>
                  <a:srgbClr val="000000"/>
                </a:solidFill>
                <a:ln w="12700">
                  <a:noFill/>
                  <a:miter lim="800000"/>
                  <a:headEnd/>
                  <a:tailEnd/>
                </a:ln>
              </p:spPr>
              <p:txBody>
                <a:bodyPr anchor="ctr">
                  <a:spAutoFit/>
                </a:bodyPr>
                <a:lstStyle/>
                <a:p>
                  <a:endParaRPr lang="en-US" dirty="0">
                    <a:solidFill>
                      <a:srgbClr val="000000"/>
                    </a:solidFill>
                  </a:endParaRPr>
                </a:p>
              </p:txBody>
            </p:sp>
            <p:sp>
              <p:nvSpPr>
                <p:cNvPr id="24598" name="Text Box 21"/>
                <p:cNvSpPr txBox="1">
                  <a:spLocks noChangeArrowheads="1"/>
                </p:cNvSpPr>
                <p:nvPr/>
              </p:nvSpPr>
              <p:spPr bwMode="auto">
                <a:xfrm>
                  <a:off x="1030" y="1119"/>
                  <a:ext cx="155" cy="426"/>
                </a:xfrm>
                <a:prstGeom prst="rect">
                  <a:avLst/>
                </a:prstGeom>
                <a:noFill/>
                <a:ln w="12700">
                  <a:noFill/>
                  <a:miter lim="800000"/>
                  <a:headEnd/>
                  <a:tailEnd/>
                </a:ln>
              </p:spPr>
              <p:txBody>
                <a:bodyPr wrap="none">
                  <a:spAutoFit/>
                </a:bodyPr>
                <a:lstStyle/>
                <a:p>
                  <a:pPr eaLnBrk="0" hangingPunct="0">
                    <a:spcBef>
                      <a:spcPct val="50000"/>
                    </a:spcBef>
                  </a:pPr>
                  <a:endParaRPr lang="en-US" b="1" dirty="0">
                    <a:solidFill>
                      <a:srgbClr val="FFFFFF"/>
                    </a:solidFill>
                  </a:endParaRPr>
                </a:p>
              </p:txBody>
            </p:sp>
            <p:pic>
              <p:nvPicPr>
                <p:cNvPr id="24599" name="Picture 22" descr="bd06993_"/>
                <p:cNvPicPr>
                  <a:picLocks noChangeAspect="1" noChangeArrowheads="1"/>
                </p:cNvPicPr>
                <p:nvPr/>
              </p:nvPicPr>
              <p:blipFill>
                <a:blip r:embed="rId3" cstate="print"/>
                <a:srcRect/>
                <a:stretch>
                  <a:fillRect/>
                </a:stretch>
              </p:blipFill>
              <p:spPr bwMode="auto">
                <a:xfrm>
                  <a:off x="3358" y="691"/>
                  <a:ext cx="810" cy="724"/>
                </a:xfrm>
                <a:prstGeom prst="rect">
                  <a:avLst/>
                </a:prstGeom>
                <a:noFill/>
                <a:ln w="9525">
                  <a:noFill/>
                  <a:miter lim="800000"/>
                  <a:headEnd/>
                  <a:tailEnd/>
                </a:ln>
              </p:spPr>
            </p:pic>
            <p:sp>
              <p:nvSpPr>
                <p:cNvPr id="24601" name="Rectangle 24"/>
                <p:cNvSpPr>
                  <a:spLocks noChangeArrowheads="1"/>
                </p:cNvSpPr>
                <p:nvPr/>
              </p:nvSpPr>
              <p:spPr bwMode="auto">
                <a:xfrm>
                  <a:off x="3210" y="973"/>
                  <a:ext cx="169" cy="429"/>
                </a:xfrm>
                <a:prstGeom prst="rect">
                  <a:avLst/>
                </a:prstGeom>
                <a:solidFill>
                  <a:srgbClr val="000000"/>
                </a:solidFill>
                <a:ln w="12700">
                  <a:noFill/>
                  <a:miter lim="800000"/>
                  <a:headEnd/>
                  <a:tailEnd/>
                </a:ln>
              </p:spPr>
              <p:txBody>
                <a:bodyPr anchor="ctr">
                  <a:spAutoFit/>
                </a:bodyPr>
                <a:lstStyle/>
                <a:p>
                  <a:endParaRPr lang="en-US" dirty="0">
                    <a:solidFill>
                      <a:srgbClr val="000000"/>
                    </a:solidFill>
                  </a:endParaRPr>
                </a:p>
              </p:txBody>
            </p:sp>
            <p:sp>
              <p:nvSpPr>
                <p:cNvPr id="24602" name="Text Box 25"/>
                <p:cNvSpPr txBox="1">
                  <a:spLocks noChangeArrowheads="1"/>
                </p:cNvSpPr>
                <p:nvPr/>
              </p:nvSpPr>
              <p:spPr bwMode="auto">
                <a:xfrm>
                  <a:off x="2980" y="1146"/>
                  <a:ext cx="156" cy="427"/>
                </a:xfrm>
                <a:prstGeom prst="rect">
                  <a:avLst/>
                </a:prstGeom>
                <a:noFill/>
                <a:ln w="12700">
                  <a:noFill/>
                  <a:miter lim="800000"/>
                  <a:headEnd/>
                  <a:tailEnd/>
                </a:ln>
              </p:spPr>
              <p:txBody>
                <a:bodyPr wrap="none">
                  <a:spAutoFit/>
                </a:bodyPr>
                <a:lstStyle/>
                <a:p>
                  <a:pPr eaLnBrk="0" hangingPunct="0">
                    <a:spcBef>
                      <a:spcPct val="50000"/>
                    </a:spcBef>
                  </a:pPr>
                  <a:endParaRPr lang="en-US" b="1" dirty="0">
                    <a:solidFill>
                      <a:srgbClr val="FFFFFF"/>
                    </a:solidFill>
                  </a:endParaRPr>
                </a:p>
              </p:txBody>
            </p:sp>
            <p:sp>
              <p:nvSpPr>
                <p:cNvPr id="24604" name="Text Box 29"/>
                <p:cNvSpPr txBox="1">
                  <a:spLocks noChangeArrowheads="1"/>
                </p:cNvSpPr>
                <p:nvPr/>
              </p:nvSpPr>
              <p:spPr bwMode="auto">
                <a:xfrm>
                  <a:off x="3940" y="1131"/>
                  <a:ext cx="155" cy="427"/>
                </a:xfrm>
                <a:prstGeom prst="rect">
                  <a:avLst/>
                </a:prstGeom>
                <a:noFill/>
                <a:ln w="12700">
                  <a:noFill/>
                  <a:miter lim="800000"/>
                  <a:headEnd/>
                  <a:tailEnd/>
                </a:ln>
              </p:spPr>
              <p:txBody>
                <a:bodyPr wrap="none">
                  <a:spAutoFit/>
                </a:bodyPr>
                <a:lstStyle/>
                <a:p>
                  <a:pPr eaLnBrk="0" hangingPunct="0">
                    <a:spcBef>
                      <a:spcPct val="50000"/>
                    </a:spcBef>
                  </a:pPr>
                  <a:endParaRPr lang="en-US" b="1" dirty="0">
                    <a:solidFill>
                      <a:srgbClr val="FFFFFF"/>
                    </a:solidFill>
                  </a:endParaRPr>
                </a:p>
              </p:txBody>
            </p:sp>
            <p:sp>
              <p:nvSpPr>
                <p:cNvPr id="24606" name="Rectangle 56"/>
                <p:cNvSpPr>
                  <a:spLocks noChangeArrowheads="1"/>
                </p:cNvSpPr>
                <p:nvPr/>
              </p:nvSpPr>
              <p:spPr bwMode="auto">
                <a:xfrm>
                  <a:off x="4474" y="851"/>
                  <a:ext cx="318" cy="152"/>
                </a:xfrm>
                <a:prstGeom prst="rect">
                  <a:avLst/>
                </a:prstGeom>
                <a:solidFill>
                  <a:schemeClr val="bg1"/>
                </a:solidFill>
                <a:ln w="9525">
                  <a:solidFill>
                    <a:schemeClr val="bg1"/>
                  </a:solidFill>
                  <a:miter lim="800000"/>
                  <a:headEnd/>
                  <a:tailEnd/>
                </a:ln>
              </p:spPr>
              <p:txBody>
                <a:bodyPr wrap="none" anchor="ctr"/>
                <a:lstStyle/>
                <a:p>
                  <a:pPr algn="ctr"/>
                  <a:endParaRPr lang="en-US" sz="9600" b="1" dirty="0">
                    <a:solidFill>
                      <a:srgbClr val="FFFFFF"/>
                    </a:solidFill>
                  </a:endParaRPr>
                </a:p>
              </p:txBody>
            </p:sp>
            <p:sp>
              <p:nvSpPr>
                <p:cNvPr id="24607" name="Rectangle 58"/>
                <p:cNvSpPr>
                  <a:spLocks noChangeArrowheads="1"/>
                </p:cNvSpPr>
                <p:nvPr/>
              </p:nvSpPr>
              <p:spPr bwMode="auto">
                <a:xfrm>
                  <a:off x="729" y="851"/>
                  <a:ext cx="318" cy="152"/>
                </a:xfrm>
                <a:prstGeom prst="rect">
                  <a:avLst/>
                </a:prstGeom>
                <a:solidFill>
                  <a:schemeClr val="bg1"/>
                </a:solidFill>
                <a:ln w="9525">
                  <a:solidFill>
                    <a:schemeClr val="bg1"/>
                  </a:solidFill>
                  <a:miter lim="800000"/>
                  <a:headEnd/>
                  <a:tailEnd/>
                </a:ln>
              </p:spPr>
              <p:txBody>
                <a:bodyPr wrap="none" anchor="ctr"/>
                <a:lstStyle/>
                <a:p>
                  <a:pPr algn="ctr"/>
                  <a:endParaRPr lang="en-US" sz="9600" b="1" dirty="0">
                    <a:solidFill>
                      <a:srgbClr val="FFFFFF"/>
                    </a:solidFill>
                  </a:endParaRPr>
                </a:p>
              </p:txBody>
            </p:sp>
          </p:grpSp>
        </p:grpSp>
      </p:grpSp>
      <p:sp>
        <p:nvSpPr>
          <p:cNvPr id="24581" name="Rectangle 67"/>
          <p:cNvSpPr>
            <a:spLocks noChangeArrowheads="1"/>
          </p:cNvSpPr>
          <p:nvPr/>
        </p:nvSpPr>
        <p:spPr bwMode="auto">
          <a:xfrm>
            <a:off x="1752600" y="3303453"/>
            <a:ext cx="4552965" cy="3233807"/>
          </a:xfrm>
          <a:prstGeom prst="rect">
            <a:avLst/>
          </a:prstGeom>
          <a:noFill/>
          <a:ln w="9525">
            <a:noFill/>
            <a:miter lim="800000"/>
            <a:headEnd/>
            <a:tailEnd/>
          </a:ln>
        </p:spPr>
        <p:txBody>
          <a:bodyPr/>
          <a:lstStyle/>
          <a:p>
            <a:pPr>
              <a:spcBef>
                <a:spcPct val="20000"/>
              </a:spcBef>
            </a:pPr>
            <a:r>
              <a:rPr lang="en-US" sz="2800" dirty="0">
                <a:solidFill>
                  <a:srgbClr val="000000"/>
                </a:solidFill>
              </a:rPr>
              <a:t>Roy Chaudet</a:t>
            </a:r>
          </a:p>
          <a:p>
            <a:pPr>
              <a:spcBef>
                <a:spcPct val="20000"/>
              </a:spcBef>
            </a:pPr>
            <a:r>
              <a:rPr lang="en-US" sz="2000" dirty="0">
                <a:solidFill>
                  <a:srgbClr val="000000"/>
                </a:solidFill>
              </a:rPr>
              <a:t>Office of Information Collection</a:t>
            </a:r>
          </a:p>
          <a:p>
            <a:pPr>
              <a:spcBef>
                <a:spcPct val="20000"/>
              </a:spcBef>
            </a:pPr>
            <a:r>
              <a:rPr lang="en-US" sz="2000" dirty="0">
                <a:solidFill>
                  <a:srgbClr val="000000"/>
                </a:solidFill>
              </a:rPr>
              <a:t>Office of Environmental Information</a:t>
            </a:r>
          </a:p>
          <a:p>
            <a:pPr>
              <a:spcBef>
                <a:spcPct val="20000"/>
              </a:spcBef>
            </a:pPr>
            <a:r>
              <a:rPr lang="en-US" sz="2000" dirty="0">
                <a:solidFill>
                  <a:srgbClr val="000000"/>
                </a:solidFill>
              </a:rPr>
              <a:t>U.S. Environmental Protection Agency</a:t>
            </a:r>
          </a:p>
          <a:p>
            <a:pPr>
              <a:spcBef>
                <a:spcPct val="20000"/>
              </a:spcBef>
            </a:pPr>
            <a:r>
              <a:rPr lang="en-US" sz="2800" dirty="0">
                <a:solidFill>
                  <a:srgbClr val="000000"/>
                </a:solidFill>
              </a:rPr>
              <a:t>202-566-1703</a:t>
            </a:r>
          </a:p>
          <a:p>
            <a:pPr>
              <a:spcBef>
                <a:spcPct val="20000"/>
              </a:spcBef>
            </a:pPr>
            <a:r>
              <a:rPr lang="en-US" sz="2800" dirty="0">
                <a:solidFill>
                  <a:srgbClr val="000000"/>
                </a:solidFill>
                <a:hlinkClick r:id="rId4"/>
              </a:rPr>
              <a:t>chaudet.roy@epa.gov</a:t>
            </a:r>
            <a:endParaRPr lang="en-US" sz="2800" dirty="0">
              <a:solidFill>
                <a:srgbClr val="000000"/>
              </a:solidFill>
            </a:endParaRPr>
          </a:p>
          <a:p>
            <a:pPr marL="533400" indent="-533400">
              <a:spcBef>
                <a:spcPct val="20000"/>
              </a:spcBef>
            </a:pPr>
            <a:endParaRPr lang="en-US" sz="2800" dirty="0">
              <a:solidFill>
                <a:srgbClr val="000000"/>
              </a:solidFill>
            </a:endParaRPr>
          </a:p>
        </p:txBody>
      </p:sp>
      <p:sp>
        <p:nvSpPr>
          <p:cNvPr id="32" name="Rectangle 67"/>
          <p:cNvSpPr>
            <a:spLocks noChangeArrowheads="1"/>
          </p:cNvSpPr>
          <p:nvPr/>
        </p:nvSpPr>
        <p:spPr bwMode="auto">
          <a:xfrm>
            <a:off x="6793527" y="3315173"/>
            <a:ext cx="4552965" cy="3233807"/>
          </a:xfrm>
          <a:prstGeom prst="rect">
            <a:avLst/>
          </a:prstGeom>
          <a:noFill/>
          <a:ln w="9525">
            <a:noFill/>
            <a:miter lim="800000"/>
            <a:headEnd/>
            <a:tailEnd/>
          </a:ln>
        </p:spPr>
        <p:txBody>
          <a:bodyPr/>
          <a:lstStyle/>
          <a:p>
            <a:pPr>
              <a:spcBef>
                <a:spcPct val="20000"/>
              </a:spcBef>
            </a:pPr>
            <a:r>
              <a:rPr lang="en-US" sz="2800" dirty="0" smtClean="0">
                <a:solidFill>
                  <a:srgbClr val="000000"/>
                </a:solidFill>
              </a:rPr>
              <a:t>Estrella Calvo</a:t>
            </a:r>
            <a:endParaRPr lang="en-US" sz="2800" dirty="0">
              <a:solidFill>
                <a:srgbClr val="000000"/>
              </a:solidFill>
            </a:endParaRPr>
          </a:p>
          <a:p>
            <a:pPr>
              <a:spcBef>
                <a:spcPct val="20000"/>
              </a:spcBef>
            </a:pPr>
            <a:r>
              <a:rPr lang="en-US" sz="2000" dirty="0" smtClean="0">
                <a:solidFill>
                  <a:srgbClr val="000000"/>
                </a:solidFill>
              </a:rPr>
              <a:t>Region 5 Pesticides and Toxics Compliance Section</a:t>
            </a:r>
            <a:endParaRPr lang="en-US" sz="2000" dirty="0">
              <a:solidFill>
                <a:srgbClr val="000000"/>
              </a:solidFill>
            </a:endParaRPr>
          </a:p>
          <a:p>
            <a:pPr>
              <a:spcBef>
                <a:spcPct val="20000"/>
              </a:spcBef>
            </a:pPr>
            <a:r>
              <a:rPr lang="en-US" sz="2000" dirty="0">
                <a:solidFill>
                  <a:srgbClr val="000000"/>
                </a:solidFill>
              </a:rPr>
              <a:t>U.S. Environmental Protection Agency</a:t>
            </a:r>
          </a:p>
          <a:p>
            <a:pPr>
              <a:spcBef>
                <a:spcPct val="20000"/>
              </a:spcBef>
            </a:pPr>
            <a:r>
              <a:rPr lang="en-US" sz="2800" dirty="0">
                <a:solidFill>
                  <a:srgbClr val="000000"/>
                </a:solidFill>
              </a:rPr>
              <a:t>(312) </a:t>
            </a:r>
            <a:r>
              <a:rPr lang="en-US" sz="2800" dirty="0" smtClean="0">
                <a:solidFill>
                  <a:srgbClr val="000000"/>
                </a:solidFill>
              </a:rPr>
              <a:t>353-8931</a:t>
            </a:r>
          </a:p>
          <a:p>
            <a:pPr>
              <a:spcBef>
                <a:spcPct val="20000"/>
              </a:spcBef>
            </a:pPr>
            <a:r>
              <a:rPr lang="en-US" sz="2800" dirty="0" smtClean="0">
                <a:solidFill>
                  <a:srgbClr val="000000"/>
                </a:solidFill>
                <a:hlinkClick r:id="rId5"/>
              </a:rPr>
              <a:t>calvo.estrella@epa.gov</a:t>
            </a:r>
            <a:endParaRPr lang="en-US" sz="2800" dirty="0">
              <a:solidFill>
                <a:srgbClr val="000000"/>
              </a:solidFill>
            </a:endParaRPr>
          </a:p>
          <a:p>
            <a:pPr marL="533400" indent="-533400">
              <a:spcBef>
                <a:spcPct val="20000"/>
              </a:spcBef>
            </a:pPr>
            <a:endParaRPr lang="en-US" sz="2800" dirty="0">
              <a:solidFill>
                <a:srgbClr val="000000"/>
              </a:solidFill>
            </a:endParaRPr>
          </a:p>
        </p:txBody>
      </p:sp>
      <p:sp>
        <p:nvSpPr>
          <p:cNvPr id="28"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220425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4"/>
          <p:cNvSpPr>
            <a:spLocks noGrp="1"/>
          </p:cNvSpPr>
          <p:nvPr>
            <p:ph type="ctrTitle" idx="4294967295"/>
          </p:nvPr>
        </p:nvSpPr>
        <p:spPr>
          <a:xfrm>
            <a:off x="4343400" y="990600"/>
            <a:ext cx="6110288" cy="2667000"/>
          </a:xfrm>
        </p:spPr>
        <p:txBody>
          <a:bodyPr anchor="t"/>
          <a:lstStyle/>
          <a:p>
            <a:pPr algn="ctr"/>
            <a:r>
              <a:rPr lang="en-US" sz="2400" dirty="0"/>
              <a:t>ACE/ITDS Implementation Update</a:t>
            </a:r>
            <a:br>
              <a:rPr lang="en-US" sz="2400" dirty="0"/>
            </a:br>
            <a:r>
              <a:rPr lang="en-US" sz="2400" dirty="0"/>
              <a:t/>
            </a:r>
            <a:br>
              <a:rPr lang="en-US" sz="2400" dirty="0"/>
            </a:br>
            <a:r>
              <a:rPr lang="en-US" sz="2400" b="0" dirty="0"/>
              <a:t/>
            </a:r>
            <a:br>
              <a:rPr lang="en-US" sz="2400" b="0" dirty="0"/>
            </a:br>
            <a:r>
              <a:rPr lang="en-US" sz="2400" b="0" dirty="0"/>
              <a:t/>
            </a:r>
            <a:br>
              <a:rPr lang="en-US" sz="2400" b="0" dirty="0"/>
            </a:br>
            <a:r>
              <a:rPr lang="en-US" sz="2400" b="0" dirty="0"/>
              <a:t> </a:t>
            </a:r>
            <a:r>
              <a:rPr lang="en-US" sz="2400" dirty="0"/>
              <a:t/>
            </a:r>
            <a:br>
              <a:rPr lang="en-US" sz="2400" dirty="0"/>
            </a:br>
            <a:r>
              <a:rPr lang="en-US" b="0" dirty="0" smtClean="0"/>
              <a:t/>
            </a:r>
            <a:br>
              <a:rPr lang="en-US" b="0" dirty="0" smtClean="0"/>
            </a:br>
            <a:r>
              <a:rPr lang="en-US" sz="2800" dirty="0"/>
              <a:t/>
            </a:r>
            <a:br>
              <a:rPr lang="en-US" sz="2800" dirty="0"/>
            </a:br>
            <a:r>
              <a:rPr lang="en-US" sz="2800" dirty="0"/>
              <a:t/>
            </a:r>
            <a:br>
              <a:rPr lang="en-US" sz="2800" dirty="0"/>
            </a:br>
            <a:r>
              <a:rPr lang="en-US" sz="2800" dirty="0"/>
              <a:t/>
            </a:r>
            <a:br>
              <a:rPr lang="en-US" sz="2800" dirty="0"/>
            </a:br>
            <a:r>
              <a:rPr lang="en-US" sz="1400" b="0" dirty="0"/>
              <a:t/>
            </a:r>
            <a:br>
              <a:rPr lang="en-US" sz="1400" b="0" dirty="0"/>
            </a:br>
            <a:r>
              <a:rPr lang="en-US" sz="1400" b="0" dirty="0"/>
              <a:t>U.S. Public Health Service</a:t>
            </a:r>
            <a:br>
              <a:rPr lang="en-US" sz="1400" b="0" dirty="0"/>
            </a:br>
            <a:r>
              <a:rPr lang="en-US" sz="1400" b="0" dirty="0"/>
              <a:t>Director, Division of Import Operations</a:t>
            </a:r>
            <a:br>
              <a:rPr lang="en-US" sz="1400" b="0" dirty="0"/>
            </a:br>
            <a:endParaRPr lang="en-US" sz="1400" b="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6172200"/>
            <a:ext cx="2057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789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What we have accomplished:</a:t>
            </a:r>
            <a:r>
              <a:rPr lang="en-US" dirty="0">
                <a:solidFill>
                  <a:schemeClr val="accent2"/>
                </a:solidFill>
              </a:rPr>
              <a:t/>
            </a:r>
            <a:br>
              <a:rPr lang="en-US" dirty="0">
                <a:solidFill>
                  <a:schemeClr val="accent2"/>
                </a:solidFill>
              </a:rPr>
            </a:br>
            <a:endParaRPr lang="en-US" dirty="0"/>
          </a:p>
        </p:txBody>
      </p:sp>
      <p:sp>
        <p:nvSpPr>
          <p:cNvPr id="3" name="Content Placeholder 2"/>
          <p:cNvSpPr>
            <a:spLocks noGrp="1"/>
          </p:cNvSpPr>
          <p:nvPr>
            <p:ph idx="1"/>
          </p:nvPr>
        </p:nvSpPr>
        <p:spPr>
          <a:xfrm>
            <a:off x="1905000" y="990601"/>
            <a:ext cx="9645770" cy="5100629"/>
          </a:xfrm>
        </p:spPr>
        <p:txBody>
          <a:bodyPr/>
          <a:lstStyle/>
          <a:p>
            <a:pPr>
              <a:buFont typeface="+mj-lt"/>
              <a:buAutoNum type="arabicPeriod"/>
            </a:pPr>
            <a:r>
              <a:rPr lang="en-US" dirty="0" smtClean="0">
                <a:solidFill>
                  <a:schemeClr val="accent2">
                    <a:lumMod val="75000"/>
                  </a:schemeClr>
                </a:solidFill>
              </a:rPr>
              <a:t>ACE/ITDS </a:t>
            </a:r>
            <a:r>
              <a:rPr lang="en-US" dirty="0">
                <a:solidFill>
                  <a:schemeClr val="accent2">
                    <a:lumMod val="75000"/>
                  </a:schemeClr>
                </a:solidFill>
              </a:rPr>
              <a:t>– </a:t>
            </a:r>
            <a:r>
              <a:rPr lang="en-US" dirty="0" smtClean="0">
                <a:solidFill>
                  <a:schemeClr val="accent2">
                    <a:lumMod val="75000"/>
                  </a:schemeClr>
                </a:solidFill>
              </a:rPr>
              <a:t>FDA Implementation</a:t>
            </a:r>
          </a:p>
          <a:p>
            <a:pPr marL="800100" lvl="1" indent="-342900">
              <a:buFont typeface="+mj-lt"/>
              <a:buAutoNum type="alphaLcPeriod"/>
            </a:pPr>
            <a:r>
              <a:rPr lang="en-US" dirty="0" smtClean="0"/>
              <a:t>System </a:t>
            </a:r>
            <a:r>
              <a:rPr lang="en-US" dirty="0"/>
              <a:t>Development and </a:t>
            </a:r>
            <a:r>
              <a:rPr lang="en-US" dirty="0" smtClean="0"/>
              <a:t>Implementation</a:t>
            </a:r>
          </a:p>
          <a:p>
            <a:pPr marL="1257300" lvl="2" indent="-400050">
              <a:buFont typeface="+mj-lt"/>
              <a:buAutoNum type="romanLcPeriod"/>
            </a:pPr>
            <a:r>
              <a:rPr lang="en-US" dirty="0" smtClean="0"/>
              <a:t>Interoperable Web Services (IWS</a:t>
            </a:r>
            <a:r>
              <a:rPr lang="en-US" b="1" dirty="0" smtClean="0"/>
              <a:t>) </a:t>
            </a:r>
            <a:r>
              <a:rPr lang="en-US" dirty="0" smtClean="0"/>
              <a:t>launched in August 2014 </a:t>
            </a:r>
            <a:r>
              <a:rPr lang="en-US" b="1" dirty="0" smtClean="0"/>
              <a:t>(Completed)</a:t>
            </a:r>
          </a:p>
          <a:p>
            <a:pPr marL="1257300" lvl="2" indent="-400050">
              <a:buFont typeface="+mj-lt"/>
              <a:buAutoNum type="romanLcPeriod"/>
            </a:pPr>
            <a:r>
              <a:rPr lang="en-US" dirty="0" smtClean="0"/>
              <a:t>PG Message Set  </a:t>
            </a:r>
            <a:r>
              <a:rPr lang="en-US" b="1" dirty="0" smtClean="0"/>
              <a:t>(</a:t>
            </a:r>
            <a:r>
              <a:rPr lang="en-US" dirty="0" smtClean="0"/>
              <a:t>data elements, Supplemental Guide, Business Rules) </a:t>
            </a:r>
            <a:r>
              <a:rPr lang="en-US" b="1" dirty="0" smtClean="0"/>
              <a:t>(Complete)</a:t>
            </a:r>
          </a:p>
          <a:p>
            <a:pPr marL="1257300" lvl="2" indent="-400050">
              <a:buFont typeface="+mj-lt"/>
              <a:buAutoNum type="romanLcPeriod"/>
            </a:pPr>
            <a:r>
              <a:rPr lang="en-US" dirty="0" smtClean="0"/>
              <a:t>DIS Will not be integrated until later (FDA will utilize </a:t>
            </a:r>
            <a:r>
              <a:rPr lang="en-US" dirty="0"/>
              <a:t>ITACS) </a:t>
            </a:r>
            <a:r>
              <a:rPr lang="en-US" b="1" dirty="0"/>
              <a:t>(</a:t>
            </a:r>
            <a:r>
              <a:rPr lang="en-US" b="1" dirty="0" smtClean="0"/>
              <a:t>on-going)</a:t>
            </a:r>
          </a:p>
          <a:p>
            <a:pPr marL="1257300" lvl="2" indent="-400050">
              <a:buFont typeface="+mj-lt"/>
              <a:buAutoNum type="romanLcPeriod"/>
            </a:pPr>
            <a:r>
              <a:rPr lang="en-US" dirty="0" smtClean="0"/>
              <a:t>Unit Testing </a:t>
            </a:r>
            <a:r>
              <a:rPr lang="en-US" b="1" dirty="0" smtClean="0"/>
              <a:t>(on-going)</a:t>
            </a:r>
          </a:p>
          <a:p>
            <a:pPr marL="1257300" lvl="2" indent="-400050">
              <a:buFont typeface="+mj-lt"/>
              <a:buAutoNum type="romanLcPeriod"/>
            </a:pPr>
            <a:r>
              <a:rPr lang="en-US" dirty="0" smtClean="0"/>
              <a:t>CBP/FDA Testing </a:t>
            </a:r>
            <a:r>
              <a:rPr lang="en-US" b="1" dirty="0" smtClean="0"/>
              <a:t>(on-going)</a:t>
            </a:r>
          </a:p>
          <a:p>
            <a:pPr marL="1257300" lvl="2" indent="-400050">
              <a:buFont typeface="+mj-lt"/>
              <a:buAutoNum type="romanLcPeriod"/>
            </a:pPr>
            <a:r>
              <a:rPr lang="en-US" dirty="0" smtClean="0"/>
              <a:t>End to End Testing w/trade </a:t>
            </a:r>
            <a:r>
              <a:rPr lang="en-US" b="1" dirty="0" smtClean="0"/>
              <a:t>(on-going)</a:t>
            </a:r>
          </a:p>
          <a:p>
            <a:pPr marL="1257300" lvl="2" indent="-400050">
              <a:buFont typeface="+mj-lt"/>
              <a:buAutoNum type="romanLcPeriod"/>
            </a:pPr>
            <a:r>
              <a:rPr lang="en-US" b="1" dirty="0">
                <a:solidFill>
                  <a:srgbClr val="FF0000"/>
                </a:solidFill>
              </a:rPr>
              <a:t>FDA Pilot </a:t>
            </a:r>
            <a:r>
              <a:rPr lang="en-US" b="1" dirty="0" smtClean="0">
                <a:solidFill>
                  <a:srgbClr val="FF0000"/>
                </a:solidFill>
              </a:rPr>
              <a:t>Tests Begins August 19, 2015</a:t>
            </a:r>
          </a:p>
          <a:p>
            <a:pPr marL="857250" lvl="2" indent="0">
              <a:buNone/>
            </a:pPr>
            <a:endParaRPr lang="en-US" dirty="0" smtClean="0"/>
          </a:p>
          <a:p>
            <a:pPr marL="800100" lvl="1" indent="-342900">
              <a:buFont typeface="+mj-lt"/>
              <a:buAutoNum type="alphaLcPeriod"/>
            </a:pPr>
            <a:r>
              <a:rPr lang="en-US" dirty="0" smtClean="0"/>
              <a:t>Internal </a:t>
            </a:r>
            <a:r>
              <a:rPr lang="en-US" dirty="0"/>
              <a:t>Outreach </a:t>
            </a:r>
            <a:r>
              <a:rPr lang="en-US" dirty="0" smtClean="0"/>
              <a:t>Activity</a:t>
            </a:r>
          </a:p>
          <a:p>
            <a:pPr marL="1200150" lvl="2" indent="-342900">
              <a:buFont typeface="+mj-lt"/>
              <a:buAutoNum type="alphaLcPeriod"/>
            </a:pPr>
            <a:r>
              <a:rPr lang="en-US" dirty="0" smtClean="0"/>
              <a:t>Briefing FDA HQ and Field staff </a:t>
            </a:r>
            <a:r>
              <a:rPr lang="en-US" b="1" dirty="0" smtClean="0"/>
              <a:t>(Completed)</a:t>
            </a:r>
          </a:p>
          <a:p>
            <a:pPr marL="1200150" lvl="2" indent="-342900">
              <a:buFont typeface="+mj-lt"/>
              <a:buAutoNum type="alphaLcPeriod"/>
            </a:pPr>
            <a:r>
              <a:rPr lang="en-US" dirty="0" smtClean="0"/>
              <a:t>Briefing field staff on pilot schedule, new IT changes, Operational expectations </a:t>
            </a:r>
            <a:r>
              <a:rPr lang="en-US" b="1" dirty="0" smtClean="0"/>
              <a:t>(Completed) </a:t>
            </a:r>
          </a:p>
          <a:p>
            <a:pPr marL="1200150" lvl="2" indent="-342900">
              <a:buFont typeface="+mj-lt"/>
              <a:buAutoNum type="alphaLcPeriod"/>
            </a:pPr>
            <a:r>
              <a:rPr lang="en-US" dirty="0" smtClean="0"/>
              <a:t>CBP and FDA field staff  </a:t>
            </a:r>
            <a:r>
              <a:rPr lang="en-US" b="1" dirty="0" smtClean="0"/>
              <a:t>(TBD)</a:t>
            </a:r>
          </a:p>
          <a:p>
            <a:pPr marL="857250" lvl="2" indent="0">
              <a:buNone/>
            </a:pPr>
            <a:r>
              <a:rPr lang="en-US" dirty="0" smtClean="0"/>
              <a:t> </a:t>
            </a:r>
          </a:p>
          <a:p>
            <a:pPr marL="800100" lvl="1" indent="-342900">
              <a:buFont typeface="+mj-lt"/>
              <a:buAutoNum type="alphaLcPeriod"/>
            </a:pPr>
            <a:r>
              <a:rPr lang="en-US" dirty="0" smtClean="0"/>
              <a:t>External </a:t>
            </a:r>
            <a:r>
              <a:rPr lang="en-US" dirty="0"/>
              <a:t>Outreach </a:t>
            </a:r>
            <a:r>
              <a:rPr lang="en-US" dirty="0" smtClean="0"/>
              <a:t>Activity</a:t>
            </a:r>
          </a:p>
          <a:p>
            <a:pPr marL="1200150" lvl="2" indent="-342900">
              <a:buFont typeface="+mj-lt"/>
              <a:buAutoNum type="alphaLcPeriod"/>
            </a:pPr>
            <a:r>
              <a:rPr lang="en-US" dirty="0" smtClean="0"/>
              <a:t>Webinar of ACE/ITDS March 24, 2015  </a:t>
            </a:r>
            <a:r>
              <a:rPr lang="en-US" dirty="0" smtClean="0">
                <a:hlinkClick r:id="rId2"/>
              </a:rPr>
              <a:t>http://www.cbp.gov/trade/stakeholder-engagement/webinars</a:t>
            </a:r>
            <a:r>
              <a:rPr lang="en-US" dirty="0" smtClean="0"/>
              <a:t> </a:t>
            </a:r>
          </a:p>
          <a:p>
            <a:pPr marL="1200150" lvl="2" indent="-342900">
              <a:buFont typeface="+mj-lt"/>
              <a:buAutoNum type="alphaLcPeriod"/>
            </a:pPr>
            <a:r>
              <a:rPr lang="en-US" dirty="0" smtClean="0"/>
              <a:t>Port outreach scheduled by the BIEC EEC </a:t>
            </a:r>
          </a:p>
          <a:p>
            <a:pPr marL="1200150" lvl="2" indent="-342900">
              <a:buFont typeface="+mj-lt"/>
              <a:buAutoNum type="alphaLcPeriod"/>
            </a:pPr>
            <a:r>
              <a:rPr lang="en-US" dirty="0" smtClean="0"/>
              <a:t>Supplemental Webinar  </a:t>
            </a:r>
            <a:r>
              <a:rPr lang="en-US" b="1" dirty="0" smtClean="0"/>
              <a:t>(TBD)</a:t>
            </a:r>
          </a:p>
          <a:p>
            <a:pPr marL="1200150" lvl="2" indent="-342900">
              <a:buFont typeface="+mj-lt"/>
              <a:buAutoNum type="alphaLcPeriod"/>
            </a:pPr>
            <a:endParaRPr lang="en-US" dirty="0" smtClean="0"/>
          </a:p>
          <a:p>
            <a:pPr marL="800100" lvl="1" indent="-342900">
              <a:buFont typeface="+mj-lt"/>
              <a:buAutoNum type="alphaLcPeriod"/>
            </a:pPr>
            <a:r>
              <a:rPr lang="en-US" dirty="0" smtClean="0"/>
              <a:t>Administrative </a:t>
            </a:r>
            <a:r>
              <a:rPr lang="en-US" dirty="0"/>
              <a:t>and Legal </a:t>
            </a:r>
            <a:r>
              <a:rPr lang="en-US" dirty="0" smtClean="0"/>
              <a:t>Requirements</a:t>
            </a:r>
          </a:p>
          <a:p>
            <a:pPr marL="1200150" lvl="2" indent="-342900">
              <a:buFont typeface="+mj-lt"/>
              <a:buAutoNum type="alphaLcPeriod"/>
            </a:pPr>
            <a:r>
              <a:rPr lang="en-US" dirty="0" smtClean="0"/>
              <a:t>CBP NCAP FRN</a:t>
            </a:r>
            <a:r>
              <a:rPr lang="en-US" b="1" dirty="0" smtClean="0"/>
              <a:t>	(being Finalized)</a:t>
            </a:r>
          </a:p>
          <a:p>
            <a:pPr marL="1200150" lvl="2" indent="-342900">
              <a:buFont typeface="+mj-lt"/>
              <a:buAutoNum type="alphaLcPeriod"/>
            </a:pPr>
            <a:r>
              <a:rPr lang="en-US" dirty="0" smtClean="0"/>
              <a:t>FDA FRN </a:t>
            </a:r>
            <a:r>
              <a:rPr lang="en-US" b="1" dirty="0" smtClean="0"/>
              <a:t>	(In Progress)</a:t>
            </a:r>
          </a:p>
          <a:p>
            <a:pPr marL="1200150" lvl="2" indent="-342900">
              <a:buFont typeface="+mj-lt"/>
              <a:buAutoNum type="alphaLcPeriod"/>
            </a:pPr>
            <a:r>
              <a:rPr lang="en-US" dirty="0" smtClean="0"/>
              <a:t>MOU</a:t>
            </a:r>
            <a:r>
              <a:rPr lang="en-US" b="1" dirty="0" smtClean="0"/>
              <a:t>		(Completed)</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281964"/>
            <a:ext cx="2057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641810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FDA Pilot Schedule</a:t>
            </a:r>
            <a:r>
              <a:rPr lang="en-US" dirty="0">
                <a:solidFill>
                  <a:schemeClr val="accent2"/>
                </a:solidFill>
              </a:rPr>
              <a:t/>
            </a:r>
            <a:br>
              <a:rPr lang="en-US" dirty="0">
                <a:solidFill>
                  <a:schemeClr val="accent2"/>
                </a:solidFill>
              </a:rPr>
            </a:br>
            <a:endParaRPr lang="en-US" dirty="0"/>
          </a:p>
        </p:txBody>
      </p:sp>
      <p:sp>
        <p:nvSpPr>
          <p:cNvPr id="3" name="Content Placeholder 2"/>
          <p:cNvSpPr>
            <a:spLocks noGrp="1"/>
          </p:cNvSpPr>
          <p:nvPr>
            <p:ph idx="1"/>
          </p:nvPr>
        </p:nvSpPr>
        <p:spPr>
          <a:xfrm>
            <a:off x="2286000" y="1066800"/>
            <a:ext cx="8382000" cy="5638800"/>
          </a:xfrm>
        </p:spPr>
        <p:txBody>
          <a:bodyPr/>
          <a:lstStyle/>
          <a:p>
            <a:pPr marL="0" indent="0">
              <a:buNone/>
            </a:pPr>
            <a:r>
              <a:rPr lang="en-US" dirty="0" smtClean="0">
                <a:solidFill>
                  <a:schemeClr val="accent2"/>
                </a:solidFill>
              </a:rPr>
              <a:t>Date</a:t>
            </a:r>
            <a:r>
              <a:rPr lang="en-US" dirty="0">
                <a:solidFill>
                  <a:schemeClr val="accent2"/>
                </a:solidFill>
              </a:rPr>
              <a:t>:	</a:t>
            </a:r>
            <a:r>
              <a:rPr lang="en-US" dirty="0" smtClean="0">
                <a:solidFill>
                  <a:schemeClr val="accent2"/>
                </a:solidFill>
              </a:rPr>
              <a:t>	August 19, 2015</a:t>
            </a:r>
            <a:endParaRPr lang="en-US" dirty="0">
              <a:solidFill>
                <a:schemeClr val="accent2"/>
              </a:solidFill>
            </a:endParaRPr>
          </a:p>
          <a:p>
            <a:pPr marL="0" indent="0">
              <a:buNone/>
            </a:pPr>
            <a:r>
              <a:rPr lang="en-US" dirty="0">
                <a:solidFill>
                  <a:schemeClr val="accent2"/>
                </a:solidFill>
              </a:rPr>
              <a:t>Location: </a:t>
            </a:r>
            <a:r>
              <a:rPr lang="en-US" dirty="0" smtClean="0">
                <a:solidFill>
                  <a:schemeClr val="accent2"/>
                </a:solidFill>
              </a:rPr>
              <a:t>	Baltimore</a:t>
            </a:r>
            <a:r>
              <a:rPr lang="en-US" dirty="0">
                <a:solidFill>
                  <a:schemeClr val="accent2"/>
                </a:solidFill>
              </a:rPr>
              <a:t>, Philadelphia, </a:t>
            </a:r>
            <a:r>
              <a:rPr lang="en-US" dirty="0" err="1">
                <a:solidFill>
                  <a:schemeClr val="accent2"/>
                </a:solidFill>
              </a:rPr>
              <a:t>Otay</a:t>
            </a:r>
            <a:r>
              <a:rPr lang="en-US" dirty="0">
                <a:solidFill>
                  <a:schemeClr val="accent2"/>
                </a:solidFill>
              </a:rPr>
              <a:t> </a:t>
            </a:r>
            <a:r>
              <a:rPr lang="en-US" dirty="0" smtClean="0">
                <a:solidFill>
                  <a:schemeClr val="accent2"/>
                </a:solidFill>
              </a:rPr>
              <a:t>Mesa</a:t>
            </a:r>
            <a:endParaRPr lang="en-US" dirty="0">
              <a:solidFill>
                <a:schemeClr val="accent2"/>
              </a:solidFill>
            </a:endParaRPr>
          </a:p>
          <a:p>
            <a:pPr marL="0" indent="0">
              <a:buNone/>
            </a:pPr>
            <a:r>
              <a:rPr lang="en-US" dirty="0">
                <a:solidFill>
                  <a:schemeClr val="accent2"/>
                </a:solidFill>
              </a:rPr>
              <a:t>Commodities: </a:t>
            </a:r>
            <a:r>
              <a:rPr lang="en-US" dirty="0" smtClean="0">
                <a:solidFill>
                  <a:schemeClr val="accent2"/>
                </a:solidFill>
              </a:rPr>
              <a:t>	Drugs</a:t>
            </a:r>
            <a:r>
              <a:rPr lang="en-US" dirty="0">
                <a:solidFill>
                  <a:schemeClr val="accent2"/>
                </a:solidFill>
              </a:rPr>
              <a:t>, Medical </a:t>
            </a:r>
            <a:r>
              <a:rPr lang="en-US" dirty="0" smtClean="0">
                <a:solidFill>
                  <a:schemeClr val="accent2"/>
                </a:solidFill>
              </a:rPr>
              <a:t>Products, Biologics</a:t>
            </a:r>
          </a:p>
          <a:p>
            <a:pPr marL="0" indent="0">
              <a:buNone/>
            </a:pPr>
            <a:r>
              <a:rPr lang="en-US" dirty="0" smtClean="0">
                <a:solidFill>
                  <a:schemeClr val="accent2"/>
                </a:solidFill>
              </a:rPr>
              <a:t>Data elements:	Mandatory per Supplemental guide </a:t>
            </a:r>
            <a:r>
              <a:rPr lang="en-US" dirty="0" smtClean="0">
                <a:solidFill>
                  <a:srgbClr val="3131C5"/>
                </a:solidFill>
              </a:rPr>
              <a:t>(</a:t>
            </a:r>
            <a:r>
              <a:rPr lang="en-US" dirty="0">
                <a:solidFill>
                  <a:srgbClr val="3131C5"/>
                </a:solidFill>
              </a:rPr>
              <a:t>Until November 1</a:t>
            </a:r>
            <a:r>
              <a:rPr lang="en-US" dirty="0" smtClean="0">
                <a:solidFill>
                  <a:srgbClr val="3131C5"/>
                </a:solidFill>
              </a:rPr>
              <a:t>)</a:t>
            </a:r>
            <a:r>
              <a:rPr lang="en-US" dirty="0" smtClean="0"/>
              <a:t> </a:t>
            </a:r>
            <a:r>
              <a:rPr lang="en-US" dirty="0"/>
              <a:t>	</a:t>
            </a:r>
          </a:p>
          <a:p>
            <a:pPr marL="0" indent="0">
              <a:buNone/>
            </a:pPr>
            <a:r>
              <a:rPr lang="en-US" dirty="0" smtClean="0"/>
              <a:t>               ________________________________________________</a:t>
            </a:r>
            <a:r>
              <a:rPr lang="en-US" dirty="0"/>
              <a:t>	</a:t>
            </a:r>
          </a:p>
          <a:p>
            <a:pPr marL="0" indent="0">
              <a:buNone/>
            </a:pPr>
            <a:r>
              <a:rPr lang="en-US" dirty="0" smtClean="0">
                <a:solidFill>
                  <a:srgbClr val="C00000"/>
                </a:solidFill>
              </a:rPr>
              <a:t>Date</a:t>
            </a:r>
            <a:r>
              <a:rPr lang="en-US" dirty="0">
                <a:solidFill>
                  <a:srgbClr val="C00000"/>
                </a:solidFill>
              </a:rPr>
              <a:t>: </a:t>
            </a:r>
            <a:r>
              <a:rPr lang="en-US" dirty="0" smtClean="0">
                <a:solidFill>
                  <a:srgbClr val="C00000"/>
                </a:solidFill>
              </a:rPr>
              <a:t>		September 2, 2015</a:t>
            </a:r>
            <a:endParaRPr lang="en-US" dirty="0">
              <a:solidFill>
                <a:srgbClr val="C00000"/>
              </a:solidFill>
            </a:endParaRPr>
          </a:p>
          <a:p>
            <a:pPr marL="0" indent="0">
              <a:buNone/>
            </a:pPr>
            <a:r>
              <a:rPr lang="en-US" dirty="0">
                <a:solidFill>
                  <a:srgbClr val="C00000"/>
                </a:solidFill>
              </a:rPr>
              <a:t>Location:  </a:t>
            </a:r>
            <a:r>
              <a:rPr lang="en-US" dirty="0" smtClean="0">
                <a:solidFill>
                  <a:srgbClr val="C00000"/>
                </a:solidFill>
              </a:rPr>
              <a:t>	87 </a:t>
            </a:r>
            <a:r>
              <a:rPr lang="en-US" dirty="0">
                <a:solidFill>
                  <a:srgbClr val="C00000"/>
                </a:solidFill>
              </a:rPr>
              <a:t>ports identified by </a:t>
            </a:r>
            <a:r>
              <a:rPr lang="en-US" dirty="0" smtClean="0">
                <a:solidFill>
                  <a:srgbClr val="C00000"/>
                </a:solidFill>
              </a:rPr>
              <a:t>CBP (12 Aug19 + 75 September 2)</a:t>
            </a:r>
            <a:endParaRPr lang="en-US" dirty="0">
              <a:solidFill>
                <a:srgbClr val="C00000"/>
              </a:solidFill>
            </a:endParaRPr>
          </a:p>
          <a:p>
            <a:pPr marL="0" indent="0">
              <a:buNone/>
            </a:pPr>
            <a:r>
              <a:rPr lang="en-US" dirty="0">
                <a:solidFill>
                  <a:srgbClr val="C00000"/>
                </a:solidFill>
              </a:rPr>
              <a:t>Commodities: </a:t>
            </a:r>
            <a:r>
              <a:rPr lang="en-US" dirty="0" smtClean="0">
                <a:solidFill>
                  <a:srgbClr val="C00000"/>
                </a:solidFill>
              </a:rPr>
              <a:t>	</a:t>
            </a:r>
            <a:r>
              <a:rPr lang="en-US" i="1" dirty="0" smtClean="0"/>
              <a:t>All with the exception of FOOD</a:t>
            </a:r>
          </a:p>
          <a:p>
            <a:pPr marL="0" indent="0">
              <a:buNone/>
            </a:pPr>
            <a:r>
              <a:rPr lang="en-US" dirty="0">
                <a:solidFill>
                  <a:srgbClr val="C00000"/>
                </a:solidFill>
              </a:rPr>
              <a:t>Data elements:	Mandatory per Supplemental </a:t>
            </a:r>
            <a:r>
              <a:rPr lang="en-US" dirty="0" smtClean="0">
                <a:solidFill>
                  <a:srgbClr val="C00000"/>
                </a:solidFill>
              </a:rPr>
              <a:t>guide </a:t>
            </a:r>
            <a:r>
              <a:rPr lang="en-US" dirty="0" smtClean="0">
                <a:solidFill>
                  <a:srgbClr val="002060"/>
                </a:solidFill>
              </a:rPr>
              <a:t>(</a:t>
            </a:r>
            <a:r>
              <a:rPr lang="en-US" dirty="0" smtClean="0">
                <a:solidFill>
                  <a:srgbClr val="C00000"/>
                </a:solidFill>
              </a:rPr>
              <a:t>Until </a:t>
            </a:r>
            <a:r>
              <a:rPr lang="en-US" dirty="0">
                <a:solidFill>
                  <a:srgbClr val="C00000"/>
                </a:solidFill>
              </a:rPr>
              <a:t>November 1)</a:t>
            </a:r>
          </a:p>
          <a:p>
            <a:pPr marL="0" indent="0">
              <a:buNone/>
            </a:pPr>
            <a:endParaRPr lang="en-US" dirty="0" smtClean="0">
              <a:solidFill>
                <a:srgbClr val="C00000"/>
              </a:solidFill>
            </a:endParaRPr>
          </a:p>
          <a:p>
            <a:pPr marL="0" indent="0">
              <a:buNone/>
            </a:pPr>
            <a:r>
              <a:rPr lang="en-US" dirty="0"/>
              <a:t> </a:t>
            </a:r>
            <a:r>
              <a:rPr lang="en-US" dirty="0" smtClean="0"/>
              <a:t>	________________________________________________</a:t>
            </a:r>
            <a:endParaRPr lang="en-US" dirty="0">
              <a:solidFill>
                <a:srgbClr val="C00000"/>
              </a:solidFill>
            </a:endParaRPr>
          </a:p>
          <a:p>
            <a:pPr marL="0" indent="0">
              <a:buNone/>
            </a:pPr>
            <a:r>
              <a:rPr lang="en-US" dirty="0" smtClean="0">
                <a:solidFill>
                  <a:srgbClr val="339933"/>
                </a:solidFill>
              </a:rPr>
              <a:t>Date</a:t>
            </a:r>
            <a:r>
              <a:rPr lang="en-US" dirty="0">
                <a:solidFill>
                  <a:srgbClr val="339933"/>
                </a:solidFill>
              </a:rPr>
              <a:t>: </a:t>
            </a:r>
            <a:r>
              <a:rPr lang="en-US" dirty="0" smtClean="0">
                <a:solidFill>
                  <a:srgbClr val="339933"/>
                </a:solidFill>
              </a:rPr>
              <a:t>		September 16, </a:t>
            </a:r>
            <a:r>
              <a:rPr lang="en-US" dirty="0">
                <a:solidFill>
                  <a:srgbClr val="339933"/>
                </a:solidFill>
              </a:rPr>
              <a:t>2015</a:t>
            </a:r>
          </a:p>
          <a:p>
            <a:pPr marL="0" indent="0">
              <a:buNone/>
            </a:pPr>
            <a:r>
              <a:rPr lang="en-US" dirty="0">
                <a:solidFill>
                  <a:srgbClr val="339933"/>
                </a:solidFill>
              </a:rPr>
              <a:t>Location:  </a:t>
            </a:r>
            <a:r>
              <a:rPr lang="en-US" dirty="0" smtClean="0">
                <a:solidFill>
                  <a:srgbClr val="339933"/>
                </a:solidFill>
              </a:rPr>
              <a:t>	207 </a:t>
            </a:r>
            <a:r>
              <a:rPr lang="en-US" dirty="0">
                <a:solidFill>
                  <a:srgbClr val="339933"/>
                </a:solidFill>
              </a:rPr>
              <a:t>ports identified by CBP (12 </a:t>
            </a:r>
            <a:r>
              <a:rPr lang="en-US" dirty="0" smtClean="0">
                <a:solidFill>
                  <a:srgbClr val="339933"/>
                </a:solidFill>
              </a:rPr>
              <a:t>on 7/15 </a:t>
            </a:r>
            <a:r>
              <a:rPr lang="en-US" dirty="0">
                <a:solidFill>
                  <a:srgbClr val="339933"/>
                </a:solidFill>
              </a:rPr>
              <a:t>+ 75 </a:t>
            </a:r>
            <a:r>
              <a:rPr lang="en-US" dirty="0" smtClean="0">
                <a:solidFill>
                  <a:srgbClr val="339933"/>
                </a:solidFill>
              </a:rPr>
              <a:t>on 7/27 + 120 on 8/3)</a:t>
            </a:r>
            <a:endParaRPr lang="en-US" dirty="0">
              <a:solidFill>
                <a:srgbClr val="339933"/>
              </a:solidFill>
            </a:endParaRPr>
          </a:p>
          <a:p>
            <a:pPr marL="0" indent="0">
              <a:buNone/>
            </a:pPr>
            <a:r>
              <a:rPr lang="en-US" dirty="0">
                <a:solidFill>
                  <a:srgbClr val="339933"/>
                </a:solidFill>
              </a:rPr>
              <a:t>Commodities: </a:t>
            </a:r>
            <a:r>
              <a:rPr lang="en-US" dirty="0" smtClean="0">
                <a:solidFill>
                  <a:srgbClr val="339933"/>
                </a:solidFill>
              </a:rPr>
              <a:t>	</a:t>
            </a:r>
            <a:r>
              <a:rPr lang="en-US" i="1" dirty="0"/>
              <a:t> All with the exception of FOOD</a:t>
            </a:r>
            <a:endParaRPr lang="en-US" dirty="0">
              <a:solidFill>
                <a:srgbClr val="339933"/>
              </a:solidFill>
            </a:endParaRPr>
          </a:p>
          <a:p>
            <a:pPr marL="0" indent="0">
              <a:buNone/>
            </a:pPr>
            <a:r>
              <a:rPr lang="en-US" dirty="0" smtClean="0">
                <a:solidFill>
                  <a:srgbClr val="00B050"/>
                </a:solidFill>
              </a:rPr>
              <a:t>Data </a:t>
            </a:r>
            <a:r>
              <a:rPr lang="en-US" dirty="0">
                <a:solidFill>
                  <a:srgbClr val="00B050"/>
                </a:solidFill>
              </a:rPr>
              <a:t>elements:	Mandatory per Supplemental </a:t>
            </a:r>
            <a:r>
              <a:rPr lang="en-US" dirty="0" smtClean="0">
                <a:solidFill>
                  <a:srgbClr val="00B050"/>
                </a:solidFill>
              </a:rPr>
              <a:t>guide </a:t>
            </a:r>
            <a:r>
              <a:rPr lang="en-US" dirty="0">
                <a:solidFill>
                  <a:srgbClr val="00B050"/>
                </a:solidFill>
              </a:rPr>
              <a:t>(Until November 1</a:t>
            </a:r>
            <a:r>
              <a:rPr lang="en-US" dirty="0" smtClean="0">
                <a:solidFill>
                  <a:srgbClr val="00B050"/>
                </a:solidFill>
              </a:rPr>
              <a:t>)</a:t>
            </a:r>
          </a:p>
          <a:p>
            <a:pPr marL="0" indent="0">
              <a:buNone/>
            </a:pPr>
            <a:r>
              <a:rPr lang="en-US" dirty="0"/>
              <a:t>	</a:t>
            </a:r>
            <a:r>
              <a:rPr lang="en-US" dirty="0" smtClean="0"/>
              <a:t>________________________________________________</a:t>
            </a:r>
          </a:p>
          <a:p>
            <a:pPr marL="0" indent="0">
              <a:buNone/>
            </a:pPr>
            <a:r>
              <a:rPr lang="en-US" dirty="0" smtClean="0">
                <a:solidFill>
                  <a:srgbClr val="002060"/>
                </a:solidFill>
              </a:rPr>
              <a:t>Date</a:t>
            </a:r>
            <a:r>
              <a:rPr lang="en-US" dirty="0">
                <a:solidFill>
                  <a:srgbClr val="002060"/>
                </a:solidFill>
              </a:rPr>
              <a:t>: </a:t>
            </a:r>
            <a:r>
              <a:rPr lang="en-US" dirty="0" smtClean="0">
                <a:solidFill>
                  <a:srgbClr val="002060"/>
                </a:solidFill>
              </a:rPr>
              <a:t>		September 30, </a:t>
            </a:r>
            <a:r>
              <a:rPr lang="en-US" dirty="0">
                <a:solidFill>
                  <a:srgbClr val="002060"/>
                </a:solidFill>
              </a:rPr>
              <a:t>2015</a:t>
            </a:r>
          </a:p>
          <a:p>
            <a:pPr marL="0" indent="0">
              <a:buNone/>
            </a:pPr>
            <a:r>
              <a:rPr lang="en-US" dirty="0">
                <a:solidFill>
                  <a:srgbClr val="002060"/>
                </a:solidFill>
              </a:rPr>
              <a:t>Location:  </a:t>
            </a:r>
            <a:r>
              <a:rPr lang="en-US" dirty="0" smtClean="0">
                <a:solidFill>
                  <a:srgbClr val="002060"/>
                </a:solidFill>
              </a:rPr>
              <a:t>	All </a:t>
            </a:r>
            <a:r>
              <a:rPr lang="en-US" dirty="0">
                <a:solidFill>
                  <a:srgbClr val="002060"/>
                </a:solidFill>
              </a:rPr>
              <a:t>ports </a:t>
            </a:r>
            <a:endParaRPr lang="en-US" dirty="0" smtClean="0">
              <a:solidFill>
                <a:srgbClr val="002060"/>
              </a:solidFill>
            </a:endParaRPr>
          </a:p>
          <a:p>
            <a:pPr marL="0" indent="0">
              <a:buNone/>
            </a:pPr>
            <a:r>
              <a:rPr lang="en-US" dirty="0" smtClean="0">
                <a:solidFill>
                  <a:srgbClr val="002060"/>
                </a:solidFill>
              </a:rPr>
              <a:t>Commodities</a:t>
            </a:r>
            <a:r>
              <a:rPr lang="en-US" dirty="0">
                <a:solidFill>
                  <a:srgbClr val="002060"/>
                </a:solidFill>
              </a:rPr>
              <a:t>: </a:t>
            </a:r>
            <a:r>
              <a:rPr lang="en-US" dirty="0" smtClean="0">
                <a:solidFill>
                  <a:srgbClr val="002060"/>
                </a:solidFill>
              </a:rPr>
              <a:t>	All </a:t>
            </a:r>
            <a:r>
              <a:rPr lang="en-US" dirty="0" smtClean="0">
                <a:solidFill>
                  <a:srgbClr val="C00000"/>
                </a:solidFill>
              </a:rPr>
              <a:t>(Pending PN correction)</a:t>
            </a:r>
            <a:endParaRPr lang="en-US" dirty="0">
              <a:solidFill>
                <a:srgbClr val="C00000"/>
              </a:solidFill>
            </a:endParaRPr>
          </a:p>
          <a:p>
            <a:pPr marL="0" indent="0">
              <a:buNone/>
            </a:pPr>
            <a:r>
              <a:rPr lang="en-US" dirty="0">
                <a:solidFill>
                  <a:srgbClr val="002060"/>
                </a:solidFill>
              </a:rPr>
              <a:t>Data elements:	Mandatory per Supplemental </a:t>
            </a:r>
            <a:r>
              <a:rPr lang="en-US" dirty="0" smtClean="0">
                <a:solidFill>
                  <a:srgbClr val="002060"/>
                </a:solidFill>
              </a:rPr>
              <a:t>guide (Until November 1)</a:t>
            </a:r>
            <a:endParaRPr lang="en-US" dirty="0">
              <a:solidFill>
                <a:srgbClr val="002060"/>
              </a:solidFill>
            </a:endParaRPr>
          </a:p>
        </p:txBody>
      </p:sp>
      <p:sp>
        <p:nvSpPr>
          <p:cNvPr id="5"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804045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5605"/>
            <a:ext cx="10972800" cy="1143000"/>
          </a:xfrm>
        </p:spPr>
        <p:txBody>
          <a:bodyPr>
            <a:normAutofit fontScale="90000"/>
          </a:bodyPr>
          <a:lstStyle/>
          <a:p>
            <a:r>
              <a:rPr lang="en-US" dirty="0" smtClean="0"/>
              <a:t>Border Interagency Executive Council </a:t>
            </a:r>
            <a:br>
              <a:rPr lang="en-US" dirty="0" smtClean="0"/>
            </a:br>
            <a:r>
              <a:rPr lang="en-US" dirty="0" smtClean="0"/>
              <a:t>BIEC</a:t>
            </a:r>
            <a:endParaRPr lang="en-US" dirty="0"/>
          </a:p>
        </p:txBody>
      </p:sp>
      <p:sp>
        <p:nvSpPr>
          <p:cNvPr id="3" name="Content Placeholder 2"/>
          <p:cNvSpPr>
            <a:spLocks noGrp="1"/>
          </p:cNvSpPr>
          <p:nvPr>
            <p:ph idx="1"/>
          </p:nvPr>
        </p:nvSpPr>
        <p:spPr>
          <a:xfrm>
            <a:off x="1135380" y="2080727"/>
            <a:ext cx="10447020" cy="3565693"/>
          </a:xfrm>
        </p:spPr>
        <p:txBody>
          <a:bodyPr>
            <a:normAutofit/>
          </a:bodyPr>
          <a:lstStyle/>
          <a:p>
            <a:pPr marL="0">
              <a:spcBef>
                <a:spcPts val="0"/>
              </a:spcBef>
              <a:buNone/>
            </a:pPr>
            <a:r>
              <a:rPr lang="en-US" sz="2800" b="1" dirty="0"/>
              <a:t>Maria Luisa Boyce</a:t>
            </a:r>
          </a:p>
          <a:p>
            <a:pPr marL="0">
              <a:spcBef>
                <a:spcPts val="0"/>
              </a:spcBef>
              <a:buNone/>
            </a:pPr>
            <a:r>
              <a:rPr lang="en-US" sz="2800" dirty="0"/>
              <a:t>Senior Advisor to the Commissioner for Private and Trade Sector Engagement, </a:t>
            </a:r>
            <a:r>
              <a:rPr lang="en-US" sz="2800" dirty="0" smtClean="0"/>
              <a:t>Office </a:t>
            </a:r>
            <a:r>
              <a:rPr lang="en-US" sz="2800" dirty="0"/>
              <a:t>of Trade Relations, Office of the Commissioner, Customs and Border </a:t>
            </a:r>
            <a:r>
              <a:rPr lang="en-US" sz="2800" dirty="0" smtClean="0"/>
              <a:t>Protection</a:t>
            </a:r>
            <a:endParaRPr lang="en-US" sz="2800" b="1" dirty="0"/>
          </a:p>
          <a:p>
            <a:pPr marL="0">
              <a:spcBef>
                <a:spcPts val="0"/>
              </a:spcBef>
              <a:buNone/>
            </a:pPr>
            <a:endParaRPr lang="en-US" sz="2800" b="1" dirty="0" smtClean="0"/>
          </a:p>
          <a:p>
            <a:pPr marL="0">
              <a:spcBef>
                <a:spcPts val="0"/>
              </a:spcBef>
              <a:buNone/>
            </a:pPr>
            <a:r>
              <a:rPr lang="en-US" sz="2800" b="1" dirty="0" smtClean="0"/>
              <a:t>Captain Domenic J. Veneziano</a:t>
            </a:r>
          </a:p>
          <a:p>
            <a:pPr marL="0">
              <a:spcBef>
                <a:spcPts val="0"/>
              </a:spcBef>
              <a:buNone/>
            </a:pPr>
            <a:r>
              <a:rPr lang="en-US" sz="2800" dirty="0" smtClean="0"/>
              <a:t>Director, Division of Import Operations, U.S. Public Health Service, Food and Drug Administration</a:t>
            </a:r>
            <a:endParaRPr lang="en-US" sz="2800" dirty="0"/>
          </a:p>
          <a:p>
            <a:pPr marL="0">
              <a:spcBef>
                <a:spcPts val="0"/>
              </a:spcBef>
              <a:buNone/>
            </a:pPr>
            <a:endParaRPr lang="en-US" sz="4400" dirty="0"/>
          </a:p>
          <a:p>
            <a:pPr marL="0" lvl="0">
              <a:spcBef>
                <a:spcPts val="0"/>
              </a:spcBef>
              <a:buNone/>
            </a:pPr>
            <a:endParaRPr lang="en-US" sz="5900" b="1" dirty="0"/>
          </a:p>
          <a:p>
            <a:pPr marL="0" lvl="0">
              <a:spcBef>
                <a:spcPts val="0"/>
              </a:spcBef>
              <a:buNone/>
            </a:pPr>
            <a:endParaRPr lang="en-US" sz="4400" dirty="0"/>
          </a:p>
        </p:txBody>
      </p:sp>
      <p:pic>
        <p:nvPicPr>
          <p:cNvPr id="4" name="Picture 3" descr="C:\Users\zihgudj\Desktop\BIEC.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598" y="5646420"/>
            <a:ext cx="1076325" cy="1076325"/>
          </a:xfrm>
          <a:prstGeom prst="rect">
            <a:avLst/>
          </a:prstGeom>
          <a:noFill/>
          <a:effectLst>
            <a:glow rad="88900">
              <a:schemeClr val="bg1"/>
            </a:glow>
          </a:effectLst>
          <a:extLst/>
        </p:spPr>
      </p:pic>
      <p:sp>
        <p:nvSpPr>
          <p:cNvPr id="5"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242010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76201"/>
            <a:ext cx="6019800" cy="6781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2"/>
          <p:cNvSpPr txBox="1">
            <a:spLocks/>
          </p:cNvSpPr>
          <p:nvPr/>
        </p:nvSpPr>
        <p:spPr>
          <a:xfrm>
            <a:off x="11176000" y="6248400"/>
            <a:ext cx="1016000" cy="457200"/>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23F21-A273-4296-BCE4-CCE91775A0F1}" type="slidenum">
              <a:rPr kumimoji="0" lang="en-US" sz="1400" b="0" i="0" u="none" strike="noStrike" kern="1200" cap="none" spc="0" normalizeH="0" baseline="0" noProof="0" smtClean="0">
                <a:ln>
                  <a:noFill/>
                </a:ln>
                <a:solidFill>
                  <a:prstClr val="black"/>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5881518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title"/>
          </p:nvPr>
        </p:nvSpPr>
        <p:spPr>
          <a:xfrm>
            <a:off x="1981200" y="76201"/>
            <a:ext cx="8229600" cy="258763"/>
          </a:xfrm>
        </p:spPr>
        <p:txBody>
          <a:bodyPr/>
          <a:lstStyle/>
          <a:p>
            <a:r>
              <a:rPr lang="en-US" altLang="en-US" sz="2000"/>
              <a:t>Drug Typing and Data Requirements – By Form</a:t>
            </a:r>
          </a:p>
        </p:txBody>
      </p:sp>
      <p:graphicFrame>
        <p:nvGraphicFramePr>
          <p:cNvPr id="4" name="Content Placeholder 3"/>
          <p:cNvGraphicFramePr>
            <a:graphicFrameLocks noGrp="1"/>
          </p:cNvGraphicFramePr>
          <p:nvPr>
            <p:ph idx="4294967295"/>
          </p:nvPr>
        </p:nvGraphicFramePr>
        <p:xfrm>
          <a:off x="1600200" y="381000"/>
          <a:ext cx="89154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676400" y="6307138"/>
            <a:ext cx="1143000" cy="368300"/>
          </a:xfrm>
          <a:prstGeom prst="rect">
            <a:avLst/>
          </a:prstGeom>
          <a:noFill/>
        </p:spPr>
        <p:txBody>
          <a:bodyPr>
            <a:spAutoFit/>
          </a:bodyPr>
          <a:lstStyle/>
          <a:p>
            <a:pPr>
              <a:defRPr/>
            </a:pPr>
            <a:r>
              <a:rPr lang="en-US" sz="900" dirty="0">
                <a:solidFill>
                  <a:prstClr val="black"/>
                </a:solidFill>
                <a:cs typeface="Arial" charset="0"/>
              </a:rPr>
              <a:t>* - See list of  applicable Products</a:t>
            </a:r>
          </a:p>
        </p:txBody>
      </p:sp>
      <p:sp>
        <p:nvSpPr>
          <p:cNvPr id="5"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137054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dirty="0" smtClean="0"/>
              <a:t>Table-top </a:t>
            </a:r>
            <a:r>
              <a:rPr lang="en-US" dirty="0"/>
              <a:t>exercises for export and import processes:</a:t>
            </a:r>
            <a:br>
              <a:rPr lang="en-US" dirty="0"/>
            </a:br>
            <a:endParaRPr lang="en-US" dirty="0"/>
          </a:p>
        </p:txBody>
      </p:sp>
      <p:sp>
        <p:nvSpPr>
          <p:cNvPr id="3" name="Content Placeholder 2"/>
          <p:cNvSpPr>
            <a:spLocks noGrp="1"/>
          </p:cNvSpPr>
          <p:nvPr>
            <p:ph idx="1"/>
          </p:nvPr>
        </p:nvSpPr>
        <p:spPr>
          <a:xfrm>
            <a:off x="2286000" y="1066801"/>
            <a:ext cx="8161340" cy="5100629"/>
          </a:xfrm>
        </p:spPr>
        <p:txBody>
          <a:bodyPr/>
          <a:lstStyle/>
          <a:p>
            <a:pPr marL="0" indent="0">
              <a:buNone/>
            </a:pPr>
            <a:endParaRPr lang="en-US" dirty="0"/>
          </a:p>
          <a:p>
            <a:r>
              <a:rPr lang="en-US" b="0" dirty="0">
                <a:solidFill>
                  <a:schemeClr val="accent2"/>
                </a:solidFill>
              </a:rPr>
              <a:t>On October 30, 2014, the Process Coordination Committee and the Risk Management Committee conducted two table top exercises for the BIEC that walked through the importation process of two separate products with multiple agency jurisdictions.  The purpose of the exercise was to identify pain points and create a discussion of ways to streamline trade processes, facilitate lawful and compliant trade, and enhance compliance and enforcement efforts</a:t>
            </a:r>
            <a:r>
              <a:rPr lang="en-US" b="0" dirty="0" smtClean="0">
                <a:solidFill>
                  <a:schemeClr val="accent2"/>
                </a:solidFill>
              </a:rPr>
              <a:t>.</a:t>
            </a:r>
            <a:endParaRPr lang="en-US" b="0" dirty="0">
              <a:solidFill>
                <a:schemeClr val="accent2"/>
              </a:solidFill>
            </a:endParaRPr>
          </a:p>
          <a:p>
            <a:pPr marL="0" indent="0">
              <a:buNone/>
            </a:pPr>
            <a:r>
              <a:rPr lang="en-US" b="0" dirty="0">
                <a:solidFill>
                  <a:schemeClr val="accent2"/>
                </a:solidFill>
              </a:rPr>
              <a:t> </a:t>
            </a:r>
          </a:p>
          <a:p>
            <a:r>
              <a:rPr lang="en-US" b="0" dirty="0">
                <a:solidFill>
                  <a:schemeClr val="accent2"/>
                </a:solidFill>
              </a:rPr>
              <a:t>The two exercises identified six pain points, which </a:t>
            </a:r>
            <a:r>
              <a:rPr lang="en-US" b="0" dirty="0" smtClean="0">
                <a:solidFill>
                  <a:schemeClr val="accent2"/>
                </a:solidFill>
              </a:rPr>
              <a:t>needed </a:t>
            </a:r>
            <a:r>
              <a:rPr lang="en-US" b="0" dirty="0">
                <a:solidFill>
                  <a:schemeClr val="accent2"/>
                </a:solidFill>
              </a:rPr>
              <a:t>to be evaluated.  They include the need </a:t>
            </a:r>
            <a:r>
              <a:rPr lang="en-US" b="0" dirty="0" smtClean="0">
                <a:solidFill>
                  <a:schemeClr val="accent2"/>
                </a:solidFill>
              </a:rPr>
              <a:t>to: </a:t>
            </a:r>
          </a:p>
          <a:p>
            <a:pPr marL="0" indent="0">
              <a:buNone/>
            </a:pPr>
            <a:endParaRPr lang="en-US" b="0" dirty="0" smtClean="0">
              <a:solidFill>
                <a:schemeClr val="accent2"/>
              </a:solidFill>
            </a:endParaRPr>
          </a:p>
          <a:p>
            <a:pPr lvl="1">
              <a:buFont typeface="+mj-lt"/>
              <a:buAutoNum type="arabicPeriod"/>
            </a:pPr>
            <a:r>
              <a:rPr lang="en-US" dirty="0" smtClean="0">
                <a:solidFill>
                  <a:schemeClr val="accent2"/>
                </a:solidFill>
              </a:rPr>
              <a:t>explore </a:t>
            </a:r>
            <a:r>
              <a:rPr lang="en-US" dirty="0">
                <a:solidFill>
                  <a:schemeClr val="accent2"/>
                </a:solidFill>
              </a:rPr>
              <a:t>timely access to import data</a:t>
            </a:r>
            <a:r>
              <a:rPr lang="en-US" dirty="0" smtClean="0">
                <a:solidFill>
                  <a:schemeClr val="accent2"/>
                </a:solidFill>
              </a:rPr>
              <a:t>, </a:t>
            </a:r>
            <a:r>
              <a:rPr lang="en-US" b="1" dirty="0" smtClean="0">
                <a:solidFill>
                  <a:schemeClr val="accent2"/>
                </a:solidFill>
              </a:rPr>
              <a:t>(Completed) </a:t>
            </a:r>
          </a:p>
          <a:p>
            <a:pPr lvl="1">
              <a:buFont typeface="+mj-lt"/>
              <a:buAutoNum type="arabicPeriod"/>
            </a:pPr>
            <a:r>
              <a:rPr lang="en-US" dirty="0" smtClean="0">
                <a:solidFill>
                  <a:schemeClr val="accent2"/>
                </a:solidFill>
              </a:rPr>
              <a:t>the </a:t>
            </a:r>
            <a:r>
              <a:rPr lang="en-US" dirty="0">
                <a:solidFill>
                  <a:schemeClr val="accent2"/>
                </a:solidFill>
              </a:rPr>
              <a:t>potential utilization of unique facility and entity identifiers, </a:t>
            </a:r>
            <a:endParaRPr lang="en-US" dirty="0" smtClean="0">
              <a:solidFill>
                <a:schemeClr val="accent2"/>
              </a:solidFill>
            </a:endParaRPr>
          </a:p>
          <a:p>
            <a:pPr lvl="1">
              <a:buFont typeface="+mj-lt"/>
              <a:buAutoNum type="arabicPeriod"/>
            </a:pPr>
            <a:r>
              <a:rPr lang="en-US" dirty="0" smtClean="0">
                <a:solidFill>
                  <a:schemeClr val="accent2"/>
                </a:solidFill>
              </a:rPr>
              <a:t>the </a:t>
            </a:r>
            <a:r>
              <a:rPr lang="en-US" dirty="0">
                <a:solidFill>
                  <a:schemeClr val="accent2"/>
                </a:solidFill>
              </a:rPr>
              <a:t>pivotal role of data quality and validation, </a:t>
            </a:r>
            <a:r>
              <a:rPr lang="en-US" b="1" dirty="0">
                <a:solidFill>
                  <a:schemeClr val="accent2"/>
                </a:solidFill>
              </a:rPr>
              <a:t>(Completed) </a:t>
            </a:r>
            <a:endParaRPr lang="en-US" dirty="0" smtClean="0">
              <a:solidFill>
                <a:schemeClr val="accent2"/>
              </a:solidFill>
            </a:endParaRPr>
          </a:p>
          <a:p>
            <a:pPr lvl="1">
              <a:buFont typeface="+mj-lt"/>
              <a:buAutoNum type="arabicPeriod"/>
            </a:pPr>
            <a:r>
              <a:rPr lang="en-US" dirty="0" smtClean="0">
                <a:solidFill>
                  <a:schemeClr val="accent2"/>
                </a:solidFill>
              </a:rPr>
              <a:t>transparency </a:t>
            </a:r>
            <a:r>
              <a:rPr lang="en-US" dirty="0">
                <a:solidFill>
                  <a:schemeClr val="accent2"/>
                </a:solidFill>
              </a:rPr>
              <a:t>on agencies targeting rules, </a:t>
            </a:r>
            <a:endParaRPr lang="en-US" dirty="0" smtClean="0">
              <a:solidFill>
                <a:schemeClr val="accent2"/>
              </a:solidFill>
            </a:endParaRPr>
          </a:p>
          <a:p>
            <a:pPr lvl="1">
              <a:buFont typeface="+mj-lt"/>
              <a:buAutoNum type="arabicPeriod"/>
            </a:pPr>
            <a:r>
              <a:rPr lang="en-US" dirty="0" smtClean="0">
                <a:solidFill>
                  <a:schemeClr val="accent2"/>
                </a:solidFill>
              </a:rPr>
              <a:t>enhanced </a:t>
            </a:r>
            <a:r>
              <a:rPr lang="en-US" dirty="0">
                <a:solidFill>
                  <a:schemeClr val="accent2"/>
                </a:solidFill>
              </a:rPr>
              <a:t>communication on hold and release decision both to agencies and the trade, </a:t>
            </a:r>
            <a:r>
              <a:rPr lang="en-US" b="1" dirty="0">
                <a:solidFill>
                  <a:schemeClr val="accent2"/>
                </a:solidFill>
              </a:rPr>
              <a:t>(</a:t>
            </a:r>
            <a:r>
              <a:rPr lang="en-US" b="1" dirty="0" smtClean="0">
                <a:solidFill>
                  <a:schemeClr val="accent2"/>
                </a:solidFill>
              </a:rPr>
              <a:t>Completed improvements still needed) </a:t>
            </a:r>
            <a:endParaRPr lang="en-US" dirty="0" smtClean="0">
              <a:solidFill>
                <a:schemeClr val="accent2"/>
              </a:solidFill>
            </a:endParaRPr>
          </a:p>
          <a:p>
            <a:pPr lvl="1">
              <a:buFont typeface="+mj-lt"/>
              <a:buAutoNum type="arabicPeriod"/>
            </a:pPr>
            <a:r>
              <a:rPr lang="en-US" dirty="0" smtClean="0">
                <a:solidFill>
                  <a:schemeClr val="accent2"/>
                </a:solidFill>
              </a:rPr>
              <a:t>and </a:t>
            </a:r>
            <a:r>
              <a:rPr lang="en-US" dirty="0">
                <a:solidFill>
                  <a:schemeClr val="accent2"/>
                </a:solidFill>
              </a:rPr>
              <a:t>transparency between agencies on final disposition and enforcement actions.</a:t>
            </a:r>
          </a:p>
          <a:p>
            <a:endParaRPr lang="en-US" dirty="0" smtClean="0"/>
          </a:p>
          <a:p>
            <a:r>
              <a:rPr lang="en-US" b="0" dirty="0" smtClean="0">
                <a:solidFill>
                  <a:schemeClr val="accent2"/>
                </a:solidFill>
              </a:rPr>
              <a:t>These “Pain Points” have been evaluated and proposed solutions identified and currently in process</a:t>
            </a:r>
            <a:endParaRPr lang="en-US" b="0" dirty="0">
              <a:solidFill>
                <a:schemeClr val="accent2"/>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6362700"/>
            <a:ext cx="2057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292215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3550" y="1963739"/>
            <a:ext cx="872490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490035" y="76200"/>
            <a:ext cx="2723824" cy="1477328"/>
          </a:xfrm>
          <a:prstGeom prst="rect">
            <a:avLst/>
          </a:prstGeom>
          <a:noFill/>
        </p:spPr>
        <p:txBody>
          <a:bodyPr wrap="none">
            <a:spAutoFit/>
          </a:bodyPr>
          <a:lstStyle/>
          <a:p>
            <a:pPr algn="ctr" fontAlgn="base">
              <a:spcBef>
                <a:spcPct val="0"/>
              </a:spcBef>
              <a:spcAft>
                <a:spcPct val="0"/>
              </a:spcAft>
              <a:defRPr/>
            </a:pPr>
            <a:r>
              <a:rPr lang="en-US" sz="5400" b="1" spc="300" dirty="0">
                <a:ln w="11430" cmpd="sng">
                  <a:solidFill>
                    <a:srgbClr val="00CC99">
                      <a:tint val="10000"/>
                    </a:srgbClr>
                  </a:solidFill>
                  <a:prstDash val="solid"/>
                  <a:miter lim="800000"/>
                </a:ln>
                <a:gradFill>
                  <a:gsLst>
                    <a:gs pos="10000">
                      <a:srgbClr val="00CC99">
                        <a:tint val="83000"/>
                        <a:shade val="100000"/>
                        <a:satMod val="200000"/>
                      </a:srgbClr>
                    </a:gs>
                    <a:gs pos="75000">
                      <a:srgbClr val="00CC99">
                        <a:tint val="100000"/>
                        <a:shade val="50000"/>
                        <a:satMod val="150000"/>
                      </a:srgbClr>
                    </a:gs>
                  </a:gsLst>
                  <a:lin ang="5400000"/>
                </a:gradFill>
                <a:effectLst>
                  <a:glow rad="45500">
                    <a:srgbClr val="00CC99">
                      <a:satMod val="220000"/>
                      <a:alpha val="35000"/>
                    </a:srgbClr>
                  </a:glow>
                </a:effectLst>
                <a:cs typeface="Arial" charset="0"/>
              </a:rPr>
              <a:t>DRAFT</a:t>
            </a:r>
          </a:p>
          <a:p>
            <a:pPr algn="ctr" fontAlgn="base">
              <a:spcBef>
                <a:spcPct val="0"/>
              </a:spcBef>
              <a:spcAft>
                <a:spcPct val="0"/>
              </a:spcAft>
              <a:defRPr/>
            </a:pPr>
            <a:r>
              <a:rPr lang="en-US" b="1" spc="300" dirty="0">
                <a:ln w="11430" cmpd="sng">
                  <a:solidFill>
                    <a:srgbClr val="00CC99">
                      <a:tint val="10000"/>
                    </a:srgbClr>
                  </a:solidFill>
                  <a:prstDash val="solid"/>
                  <a:miter lim="800000"/>
                </a:ln>
                <a:gradFill>
                  <a:gsLst>
                    <a:gs pos="10000">
                      <a:srgbClr val="00CC99">
                        <a:tint val="83000"/>
                        <a:shade val="100000"/>
                        <a:satMod val="200000"/>
                      </a:srgbClr>
                    </a:gs>
                    <a:gs pos="75000">
                      <a:srgbClr val="00CC99">
                        <a:tint val="100000"/>
                        <a:shade val="50000"/>
                        <a:satMod val="150000"/>
                      </a:srgbClr>
                    </a:gs>
                  </a:gsLst>
                  <a:lin ang="5400000"/>
                </a:gradFill>
                <a:effectLst>
                  <a:glow rad="45500">
                    <a:srgbClr val="00CC99">
                      <a:satMod val="220000"/>
                      <a:alpha val="35000"/>
                    </a:srgbClr>
                  </a:glow>
                </a:effectLst>
                <a:cs typeface="Arial" charset="0"/>
              </a:rPr>
              <a:t>3-31-2015</a:t>
            </a:r>
          </a:p>
          <a:p>
            <a:pPr algn="ctr" fontAlgn="base">
              <a:spcBef>
                <a:spcPct val="0"/>
              </a:spcBef>
              <a:spcAft>
                <a:spcPct val="0"/>
              </a:spcAft>
              <a:defRPr/>
            </a:pPr>
            <a:r>
              <a:rPr lang="en-US" b="1" spc="300" dirty="0">
                <a:ln w="11430" cmpd="sng">
                  <a:solidFill>
                    <a:srgbClr val="00CC99">
                      <a:tint val="10000"/>
                    </a:srgbClr>
                  </a:solidFill>
                  <a:prstDash val="solid"/>
                  <a:miter lim="800000"/>
                </a:ln>
                <a:gradFill>
                  <a:gsLst>
                    <a:gs pos="10000">
                      <a:srgbClr val="00CC99">
                        <a:tint val="83000"/>
                        <a:shade val="100000"/>
                        <a:satMod val="200000"/>
                      </a:srgbClr>
                    </a:gs>
                    <a:gs pos="75000">
                      <a:srgbClr val="00CC99">
                        <a:tint val="100000"/>
                        <a:shade val="50000"/>
                        <a:satMod val="150000"/>
                      </a:srgbClr>
                    </a:gs>
                  </a:gsLst>
                  <a:lin ang="5400000"/>
                </a:gradFill>
                <a:effectLst>
                  <a:glow rad="45500">
                    <a:srgbClr val="00CC99">
                      <a:satMod val="220000"/>
                      <a:alpha val="35000"/>
                    </a:srgbClr>
                  </a:glow>
                </a:effectLst>
                <a:cs typeface="Arial" charset="0"/>
              </a:rPr>
              <a:t>The To Be</a:t>
            </a:r>
          </a:p>
        </p:txBody>
      </p:sp>
      <p:sp>
        <p:nvSpPr>
          <p:cNvPr id="4"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046548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914400"/>
            <a:ext cx="7772400" cy="1143000"/>
          </a:xfrm>
          <a:noFill/>
          <a:ln>
            <a:noFill/>
          </a:ln>
          <a:effectLst/>
        </p:spPr>
        <p:style>
          <a:lnRef idx="3">
            <a:schemeClr val="lt1"/>
          </a:lnRef>
          <a:fillRef idx="1">
            <a:schemeClr val="accent2"/>
          </a:fillRef>
          <a:effectRef idx="1">
            <a:schemeClr val="accent2"/>
          </a:effectRef>
          <a:fontRef idx="minor">
            <a:schemeClr val="lt1"/>
          </a:fontRef>
        </p:style>
        <p:txBody>
          <a:bodyPr>
            <a:normAutofit fontScale="90000"/>
          </a:bodyPr>
          <a:lstStyle/>
          <a:p>
            <a:r>
              <a:rPr lang="en-US" sz="3300" dirty="0">
                <a:solidFill>
                  <a:schemeClr val="tx2"/>
                </a:solidFill>
                <a:latin typeface="Times New Roman" panose="02020603050405020304" pitchFamily="18" charset="0"/>
                <a:cs typeface="Times New Roman" panose="02020603050405020304" pitchFamily="18" charset="0"/>
              </a:rPr>
              <a:t>APHIS READINESS</a:t>
            </a:r>
            <a:br>
              <a:rPr lang="en-US" sz="3300" dirty="0">
                <a:solidFill>
                  <a:schemeClr val="tx2"/>
                </a:solidFill>
                <a:latin typeface="Times New Roman" panose="02020603050405020304" pitchFamily="18" charset="0"/>
                <a:cs typeface="Times New Roman" panose="02020603050405020304" pitchFamily="18" charset="0"/>
              </a:rPr>
            </a:br>
            <a:r>
              <a:rPr lang="en-US" sz="3300" dirty="0">
                <a:solidFill>
                  <a:schemeClr val="tx2"/>
                </a:solidFill>
                <a:latin typeface="Times New Roman" panose="02020603050405020304" pitchFamily="18" charset="0"/>
                <a:cs typeface="Times New Roman" panose="02020603050405020304" pitchFamily="18" charset="0"/>
              </a:rPr>
              <a:t>Automated Commercial Environment</a:t>
            </a:r>
            <a:r>
              <a:rPr lang="en-US" dirty="0" smtClean="0">
                <a:solidFill>
                  <a:schemeClr val="tx2"/>
                </a:solidFill>
                <a:latin typeface="Times New Roman" panose="02020603050405020304" pitchFamily="18" charset="0"/>
                <a:cs typeface="Times New Roman" panose="02020603050405020304" pitchFamily="18" charset="0"/>
              </a:rPr>
              <a:t/>
            </a:r>
            <a:br>
              <a:rPr lang="en-US" dirty="0" smtClean="0">
                <a:solidFill>
                  <a:schemeClr val="tx2"/>
                </a:solidFill>
                <a:latin typeface="Times New Roman" panose="02020603050405020304" pitchFamily="18" charset="0"/>
                <a:cs typeface="Times New Roman" panose="02020603050405020304" pitchFamily="18" charset="0"/>
              </a:rPr>
            </a:br>
            <a:r>
              <a:rPr lang="en-US" dirty="0"/>
              <a:t/>
            </a:r>
            <a:br>
              <a:rPr lang="en-US" dirty="0"/>
            </a:br>
            <a:r>
              <a:rPr lang="en-US" sz="2800" dirty="0"/>
              <a:t/>
            </a:r>
            <a:br>
              <a:rPr lang="en-US" sz="2800" dirty="0"/>
            </a:br>
            <a:r>
              <a:rPr lang="en-US" sz="2800" dirty="0"/>
              <a:t/>
            </a:r>
            <a:br>
              <a:rPr lang="en-US" sz="2800" dirty="0"/>
            </a:br>
            <a:r>
              <a:rPr lang="en-US" sz="2800" dirty="0"/>
              <a:t/>
            </a:r>
            <a:br>
              <a:rPr lang="en-US" sz="2800" dirty="0"/>
            </a:br>
            <a:endParaRPr lang="en-US" sz="2800" dirty="0"/>
          </a:p>
        </p:txBody>
      </p:sp>
      <p:sp>
        <p:nvSpPr>
          <p:cNvPr id="3" name="Rectangle 2"/>
          <p:cNvSpPr/>
          <p:nvPr/>
        </p:nvSpPr>
        <p:spPr>
          <a:xfrm>
            <a:off x="3328472" y="4724401"/>
            <a:ext cx="5535056" cy="184595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dirty="0">
              <a:solidFill>
                <a:prstClr val="white"/>
              </a:solidFill>
              <a:latin typeface="Times New Roman" panose="02020603050405020304" pitchFamily="18" charset="0"/>
              <a:cs typeface="Times New Roman" panose="02020603050405020304" pitchFamily="18" charset="0"/>
            </a:endParaRPr>
          </a:p>
          <a:p>
            <a:pPr algn="ctr"/>
            <a:r>
              <a:rPr lang="en-US" sz="2400" b="1" dirty="0">
                <a:solidFill>
                  <a:prstClr val="white"/>
                </a:solidFill>
                <a:latin typeface="Times New Roman" panose="02020603050405020304" pitchFamily="18" charset="0"/>
                <a:cs typeface="Times New Roman" panose="02020603050405020304" pitchFamily="18" charset="0"/>
              </a:rPr>
              <a:t>Sean Blount</a:t>
            </a:r>
          </a:p>
          <a:p>
            <a:pPr algn="ctr"/>
            <a:r>
              <a:rPr lang="en-US" sz="2400" dirty="0">
                <a:solidFill>
                  <a:prstClr val="white"/>
                </a:solidFill>
                <a:latin typeface="Times New Roman" panose="02020603050405020304" pitchFamily="18" charset="0"/>
                <a:cs typeface="Times New Roman" panose="02020603050405020304" pitchFamily="18" charset="0"/>
              </a:rPr>
              <a:t>US Department of Agriculture</a:t>
            </a:r>
          </a:p>
          <a:p>
            <a:pPr algn="ctr"/>
            <a:r>
              <a:rPr lang="en-US" sz="2400" dirty="0">
                <a:solidFill>
                  <a:prstClr val="white"/>
                </a:solidFill>
                <a:latin typeface="Times New Roman" panose="02020603050405020304" pitchFamily="18" charset="0"/>
                <a:cs typeface="Times New Roman" panose="02020603050405020304" pitchFamily="18" charset="0"/>
              </a:rPr>
              <a:t>Animal and Plant Health Inspection Service </a:t>
            </a:r>
          </a:p>
          <a:p>
            <a:pPr algn="ctr"/>
            <a:r>
              <a:rPr lang="en-US" sz="2400" dirty="0">
                <a:solidFill>
                  <a:prstClr val="white"/>
                </a:solidFill>
                <a:latin typeface="Times New Roman" panose="02020603050405020304" pitchFamily="18" charset="0"/>
                <a:cs typeface="Times New Roman" panose="02020603050405020304" pitchFamily="18" charset="0"/>
              </a:rPr>
              <a:t>Plant Protection </a:t>
            </a:r>
            <a:r>
              <a:rPr lang="en-US" sz="2400">
                <a:solidFill>
                  <a:prstClr val="white"/>
                </a:solidFill>
                <a:latin typeface="Times New Roman" panose="02020603050405020304" pitchFamily="18" charset="0"/>
                <a:cs typeface="Times New Roman" panose="02020603050405020304" pitchFamily="18" charset="0"/>
              </a:rPr>
              <a:t>and Quarantine </a:t>
            </a:r>
            <a:endParaRPr lang="en-US" sz="2400" dirty="0">
              <a:solidFill>
                <a:prstClr val="white"/>
              </a:solidFill>
              <a:latin typeface="Times New Roman" panose="02020603050405020304" pitchFamily="18" charset="0"/>
              <a:cs typeface="Times New Roman" panose="02020603050405020304" pitchFamily="18" charset="0"/>
            </a:endParaRPr>
          </a:p>
          <a:p>
            <a:pPr algn="ctr"/>
            <a:endParaRPr lang="en-US" sz="2400" dirty="0">
              <a:solidFill>
                <a:prstClr val="white"/>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372" y="2236324"/>
            <a:ext cx="2596936" cy="1947702"/>
          </a:xfrm>
          <a:prstGeom prst="rect">
            <a:avLst/>
          </a:prstGeom>
          <a:ln w="76200" cap="sq" cmpd="thickThin">
            <a:solidFill>
              <a:schemeClr val="accent2"/>
            </a:solidFill>
            <a:prstDash val="solid"/>
            <a:miter lim="800000"/>
          </a:ln>
          <a:effectLst>
            <a:innerShdw blurRad="76200">
              <a:srgbClr val="000000"/>
            </a:innerShdw>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6264" y="2236324"/>
            <a:ext cx="2596936" cy="1947702"/>
          </a:xfrm>
          <a:prstGeom prst="rect">
            <a:avLst/>
          </a:prstGeom>
          <a:ln w="76200" cap="sq" cmpd="thickThin">
            <a:solidFill>
              <a:schemeClr val="accent2"/>
            </a:solidFill>
            <a:prstDash val="solid"/>
            <a:miter lim="800000"/>
          </a:ln>
          <a:effectLst>
            <a:innerShdw blurRad="76200">
              <a:srgbClr val="000000"/>
            </a:innerShdw>
          </a:effec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4823" t="18919" r="12079"/>
          <a:stretch/>
        </p:blipFill>
        <p:spPr>
          <a:xfrm>
            <a:off x="1828801" y="2236324"/>
            <a:ext cx="2716741" cy="2007614"/>
          </a:xfrm>
          <a:prstGeom prst="rect">
            <a:avLst/>
          </a:prstGeom>
          <a:ln w="76200" cap="sq" cmpd="thickThin">
            <a:solidFill>
              <a:schemeClr val="accent2"/>
            </a:solidFill>
            <a:prstDash val="solid"/>
            <a:miter lim="800000"/>
          </a:ln>
          <a:effectLst>
            <a:innerShdw blurRad="76200">
              <a:srgbClr val="000000"/>
            </a:innerShdw>
          </a:effectLst>
        </p:spPr>
      </p:pic>
    </p:spTree>
    <p:extLst>
      <p:ext uri="{BB962C8B-B14F-4D97-AF65-F5344CB8AC3E}">
        <p14:creationId xmlns:p14="http://schemas.microsoft.com/office/powerpoint/2010/main" val="215313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1"/>
            <a:ext cx="8229600" cy="710645"/>
          </a:xfrm>
        </p:spPr>
        <p:txBody>
          <a:bodyPr>
            <a:noAutofit/>
          </a:bodyPr>
          <a:lstStyle/>
          <a:p>
            <a:pPr algn="ctr"/>
            <a:r>
              <a:rPr lang="en-US" sz="3200" dirty="0">
                <a:solidFill>
                  <a:schemeClr val="tx2"/>
                </a:solidFill>
                <a:latin typeface="Times New Roman" panose="02020603050405020304" pitchFamily="18" charset="0"/>
                <a:cs typeface="Times New Roman" panose="02020603050405020304" pitchFamily="18" charset="0"/>
              </a:rPr>
              <a:t>APHIS ITDS Participants </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11" name="TextBox 10"/>
          <p:cNvSpPr txBox="1"/>
          <p:nvPr/>
        </p:nvSpPr>
        <p:spPr>
          <a:xfrm>
            <a:off x="5480241" y="5465245"/>
            <a:ext cx="184730" cy="369332"/>
          </a:xfrm>
          <a:prstGeom prst="rect">
            <a:avLst/>
          </a:prstGeom>
          <a:noFill/>
        </p:spPr>
        <p:txBody>
          <a:bodyPr wrap="none" rtlCol="0">
            <a:spAutoFit/>
          </a:bodyPr>
          <a:lstStyle/>
          <a:p>
            <a:pPr algn="ctr"/>
            <a:endParaRPr lang="en-US" dirty="0">
              <a:solidFill>
                <a:prstClr val="black"/>
              </a:solidFill>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4386" r="4081"/>
          <a:stretch/>
        </p:blipFill>
        <p:spPr>
          <a:xfrm>
            <a:off x="6629400" y="4210050"/>
            <a:ext cx="3138648" cy="1428750"/>
          </a:xfrm>
          <a:prstGeom prst="rect">
            <a:avLst/>
          </a:prstGeom>
          <a:ln w="76200">
            <a:solidFill>
              <a:schemeClr val="accent2">
                <a:lumMod val="75000"/>
              </a:schemeClr>
            </a:solidFill>
          </a:ln>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r="6881"/>
          <a:stretch/>
        </p:blipFill>
        <p:spPr>
          <a:xfrm>
            <a:off x="2667000" y="1859539"/>
            <a:ext cx="3104326" cy="1428750"/>
          </a:xfrm>
          <a:prstGeom prst="rect">
            <a:avLst/>
          </a:prstGeom>
          <a:ln w="76200">
            <a:solidFill>
              <a:schemeClr val="accent2">
                <a:lumMod val="75000"/>
              </a:schemeClr>
            </a:solidFill>
          </a:ln>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b="11242"/>
          <a:stretch/>
        </p:blipFill>
        <p:spPr>
          <a:xfrm>
            <a:off x="2667001" y="4221161"/>
            <a:ext cx="3069157" cy="1428750"/>
          </a:xfrm>
          <a:prstGeom prst="rect">
            <a:avLst/>
          </a:prstGeom>
          <a:ln w="76200">
            <a:solidFill>
              <a:schemeClr val="accent2">
                <a:lumMod val="75000"/>
              </a:schemeClr>
            </a:solidFill>
          </a:ln>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r="8467"/>
          <a:stretch/>
        </p:blipFill>
        <p:spPr>
          <a:xfrm>
            <a:off x="6629400" y="1859539"/>
            <a:ext cx="3138648" cy="1428750"/>
          </a:xfrm>
          <a:prstGeom prst="rect">
            <a:avLst/>
          </a:prstGeom>
          <a:ln w="76200">
            <a:solidFill>
              <a:schemeClr val="accent2">
                <a:lumMod val="75000"/>
              </a:schemeClr>
            </a:solidFill>
          </a:ln>
        </p:spPr>
      </p:pic>
      <p:sp>
        <p:nvSpPr>
          <p:cNvPr id="19" name="TextBox 18"/>
          <p:cNvSpPr txBox="1"/>
          <p:nvPr/>
        </p:nvSpPr>
        <p:spPr>
          <a:xfrm>
            <a:off x="3279226" y="3383868"/>
            <a:ext cx="1879874" cy="461665"/>
          </a:xfrm>
          <a:prstGeom prst="rect">
            <a:avLst/>
          </a:prstGeom>
          <a:noFill/>
        </p:spPr>
        <p:txBody>
          <a:bodyPr wrap="none" rtlCol="0">
            <a:spAutoFit/>
          </a:bodyPr>
          <a:lstStyle/>
          <a:p>
            <a:pPr algn="ctr"/>
            <a:r>
              <a:rPr lang="en-US" sz="2400" b="1" dirty="0">
                <a:solidFill>
                  <a:srgbClr val="1F497D"/>
                </a:solidFill>
                <a:latin typeface="Times New Roman" panose="02020603050405020304" pitchFamily="18" charset="0"/>
                <a:cs typeface="Times New Roman" panose="02020603050405020304" pitchFamily="18" charset="0"/>
              </a:rPr>
              <a:t>Animal Care</a:t>
            </a:r>
          </a:p>
        </p:txBody>
      </p:sp>
      <p:sp>
        <p:nvSpPr>
          <p:cNvPr id="23" name="TextBox 22"/>
          <p:cNvSpPr txBox="1"/>
          <p:nvPr/>
        </p:nvSpPr>
        <p:spPr>
          <a:xfrm>
            <a:off x="6826906" y="3424536"/>
            <a:ext cx="2743636" cy="461665"/>
          </a:xfrm>
          <a:prstGeom prst="rect">
            <a:avLst/>
          </a:prstGeom>
          <a:noFill/>
        </p:spPr>
        <p:txBody>
          <a:bodyPr wrap="none" rtlCol="0">
            <a:spAutoFit/>
          </a:bodyPr>
          <a:lstStyle/>
          <a:p>
            <a:pPr algn="ctr"/>
            <a:r>
              <a:rPr lang="en-US" sz="2400" b="1" dirty="0">
                <a:solidFill>
                  <a:srgbClr val="1F497D"/>
                </a:solidFill>
                <a:latin typeface="Times New Roman" panose="02020603050405020304" pitchFamily="18" charset="0"/>
                <a:cs typeface="Times New Roman" panose="02020603050405020304" pitchFamily="18" charset="0"/>
              </a:rPr>
              <a:t>Veterinary Services</a:t>
            </a:r>
          </a:p>
        </p:txBody>
      </p:sp>
      <p:sp>
        <p:nvSpPr>
          <p:cNvPr id="24" name="TextBox 23"/>
          <p:cNvSpPr txBox="1"/>
          <p:nvPr/>
        </p:nvSpPr>
        <p:spPr>
          <a:xfrm>
            <a:off x="3027218" y="5854224"/>
            <a:ext cx="2348720" cy="830997"/>
          </a:xfrm>
          <a:prstGeom prst="rect">
            <a:avLst/>
          </a:prstGeom>
          <a:noFill/>
        </p:spPr>
        <p:txBody>
          <a:bodyPr wrap="none" rtlCol="0">
            <a:spAutoFit/>
          </a:bodyPr>
          <a:lstStyle/>
          <a:p>
            <a:pPr algn="ctr"/>
            <a:r>
              <a:rPr lang="en-US" sz="2400" b="1" dirty="0">
                <a:solidFill>
                  <a:srgbClr val="1F497D"/>
                </a:solidFill>
                <a:latin typeface="Times New Roman" panose="02020603050405020304" pitchFamily="18" charset="0"/>
                <a:cs typeface="Times New Roman" panose="02020603050405020304" pitchFamily="18" charset="0"/>
              </a:rPr>
              <a:t>Plant Protection</a:t>
            </a:r>
          </a:p>
          <a:p>
            <a:pPr algn="ctr"/>
            <a:r>
              <a:rPr lang="en-US" sz="2400" b="1" dirty="0">
                <a:solidFill>
                  <a:srgbClr val="1F497D"/>
                </a:solidFill>
                <a:latin typeface="Times New Roman" panose="02020603050405020304" pitchFamily="18" charset="0"/>
                <a:cs typeface="Times New Roman" panose="02020603050405020304" pitchFamily="18" charset="0"/>
              </a:rPr>
              <a:t>And Quarantine</a:t>
            </a:r>
          </a:p>
        </p:txBody>
      </p:sp>
      <p:sp>
        <p:nvSpPr>
          <p:cNvPr id="25" name="TextBox 24"/>
          <p:cNvSpPr txBox="1"/>
          <p:nvPr/>
        </p:nvSpPr>
        <p:spPr>
          <a:xfrm>
            <a:off x="6855247" y="5834578"/>
            <a:ext cx="2686954" cy="830997"/>
          </a:xfrm>
          <a:prstGeom prst="rect">
            <a:avLst/>
          </a:prstGeom>
          <a:noFill/>
        </p:spPr>
        <p:txBody>
          <a:bodyPr wrap="none" rtlCol="0">
            <a:spAutoFit/>
          </a:bodyPr>
          <a:lstStyle/>
          <a:p>
            <a:pPr algn="ctr"/>
            <a:r>
              <a:rPr lang="en-US" sz="2400" b="1" dirty="0">
                <a:solidFill>
                  <a:srgbClr val="1F497D"/>
                </a:solidFill>
                <a:latin typeface="Times New Roman" panose="02020603050405020304" pitchFamily="18" charset="0"/>
                <a:cs typeface="Times New Roman" panose="02020603050405020304" pitchFamily="18" charset="0"/>
              </a:rPr>
              <a:t>Biotechnology </a:t>
            </a:r>
          </a:p>
          <a:p>
            <a:pPr algn="ctr"/>
            <a:r>
              <a:rPr lang="en-US" sz="2400" b="1" dirty="0">
                <a:solidFill>
                  <a:srgbClr val="1F497D"/>
                </a:solidFill>
                <a:latin typeface="Times New Roman" panose="02020603050405020304" pitchFamily="18" charset="0"/>
                <a:cs typeface="Times New Roman" panose="02020603050405020304" pitchFamily="18" charset="0"/>
              </a:rPr>
              <a:t>Regulatory Service</a:t>
            </a:r>
          </a:p>
        </p:txBody>
      </p:sp>
      <p:sp>
        <p:nvSpPr>
          <p:cNvPr id="15" name="Slide Number Placeholder 2"/>
          <p:cNvSpPr txBox="1">
            <a:spLocks/>
          </p:cNvSpPr>
          <p:nvPr/>
        </p:nvSpPr>
        <p:spPr>
          <a:xfrm>
            <a:off x="11176000" y="6248400"/>
            <a:ext cx="1016000" cy="457200"/>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23F21-A273-4296-BCE4-CCE91775A0F1}" type="slidenum">
              <a:rPr kumimoji="0" lang="en-US" sz="1400" b="0" i="0" u="none" strike="noStrike" kern="1200" cap="none" spc="0" normalizeH="0" baseline="0" noProof="0" smtClean="0">
                <a:ln>
                  <a:noFill/>
                </a:ln>
                <a:solidFill>
                  <a:prstClr val="black"/>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42983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a:stCxn id="18" idx="3"/>
          </p:cNvCxnSpPr>
          <p:nvPr/>
        </p:nvCxnSpPr>
        <p:spPr>
          <a:xfrm>
            <a:off x="4191000" y="3009900"/>
            <a:ext cx="685800" cy="0"/>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315200" y="3045069"/>
            <a:ext cx="685800" cy="0"/>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6096000" y="4492870"/>
            <a:ext cx="0" cy="764931"/>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1729740" y="914400"/>
            <a:ext cx="8732520" cy="457200"/>
          </a:xfrm>
        </p:spPr>
        <p:txBody>
          <a:bodyPr/>
          <a:lstStyle/>
          <a:p>
            <a:pPr algn="ctr"/>
            <a:r>
              <a:rPr lang="en-US" sz="3200" dirty="0">
                <a:solidFill>
                  <a:schemeClr val="tx2"/>
                </a:solidFill>
                <a:latin typeface="Times New Roman" panose="02020603050405020304" pitchFamily="18" charset="0"/>
                <a:cs typeface="Times New Roman" panose="02020603050405020304" pitchFamily="18" charset="0"/>
              </a:rPr>
              <a:t>APHIS ACE ITDS Goals</a:t>
            </a:r>
          </a:p>
        </p:txBody>
      </p:sp>
      <p:graphicFrame>
        <p:nvGraphicFramePr>
          <p:cNvPr id="2" name="Diagram 1"/>
          <p:cNvGraphicFramePr/>
          <p:nvPr>
            <p:extLst>
              <p:ext uri="{D42A27DB-BD31-4B8C-83A1-F6EECF244321}">
                <p14:modId xmlns:p14="http://schemas.microsoft.com/office/powerpoint/2010/main" val="4160350022"/>
              </p:ext>
            </p:extLst>
          </p:nvPr>
        </p:nvGraphicFramePr>
        <p:xfrm>
          <a:off x="3571875" y="1905000"/>
          <a:ext cx="504825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17"/>
          <p:cNvSpPr/>
          <p:nvPr/>
        </p:nvSpPr>
        <p:spPr>
          <a:xfrm>
            <a:off x="1676400" y="2057400"/>
            <a:ext cx="2514600" cy="1905000"/>
          </a:xfrm>
          <a:prstGeom prst="rect">
            <a:avLst/>
          </a:prstGeom>
          <a:solidFill>
            <a:schemeClr val="bg1">
              <a:lumMod val="95000"/>
            </a:schemeClr>
          </a:solidFill>
          <a:ln>
            <a:solidFill>
              <a:schemeClr val="accent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rgbClr val="1F497D"/>
                </a:solidFill>
                <a:latin typeface="Times New Roman" panose="02020603050405020304" pitchFamily="18" charset="0"/>
                <a:cs typeface="Times New Roman" panose="02020603050405020304" pitchFamily="18" charset="0"/>
              </a:rPr>
              <a:t>Electronically convert documents that accompany shipments to a message set</a:t>
            </a:r>
          </a:p>
        </p:txBody>
      </p:sp>
      <p:sp>
        <p:nvSpPr>
          <p:cNvPr id="19" name="Rectangle 18"/>
          <p:cNvSpPr/>
          <p:nvPr/>
        </p:nvSpPr>
        <p:spPr>
          <a:xfrm>
            <a:off x="3739662" y="5257800"/>
            <a:ext cx="4724400" cy="1066800"/>
          </a:xfrm>
          <a:prstGeom prst="rect">
            <a:avLst/>
          </a:prstGeom>
          <a:solidFill>
            <a:schemeClr val="bg1">
              <a:lumMod val="95000"/>
            </a:schemeClr>
          </a:solidFill>
          <a:ln>
            <a:solidFill>
              <a:schemeClr val="accent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1F497D"/>
              </a:solidFill>
              <a:latin typeface="Times New Roman" panose="02020603050405020304" pitchFamily="18" charset="0"/>
              <a:cs typeface="Times New Roman" panose="02020603050405020304" pitchFamily="18" charset="0"/>
            </a:endParaRPr>
          </a:p>
          <a:p>
            <a:pPr algn="ctr"/>
            <a:r>
              <a:rPr lang="en-US" sz="2200" dirty="0">
                <a:solidFill>
                  <a:srgbClr val="1F497D"/>
                </a:solidFill>
                <a:latin typeface="Times New Roman" panose="02020603050405020304" pitchFamily="18" charset="0"/>
                <a:cs typeface="Times New Roman" panose="02020603050405020304" pitchFamily="18" charset="0"/>
              </a:rPr>
              <a:t>Populate inspection results systems and risk analysis</a:t>
            </a:r>
          </a:p>
          <a:p>
            <a:pPr algn="ctr"/>
            <a:endParaRPr lang="en-US" sz="2200" dirty="0">
              <a:solidFill>
                <a:prstClr val="white"/>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8001000" y="2092569"/>
            <a:ext cx="2514600" cy="1905000"/>
          </a:xfrm>
          <a:prstGeom prst="rect">
            <a:avLst/>
          </a:prstGeom>
          <a:solidFill>
            <a:schemeClr val="bg1">
              <a:lumMod val="95000"/>
            </a:schemeClr>
          </a:solidFill>
          <a:ln>
            <a:solidFill>
              <a:schemeClr val="accent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rgbClr val="1F497D"/>
                </a:solidFill>
                <a:latin typeface="Times New Roman" panose="02020603050405020304" pitchFamily="18" charset="0"/>
                <a:cs typeface="Times New Roman" panose="02020603050405020304" pitchFamily="18" charset="0"/>
              </a:rPr>
              <a:t>Supplement current Customs entry data</a:t>
            </a:r>
          </a:p>
        </p:txBody>
      </p:sp>
      <p:sp>
        <p:nvSpPr>
          <p:cNvPr id="3073" name="Content Placeholder 3072"/>
          <p:cNvSpPr>
            <a:spLocks noGrp="1"/>
          </p:cNvSpPr>
          <p:nvPr>
            <p:ph idx="1"/>
          </p:nvPr>
        </p:nvSpPr>
        <p:spPr/>
        <p:txBody>
          <a:bodyPr/>
          <a:lstStyle/>
          <a:p>
            <a:pPr marL="0" indent="0">
              <a:buNone/>
            </a:pPr>
            <a:r>
              <a:rPr lang="en-US" dirty="0" smtClean="0"/>
              <a:t> </a:t>
            </a:r>
            <a:endParaRPr lang="en-US" dirty="0"/>
          </a:p>
        </p:txBody>
      </p:sp>
      <p:sp>
        <p:nvSpPr>
          <p:cNvPr id="11" name="Slide Number Placeholder 2"/>
          <p:cNvSpPr>
            <a:spLocks noGrp="1"/>
          </p:cNvSpPr>
          <p:nvPr>
            <p:ph type="sldNum" sz="quarter" idx="4294967295"/>
          </p:nvPr>
        </p:nvSpPr>
        <p:spPr>
          <a:xfrm>
            <a:off x="11176000" y="6248400"/>
            <a:ext cx="1016000" cy="457200"/>
          </a:xfrm>
          <a:prstGeom prst="ellipse">
            <a:avLst/>
          </a:prstGeom>
        </p:spPr>
        <p:txBody>
          <a:bodyPr/>
          <a:lstStyle/>
          <a:p>
            <a:fld id="{E9B23F21-A273-4296-BCE4-CCE91775A0F1}" type="slidenum">
              <a:rPr lang="en-US" sz="1400" smtClean="0">
                <a:solidFill>
                  <a:prstClr val="black"/>
                </a:solidFill>
              </a:rPr>
              <a:pPr/>
              <a:t>36</a:t>
            </a:fld>
            <a:endParaRPr lang="en-US" sz="1400" dirty="0">
              <a:solidFill>
                <a:prstClr val="black"/>
              </a:solidFill>
            </a:endParaRPr>
          </a:p>
        </p:txBody>
      </p:sp>
    </p:spTree>
    <p:extLst>
      <p:ext uri="{BB962C8B-B14F-4D97-AF65-F5344CB8AC3E}">
        <p14:creationId xmlns:p14="http://schemas.microsoft.com/office/powerpoint/2010/main" val="56556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4275" y="-228600"/>
            <a:ext cx="4743450" cy="710645"/>
          </a:xfrm>
        </p:spPr>
        <p:txBody>
          <a:bodyPr>
            <a:normAutofit fontScale="90000"/>
          </a:bodyPr>
          <a:lstStyle/>
          <a:p>
            <a:pPr defTabSz="914400">
              <a:spcBef>
                <a:spcPct val="20000"/>
              </a:spcBef>
            </a:pPr>
            <a:r>
              <a:rPr lang="en-US" sz="2200" dirty="0">
                <a:solidFill>
                  <a:srgbClr val="000000"/>
                </a:solidFill>
                <a:latin typeface="Arial" panose="020B0604020202020204" pitchFamily="34" charset="0"/>
                <a:ea typeface="+mn-ea"/>
                <a:cs typeface="Arial" panose="020B0604020202020204" pitchFamily="34" charset="0"/>
              </a:rPr>
              <a:t/>
            </a:r>
            <a:br>
              <a:rPr lang="en-US" sz="2200" dirty="0">
                <a:solidFill>
                  <a:srgbClr val="000000"/>
                </a:solidFill>
                <a:latin typeface="Arial" panose="020B0604020202020204" pitchFamily="34" charset="0"/>
                <a:ea typeface="+mn-ea"/>
                <a:cs typeface="Arial" panose="020B0604020202020204" pitchFamily="34" charset="0"/>
              </a:rPr>
            </a:br>
            <a:r>
              <a:rPr lang="en-US" sz="3600" dirty="0">
                <a:solidFill>
                  <a:schemeClr val="bg1"/>
                </a:solidFill>
                <a:latin typeface="Times New Roman" panose="02020603050405020304" pitchFamily="18" charset="0"/>
                <a:ea typeface="+mn-ea"/>
                <a:cs typeface="Times New Roman" panose="02020603050405020304" pitchFamily="18" charset="0"/>
              </a:rPr>
              <a:t>Data Collection Methods</a:t>
            </a:r>
            <a:r>
              <a:rPr lang="en-US" sz="2700" dirty="0">
                <a:solidFill>
                  <a:srgbClr val="000000"/>
                </a:solidFill>
                <a:latin typeface="Arial" panose="020B0604020202020204" pitchFamily="34" charset="0"/>
                <a:ea typeface="+mn-ea"/>
                <a:cs typeface="Arial" panose="020B0604020202020204" pitchFamily="34" charset="0"/>
              </a:rPr>
              <a:t/>
            </a:r>
            <a:br>
              <a:rPr lang="en-US" sz="2700" dirty="0">
                <a:solidFill>
                  <a:srgbClr val="000000"/>
                </a:solidFill>
                <a:latin typeface="Arial" panose="020B0604020202020204" pitchFamily="34" charset="0"/>
                <a:ea typeface="+mn-ea"/>
                <a:cs typeface="Arial" panose="020B0604020202020204" pitchFamily="34" charset="0"/>
              </a:rPr>
            </a:br>
            <a:endParaRPr lang="en-US" sz="27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3250" y="2895600"/>
            <a:ext cx="2724150" cy="1676400"/>
          </a:xfrm>
          <a:prstGeom prst="rect">
            <a:avLst/>
          </a:prstGeom>
        </p:spPr>
      </p:pic>
      <p:sp>
        <p:nvSpPr>
          <p:cNvPr id="18" name="Oval 17"/>
          <p:cNvSpPr/>
          <p:nvPr/>
        </p:nvSpPr>
        <p:spPr>
          <a:xfrm>
            <a:off x="2793022" y="1219200"/>
            <a:ext cx="2312378" cy="1828800"/>
          </a:xfrm>
          <a:prstGeom prst="ellipse">
            <a:avLst/>
          </a:prstGeom>
          <a:solidFill>
            <a:schemeClr val="bg1">
              <a:lumMod val="95000"/>
            </a:schemeClr>
          </a:solidFill>
          <a:ln w="28575">
            <a:solidFill>
              <a:srgbClr val="AF3333"/>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solidFill>
                  <a:srgbClr val="1F497D"/>
                </a:solidFill>
                <a:latin typeface="Arial Black" panose="020B0A04020102020204" pitchFamily="34" charset="0"/>
                <a:cs typeface="Times New Roman" panose="02020603050405020304" pitchFamily="18" charset="0"/>
              </a:rPr>
              <a:t>PGA Message Set</a:t>
            </a:r>
          </a:p>
        </p:txBody>
      </p:sp>
      <p:sp>
        <p:nvSpPr>
          <p:cNvPr id="15" name="Oval 14"/>
          <p:cNvSpPr/>
          <p:nvPr/>
        </p:nvSpPr>
        <p:spPr>
          <a:xfrm>
            <a:off x="2793022" y="2819400"/>
            <a:ext cx="2312378" cy="1828800"/>
          </a:xfrm>
          <a:prstGeom prst="ellipse">
            <a:avLst/>
          </a:prstGeom>
          <a:solidFill>
            <a:schemeClr val="bg1">
              <a:lumMod val="95000"/>
            </a:schemeClr>
          </a:solidFill>
          <a:ln w="28575">
            <a:solidFill>
              <a:srgbClr val="AF3333"/>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solidFill>
                  <a:srgbClr val="1F497D"/>
                </a:solidFill>
                <a:latin typeface="Arial Black" panose="020B0A04020102020204" pitchFamily="34" charset="0"/>
                <a:cs typeface="Times New Roman" panose="02020603050405020304" pitchFamily="18" charset="0"/>
              </a:rPr>
              <a:t>Document Image System</a:t>
            </a:r>
          </a:p>
          <a:p>
            <a:pPr algn="ctr"/>
            <a:r>
              <a:rPr lang="en-US" sz="2000" dirty="0">
                <a:solidFill>
                  <a:srgbClr val="1F497D"/>
                </a:solidFill>
                <a:latin typeface="Arial Black" panose="020B0A04020102020204" pitchFamily="34" charset="0"/>
                <a:cs typeface="Times New Roman" panose="02020603050405020304" pitchFamily="18" charset="0"/>
              </a:rPr>
              <a:t>(DIS)</a:t>
            </a:r>
          </a:p>
        </p:txBody>
      </p:sp>
      <p:sp>
        <p:nvSpPr>
          <p:cNvPr id="17" name="Oval 16"/>
          <p:cNvSpPr/>
          <p:nvPr/>
        </p:nvSpPr>
        <p:spPr>
          <a:xfrm>
            <a:off x="2793022" y="4419600"/>
            <a:ext cx="2312378" cy="1828800"/>
          </a:xfrm>
          <a:prstGeom prst="ellipse">
            <a:avLst/>
          </a:prstGeom>
          <a:solidFill>
            <a:schemeClr val="bg1">
              <a:lumMod val="95000"/>
            </a:schemeClr>
          </a:solidFill>
          <a:ln w="28575">
            <a:solidFill>
              <a:srgbClr val="AF3333"/>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solidFill>
                  <a:srgbClr val="1F497D"/>
                </a:solidFill>
                <a:latin typeface="Arial Black" panose="020B0A04020102020204" pitchFamily="34" charset="0"/>
                <a:cs typeface="Times New Roman" panose="02020603050405020304" pitchFamily="18" charset="0"/>
              </a:rPr>
              <a:t>Paper Collection</a:t>
            </a:r>
          </a:p>
        </p:txBody>
      </p:sp>
      <p:cxnSp>
        <p:nvCxnSpPr>
          <p:cNvPr id="20" name="Straight Arrow Connector 19"/>
          <p:cNvCxnSpPr>
            <a:stCxn id="18" idx="6"/>
          </p:cNvCxnSpPr>
          <p:nvPr/>
        </p:nvCxnSpPr>
        <p:spPr>
          <a:xfrm>
            <a:off x="5105400" y="2133600"/>
            <a:ext cx="2667000" cy="0"/>
          </a:xfrm>
          <a:prstGeom prst="straightConnector1">
            <a:avLst/>
          </a:prstGeom>
          <a:ln w="28575">
            <a:solidFill>
              <a:srgbClr val="AF3333"/>
            </a:solidFill>
            <a:tailEnd type="non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5105400" y="3874477"/>
            <a:ext cx="1524000" cy="0"/>
          </a:xfrm>
          <a:prstGeom prst="straightConnector1">
            <a:avLst/>
          </a:prstGeom>
          <a:ln w="28575">
            <a:solidFill>
              <a:srgbClr val="AF3333"/>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125916" y="5334001"/>
            <a:ext cx="2646485" cy="26377"/>
          </a:xfrm>
          <a:prstGeom prst="straightConnector1">
            <a:avLst/>
          </a:prstGeom>
          <a:ln w="28575">
            <a:solidFill>
              <a:srgbClr val="AF3333"/>
            </a:solidFill>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flipV="1">
            <a:off x="7772401" y="4572001"/>
            <a:ext cx="5861" cy="788377"/>
          </a:xfrm>
          <a:prstGeom prst="straightConnector1">
            <a:avLst/>
          </a:prstGeom>
          <a:ln w="28575">
            <a:solidFill>
              <a:srgbClr val="AF3333"/>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7772400" y="2145324"/>
            <a:ext cx="0" cy="674077"/>
          </a:xfrm>
          <a:prstGeom prst="straightConnector1">
            <a:avLst/>
          </a:prstGeom>
          <a:ln w="28575">
            <a:solidFill>
              <a:srgbClr val="AF3333"/>
            </a:solidFill>
            <a:tailEnd type="arrow"/>
          </a:ln>
        </p:spPr>
        <p:style>
          <a:lnRef idx="2">
            <a:schemeClr val="accent1"/>
          </a:lnRef>
          <a:fillRef idx="0">
            <a:schemeClr val="accent1"/>
          </a:fillRef>
          <a:effectRef idx="1">
            <a:schemeClr val="accent1"/>
          </a:effectRef>
          <a:fontRef idx="minor">
            <a:schemeClr val="tx1"/>
          </a:fontRef>
        </p:style>
      </p:cxnSp>
      <p:sp>
        <p:nvSpPr>
          <p:cNvPr id="12" name="Slide Number Placeholder 2"/>
          <p:cNvSpPr txBox="1">
            <a:spLocks/>
          </p:cNvSpPr>
          <p:nvPr/>
        </p:nvSpPr>
        <p:spPr>
          <a:xfrm>
            <a:off x="11176000" y="6248400"/>
            <a:ext cx="10160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23F21-A273-4296-BCE4-CCE91775A0F1}" type="slidenum">
              <a:rPr kumimoji="0" lang="en-US" sz="1800" b="0" i="0" u="none" strike="noStrike" kern="1200" cap="none" spc="0" normalizeH="0" baseline="0" noProof="0" smtClean="0">
                <a:ln>
                  <a:noFill/>
                </a:ln>
                <a:solidFill>
                  <a:prstClr val="black"/>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62246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rot="16200000">
            <a:off x="2665305" y="744301"/>
            <a:ext cx="1188720" cy="1371600"/>
          </a:xfrm>
          <a:prstGeom prst="rect">
            <a:avLst/>
          </a:prstGeom>
          <a:ln>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vert="vert"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Jun</a:t>
            </a:r>
          </a:p>
        </p:txBody>
      </p:sp>
      <p:sp>
        <p:nvSpPr>
          <p:cNvPr id="20" name="Rectangle 19"/>
          <p:cNvSpPr/>
          <p:nvPr/>
        </p:nvSpPr>
        <p:spPr>
          <a:xfrm rot="16200000">
            <a:off x="2665305" y="1935479"/>
            <a:ext cx="1188720" cy="1371600"/>
          </a:xfrm>
          <a:prstGeom prst="rect">
            <a:avLst/>
          </a:prstGeom>
          <a:ln>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vert="vert"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July</a:t>
            </a:r>
          </a:p>
        </p:txBody>
      </p:sp>
      <p:sp>
        <p:nvSpPr>
          <p:cNvPr id="21" name="Rectangle 20"/>
          <p:cNvSpPr/>
          <p:nvPr/>
        </p:nvSpPr>
        <p:spPr>
          <a:xfrm rot="16200000">
            <a:off x="2665303" y="3124199"/>
            <a:ext cx="1188720" cy="1371600"/>
          </a:xfrm>
          <a:prstGeom prst="rect">
            <a:avLst/>
          </a:prstGeom>
          <a:ln>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vert="vert"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Aug</a:t>
            </a:r>
          </a:p>
        </p:txBody>
      </p:sp>
      <p:sp>
        <p:nvSpPr>
          <p:cNvPr id="22" name="Rectangle 21"/>
          <p:cNvSpPr/>
          <p:nvPr/>
        </p:nvSpPr>
        <p:spPr>
          <a:xfrm rot="16200000">
            <a:off x="2665304" y="4312919"/>
            <a:ext cx="1188720" cy="1371600"/>
          </a:xfrm>
          <a:prstGeom prst="rect">
            <a:avLst/>
          </a:prstGeom>
          <a:ln>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vert="vert"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Sept</a:t>
            </a:r>
          </a:p>
        </p:txBody>
      </p:sp>
      <p:sp>
        <p:nvSpPr>
          <p:cNvPr id="23" name="Rectangle 22"/>
          <p:cNvSpPr/>
          <p:nvPr/>
        </p:nvSpPr>
        <p:spPr>
          <a:xfrm rot="16200000">
            <a:off x="2665305" y="5501640"/>
            <a:ext cx="1188720" cy="1371600"/>
          </a:xfrm>
          <a:prstGeom prst="rect">
            <a:avLst/>
          </a:prstGeom>
          <a:ln>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vert="vert"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Oct</a:t>
            </a:r>
          </a:p>
        </p:txBody>
      </p:sp>
      <p:sp>
        <p:nvSpPr>
          <p:cNvPr id="29" name="TextBox 28"/>
          <p:cNvSpPr txBox="1"/>
          <p:nvPr/>
        </p:nvSpPr>
        <p:spPr>
          <a:xfrm>
            <a:off x="1652826" y="2738576"/>
            <a:ext cx="861774" cy="1528624"/>
          </a:xfrm>
          <a:prstGeom prst="rect">
            <a:avLst/>
          </a:prstGeom>
          <a:noFill/>
          <a:ln>
            <a:noFill/>
          </a:ln>
        </p:spPr>
        <p:txBody>
          <a:bodyPr vert="vert270" wrap="none" rtlCol="0">
            <a:spAutoFit/>
          </a:bodyPr>
          <a:lstStyle/>
          <a:p>
            <a:r>
              <a:rPr lang="en-US" sz="4400" b="1" spc="600" dirty="0">
                <a:solidFill>
                  <a:srgbClr val="1F497D"/>
                </a:solidFill>
                <a:latin typeface="Times New Roman" panose="02020603050405020304" pitchFamily="18" charset="0"/>
                <a:cs typeface="Times New Roman" panose="02020603050405020304" pitchFamily="18" charset="0"/>
              </a:rPr>
              <a:t>2015</a:t>
            </a:r>
          </a:p>
        </p:txBody>
      </p:sp>
      <p:cxnSp>
        <p:nvCxnSpPr>
          <p:cNvPr id="31" name="Straight Connector 30"/>
          <p:cNvCxnSpPr/>
          <p:nvPr/>
        </p:nvCxnSpPr>
        <p:spPr>
          <a:xfrm>
            <a:off x="3962400" y="2026918"/>
            <a:ext cx="6095999"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114800" y="914401"/>
            <a:ext cx="5943598" cy="830997"/>
          </a:xfrm>
          <a:prstGeom prst="rect">
            <a:avLst/>
          </a:prstGeom>
        </p:spPr>
        <p:txBody>
          <a:bodyPr wrap="square">
            <a:spAutoFit/>
          </a:bodyPr>
          <a:lstStyle/>
          <a:p>
            <a:r>
              <a:rPr lang="en-US" sz="2400" dirty="0">
                <a:solidFill>
                  <a:srgbClr val="1F497D"/>
                </a:solidFill>
                <a:latin typeface="Times New Roman" panose="02020603050405020304" pitchFamily="18" charset="0"/>
                <a:cs typeface="Times New Roman" panose="02020603050405020304" pitchFamily="18" charset="0"/>
              </a:rPr>
              <a:t>Determining appropriate ports for Aphis Core piloting as well as continued outreach visits. </a:t>
            </a:r>
          </a:p>
        </p:txBody>
      </p:sp>
      <p:sp>
        <p:nvSpPr>
          <p:cNvPr id="34" name="Rectangle 33"/>
          <p:cNvSpPr/>
          <p:nvPr/>
        </p:nvSpPr>
        <p:spPr>
          <a:xfrm>
            <a:off x="4114800" y="2057401"/>
            <a:ext cx="5943598" cy="830997"/>
          </a:xfrm>
          <a:prstGeom prst="rect">
            <a:avLst/>
          </a:prstGeom>
        </p:spPr>
        <p:txBody>
          <a:bodyPr wrap="square">
            <a:spAutoFit/>
          </a:bodyPr>
          <a:lstStyle/>
          <a:p>
            <a:r>
              <a:rPr lang="en-US" sz="2400" dirty="0">
                <a:solidFill>
                  <a:srgbClr val="1F497D"/>
                </a:solidFill>
                <a:latin typeface="Times New Roman" panose="02020603050405020304" pitchFamily="18" charset="0"/>
                <a:cs typeface="Times New Roman" panose="02020603050405020304" pitchFamily="18" charset="0"/>
              </a:rPr>
              <a:t>Collaboration with CBP ACE Business Office and trade on software development. </a:t>
            </a:r>
          </a:p>
        </p:txBody>
      </p:sp>
      <p:cxnSp>
        <p:nvCxnSpPr>
          <p:cNvPr id="39" name="Straight Connector 38"/>
          <p:cNvCxnSpPr/>
          <p:nvPr/>
        </p:nvCxnSpPr>
        <p:spPr>
          <a:xfrm>
            <a:off x="3945465" y="3215639"/>
            <a:ext cx="6095999"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114800" y="3276601"/>
            <a:ext cx="6096001" cy="1200329"/>
          </a:xfrm>
          <a:prstGeom prst="rect">
            <a:avLst/>
          </a:prstGeom>
        </p:spPr>
        <p:txBody>
          <a:bodyPr wrap="square">
            <a:spAutoFit/>
          </a:bodyPr>
          <a:lstStyle/>
          <a:p>
            <a:r>
              <a:rPr lang="en-US" sz="2400" dirty="0">
                <a:solidFill>
                  <a:srgbClr val="1F497D"/>
                </a:solidFill>
                <a:latin typeface="Times New Roman" panose="02020603050405020304" pitchFamily="18" charset="0"/>
                <a:cs typeface="Times New Roman" panose="02020603050405020304" pitchFamily="18" charset="0"/>
              </a:rPr>
              <a:t>Publish Federal Registry Notice (FRN) for APHIS Core and solicit pilot volunteers. Continue outreach.</a:t>
            </a:r>
          </a:p>
        </p:txBody>
      </p:sp>
      <p:sp>
        <p:nvSpPr>
          <p:cNvPr id="41" name="Rectangle 40"/>
          <p:cNvSpPr/>
          <p:nvPr/>
        </p:nvSpPr>
        <p:spPr>
          <a:xfrm>
            <a:off x="4072466" y="4572001"/>
            <a:ext cx="5985932" cy="830997"/>
          </a:xfrm>
          <a:prstGeom prst="rect">
            <a:avLst/>
          </a:prstGeom>
        </p:spPr>
        <p:txBody>
          <a:bodyPr wrap="square">
            <a:spAutoFit/>
          </a:bodyPr>
          <a:lstStyle/>
          <a:p>
            <a:r>
              <a:rPr lang="en-US" sz="2400" dirty="0">
                <a:solidFill>
                  <a:srgbClr val="1F497D"/>
                </a:solidFill>
                <a:latin typeface="Times New Roman" panose="02020603050405020304" pitchFamily="18" charset="0"/>
                <a:cs typeface="Times New Roman" panose="02020603050405020304" pitchFamily="18" charset="0"/>
              </a:rPr>
              <a:t>Intense piloting and trouble shooting to ensure readiness for November 1</a:t>
            </a:r>
            <a:r>
              <a:rPr lang="en-US" sz="2400" baseline="30000" dirty="0">
                <a:solidFill>
                  <a:srgbClr val="1F497D"/>
                </a:solidFill>
                <a:latin typeface="Times New Roman" panose="02020603050405020304" pitchFamily="18" charset="0"/>
                <a:cs typeface="Times New Roman" panose="02020603050405020304" pitchFamily="18" charset="0"/>
              </a:rPr>
              <a:t>st</a:t>
            </a:r>
            <a:r>
              <a:rPr lang="en-US" sz="2400" dirty="0">
                <a:solidFill>
                  <a:srgbClr val="1F497D"/>
                </a:solidFill>
                <a:latin typeface="Times New Roman" panose="02020603050405020304" pitchFamily="18" charset="0"/>
                <a:cs typeface="Times New Roman" panose="02020603050405020304" pitchFamily="18" charset="0"/>
              </a:rPr>
              <a:t>. </a:t>
            </a:r>
          </a:p>
        </p:txBody>
      </p:sp>
      <p:cxnSp>
        <p:nvCxnSpPr>
          <p:cNvPr id="42" name="Straight Connector 41"/>
          <p:cNvCxnSpPr/>
          <p:nvPr/>
        </p:nvCxnSpPr>
        <p:spPr>
          <a:xfrm>
            <a:off x="3945464" y="4404359"/>
            <a:ext cx="6095999"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072467" y="5673804"/>
            <a:ext cx="5968995" cy="1107996"/>
          </a:xfrm>
          <a:prstGeom prst="rect">
            <a:avLst/>
          </a:prstGeom>
          <a:noFill/>
        </p:spPr>
        <p:txBody>
          <a:bodyPr wrap="square" rtlCol="0">
            <a:spAutoFit/>
          </a:bodyPr>
          <a:lstStyle/>
          <a:p>
            <a:pPr marL="0" lvl="2"/>
            <a:r>
              <a:rPr lang="en-US" sz="2400" dirty="0">
                <a:solidFill>
                  <a:srgbClr val="1F497D"/>
                </a:solidFill>
                <a:latin typeface="Times New Roman" panose="02020603050405020304" pitchFamily="18" charset="0"/>
                <a:cs typeface="Times New Roman" panose="02020603050405020304" pitchFamily="18" charset="0"/>
              </a:rPr>
              <a:t>Intense piloting and trouble shooting to ensure readiness for November 1</a:t>
            </a:r>
            <a:r>
              <a:rPr lang="en-US" sz="2400" baseline="30000" dirty="0">
                <a:solidFill>
                  <a:srgbClr val="1F497D"/>
                </a:solidFill>
                <a:latin typeface="Times New Roman" panose="02020603050405020304" pitchFamily="18" charset="0"/>
                <a:cs typeface="Times New Roman" panose="02020603050405020304" pitchFamily="18" charset="0"/>
              </a:rPr>
              <a:t>st. </a:t>
            </a:r>
            <a:endParaRPr lang="en-US" sz="2400" dirty="0">
              <a:solidFill>
                <a:srgbClr val="1F497D"/>
              </a:solidFill>
              <a:latin typeface="Times New Roman" panose="02020603050405020304" pitchFamily="18" charset="0"/>
              <a:cs typeface="Times New Roman" panose="02020603050405020304" pitchFamily="18" charset="0"/>
            </a:endParaRPr>
          </a:p>
          <a:p>
            <a:endParaRPr lang="en-US" dirty="0">
              <a:solidFill>
                <a:prstClr val="black"/>
              </a:solidFill>
            </a:endParaRPr>
          </a:p>
        </p:txBody>
      </p:sp>
      <p:cxnSp>
        <p:nvCxnSpPr>
          <p:cNvPr id="44" name="Straight Connector 43"/>
          <p:cNvCxnSpPr/>
          <p:nvPr/>
        </p:nvCxnSpPr>
        <p:spPr>
          <a:xfrm>
            <a:off x="3945463" y="5594772"/>
            <a:ext cx="6095999"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860809" y="76200"/>
            <a:ext cx="4470391" cy="523220"/>
          </a:xfrm>
          <a:prstGeom prst="rect">
            <a:avLst/>
          </a:prstGeom>
        </p:spPr>
        <p:txBody>
          <a:bodyPr wrap="none">
            <a:spAutoFit/>
          </a:bodyPr>
          <a:lstStyle/>
          <a:p>
            <a:pPr algn="ctr"/>
            <a:r>
              <a:rPr lang="en-US" sz="2800" b="1" dirty="0">
                <a:solidFill>
                  <a:prstClr val="white"/>
                </a:solidFill>
                <a:latin typeface="Times New Roman" panose="02020603050405020304" pitchFamily="18" charset="0"/>
                <a:cs typeface="Times New Roman" panose="02020603050405020304" pitchFamily="18" charset="0"/>
              </a:rPr>
              <a:t>APHIS ACE ITDS Timeline</a:t>
            </a:r>
          </a:p>
        </p:txBody>
      </p:sp>
      <p:sp>
        <p:nvSpPr>
          <p:cNvPr id="18" name="Slide Number Placeholder 2"/>
          <p:cNvSpPr txBox="1">
            <a:spLocks/>
          </p:cNvSpPr>
          <p:nvPr/>
        </p:nvSpPr>
        <p:spPr>
          <a:xfrm>
            <a:off x="11176000" y="6248400"/>
            <a:ext cx="10160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23F21-A273-4296-BCE4-CCE91775A0F1}" type="slidenum">
              <a:rPr kumimoji="0" lang="en-US" sz="1800" b="0" i="0" u="none" strike="noStrike" kern="1200" cap="none" spc="0" normalizeH="0" baseline="0" noProof="0" smtClean="0">
                <a:ln>
                  <a:noFill/>
                </a:ln>
                <a:solidFill>
                  <a:prstClr val="black"/>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77736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981200" y="1295400"/>
          <a:ext cx="8153400" cy="5273040"/>
        </p:xfrm>
        <a:graphic>
          <a:graphicData uri="http://schemas.openxmlformats.org/drawingml/2006/table">
            <a:tbl>
              <a:tblPr firstRow="1" bandRow="1">
                <a:tableStyleId>{9DCAF9ED-07DC-4A11-8D7F-57B35C25682E}</a:tableStyleId>
              </a:tblPr>
              <a:tblGrid>
                <a:gridCol w="4076700"/>
                <a:gridCol w="4076700"/>
              </a:tblGrid>
              <a:tr h="434907">
                <a:tc>
                  <a:txBody>
                    <a:bodyPr/>
                    <a:lstStyle/>
                    <a:p>
                      <a:pPr algn="ctr"/>
                      <a:r>
                        <a:rPr lang="en-US" sz="2400" dirty="0" smtClean="0">
                          <a:latin typeface="Times New Roman" panose="02020603050405020304" pitchFamily="18" charset="0"/>
                          <a:cs typeface="Times New Roman" panose="02020603050405020304" pitchFamily="18" charset="0"/>
                        </a:rPr>
                        <a:t>Accomplishments</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anose="02020603050405020304" pitchFamily="18" charset="0"/>
                          <a:cs typeface="Times New Roman" panose="02020603050405020304" pitchFamily="18" charset="0"/>
                        </a:rPr>
                        <a:t>Pending</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9493">
                <a:tc>
                  <a:txBody>
                    <a:bodyPr/>
                    <a:lstStyle/>
                    <a:p>
                      <a:pPr lvl="0">
                        <a:spcBef>
                          <a:spcPts val="0"/>
                        </a:spcBef>
                        <a:buFont typeface="Wingdings" panose="05000000000000000000" pitchFamily="2" charset="2"/>
                        <a:buChar char="v"/>
                      </a:pPr>
                      <a:endParaRPr lang="en-US" sz="2200" dirty="0" smtClean="0">
                        <a:latin typeface="Times New Roman" panose="02020603050405020304" pitchFamily="18" charset="0"/>
                        <a:cs typeface="Times New Roman" panose="02020603050405020304" pitchFamily="18" charset="0"/>
                      </a:endParaRPr>
                    </a:p>
                    <a:p>
                      <a:pPr lvl="0">
                        <a:spcBef>
                          <a:spcPts val="0"/>
                        </a:spcBef>
                        <a:buFont typeface="Wingdings" panose="05000000000000000000" pitchFamily="2" charset="2"/>
                        <a:buChar char="v"/>
                      </a:pPr>
                      <a:r>
                        <a:rPr lang="en-US" sz="2200" dirty="0" smtClean="0">
                          <a:latin typeface="Times New Roman" panose="02020603050405020304" pitchFamily="18" charset="0"/>
                          <a:cs typeface="Times New Roman" panose="02020603050405020304" pitchFamily="18" charset="0"/>
                        </a:rPr>
                        <a:t>PGA Message set document completed and posted on </a:t>
                      </a:r>
                      <a:r>
                        <a:rPr lang="en-US" sz="2200" u="sng" dirty="0" smtClean="0">
                          <a:solidFill>
                            <a:srgbClr val="0000FF"/>
                          </a:solidFill>
                          <a:latin typeface="Times New Roman" panose="02020603050405020304" pitchFamily="18" charset="0"/>
                          <a:cs typeface="Times New Roman" panose="02020603050405020304" pitchFamily="18" charset="0"/>
                        </a:rPr>
                        <a:t>CBP.gov</a:t>
                      </a:r>
                      <a:r>
                        <a:rPr lang="en-US" sz="2200" dirty="0" smtClean="0">
                          <a:latin typeface="Times New Roman" panose="02020603050405020304" pitchFamily="18" charset="0"/>
                          <a:cs typeface="Times New Roman" panose="02020603050405020304" pitchFamily="18" charset="0"/>
                        </a:rPr>
                        <a:t>. </a:t>
                      </a:r>
                    </a:p>
                    <a:p>
                      <a:pPr marL="0" lvl="0" indent="0">
                        <a:spcBef>
                          <a:spcPts val="0"/>
                        </a:spcBef>
                        <a:buNone/>
                      </a:pPr>
                      <a:r>
                        <a:rPr lang="en-US" sz="1200" u="sng" dirty="0" smtClean="0">
                          <a:latin typeface="Times New Roman" panose="02020603050405020304" pitchFamily="18" charset="0"/>
                          <a:cs typeface="Times New Roman" panose="02020603050405020304" pitchFamily="18" charset="0"/>
                          <a:hlinkClick r:id="rId3"/>
                        </a:rPr>
                        <a:t>http://www.cbp.gov/document/guidance/aphis-pga-message-set-adapted-data-element-record-layout</a:t>
                      </a:r>
                      <a:r>
                        <a:rPr lang="en-US" sz="1200" u="sng" dirty="0" smtClean="0">
                          <a:latin typeface="Times New Roman" panose="02020603050405020304" pitchFamily="18" charset="0"/>
                          <a:cs typeface="Times New Roman" panose="02020603050405020304" pitchFamily="18" charset="0"/>
                        </a:rPr>
                        <a:t> </a:t>
                      </a:r>
                    </a:p>
                    <a:p>
                      <a:pPr lvl="0">
                        <a:spcBef>
                          <a:spcPts val="0"/>
                        </a:spcBef>
                        <a:buFont typeface="Wingdings" panose="05000000000000000000" pitchFamily="2" charset="2"/>
                        <a:buChar char="v"/>
                      </a:pPr>
                      <a:r>
                        <a:rPr lang="en-US" sz="2200" dirty="0" smtClean="0">
                          <a:latin typeface="Times New Roman" panose="02020603050405020304" pitchFamily="18" charset="0"/>
                          <a:cs typeface="Times New Roman" panose="02020603050405020304" pitchFamily="18" charset="0"/>
                        </a:rPr>
                        <a:t>Continue paper collection of certain VS forms and government-to-government certifications.</a:t>
                      </a:r>
                    </a:p>
                    <a:p>
                      <a:pPr lvl="0">
                        <a:spcBef>
                          <a:spcPts val="0"/>
                        </a:spcBef>
                        <a:buFont typeface="Wingdings" panose="05000000000000000000" pitchFamily="2" charset="2"/>
                        <a:buChar char="v"/>
                      </a:pPr>
                      <a:endParaRPr lang="en-US" sz="2200" dirty="0" smtClean="0">
                        <a:latin typeface="Times New Roman" panose="02020603050405020304" pitchFamily="18" charset="0"/>
                        <a:cs typeface="Times New Roman" panose="02020603050405020304" pitchFamily="18" charset="0"/>
                      </a:endParaRPr>
                    </a:p>
                    <a:p>
                      <a:pPr lvl="0">
                        <a:spcBef>
                          <a:spcPts val="0"/>
                        </a:spcBef>
                        <a:buFont typeface="Wingdings" panose="05000000000000000000" pitchFamily="2" charset="2"/>
                        <a:buChar char="v"/>
                      </a:pPr>
                      <a:r>
                        <a:rPr lang="en-US" sz="2200" dirty="0" smtClean="0">
                          <a:latin typeface="Times New Roman" panose="02020603050405020304" pitchFamily="18" charset="0"/>
                          <a:cs typeface="Times New Roman" panose="02020603050405020304" pitchFamily="18" charset="0"/>
                        </a:rPr>
                        <a:t>APHIS documents</a:t>
                      </a:r>
                      <a:r>
                        <a:rPr lang="en-US" sz="2200" baseline="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to be collected through DIS have been  posted on </a:t>
                      </a:r>
                      <a:r>
                        <a:rPr lang="en-US" sz="2200" u="sng" dirty="0" smtClean="0">
                          <a:solidFill>
                            <a:srgbClr val="0000FF"/>
                          </a:solidFill>
                          <a:latin typeface="Times New Roman" panose="02020603050405020304" pitchFamily="18" charset="0"/>
                          <a:cs typeface="Times New Roman" panose="02020603050405020304" pitchFamily="18" charset="0"/>
                        </a:rPr>
                        <a:t>CBP.gov.</a:t>
                      </a:r>
                      <a:r>
                        <a:rPr lang="en-US" sz="2200" dirty="0" smtClean="0">
                          <a:latin typeface="Times New Roman" panose="02020603050405020304" pitchFamily="18" charset="0"/>
                          <a:cs typeface="Times New Roman" panose="02020603050405020304" pitchFamily="18" charset="0"/>
                        </a:rPr>
                        <a:t> </a:t>
                      </a:r>
                    </a:p>
                    <a:p>
                      <a:pPr lvl="0">
                        <a:spcBef>
                          <a:spcPts val="0"/>
                        </a:spcBef>
                        <a:buFont typeface="Wingdings" panose="05000000000000000000" pitchFamily="2" charset="2"/>
                        <a:buChar char="v"/>
                      </a:pPr>
                      <a:endParaRPr lang="en-US" sz="2200" b="1" dirty="0" smtClean="0">
                        <a:latin typeface="Times New Roman" panose="02020603050405020304" pitchFamily="18" charset="0"/>
                        <a:cs typeface="Times New Roman" panose="02020603050405020304" pitchFamily="18" charset="0"/>
                      </a:endParaRPr>
                    </a:p>
                    <a:p>
                      <a:pPr lvl="0">
                        <a:spcBef>
                          <a:spcPts val="0"/>
                        </a:spcBef>
                        <a:buFont typeface="Wingdings" panose="05000000000000000000" pitchFamily="2" charset="2"/>
                        <a:buChar char="v"/>
                      </a:pPr>
                      <a:r>
                        <a:rPr lang="en-US" sz="2200" b="0" dirty="0" smtClean="0">
                          <a:latin typeface="Times New Roman" panose="02020603050405020304" pitchFamily="18" charset="0"/>
                          <a:cs typeface="Times New Roman" panose="02020603050405020304" pitchFamily="18" charset="0"/>
                        </a:rPr>
                        <a:t>ACE/ITDS page has been established on APHIS website.</a:t>
                      </a:r>
                      <a:endParaRPr lang="en-US" sz="22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Bef>
                          <a:spcPts val="0"/>
                        </a:spcBef>
                        <a:buFont typeface="Wingdings" panose="05000000000000000000" pitchFamily="2" charset="2"/>
                        <a:buNone/>
                      </a:pPr>
                      <a:endParaRPr lang="en-US" sz="2200" dirty="0" smtClean="0">
                        <a:latin typeface="Times New Roman" panose="02020603050405020304" pitchFamily="18" charset="0"/>
                        <a:cs typeface="Times New Roman" panose="02020603050405020304" pitchFamily="18" charset="0"/>
                      </a:endParaRPr>
                    </a:p>
                    <a:p>
                      <a:pPr lvl="0">
                        <a:spcBef>
                          <a:spcPts val="0"/>
                        </a:spcBef>
                        <a:buFont typeface="Wingdings" panose="05000000000000000000" pitchFamily="2" charset="2"/>
                        <a:buChar char="v"/>
                      </a:pPr>
                      <a:r>
                        <a:rPr lang="en-US" sz="2200" dirty="0" smtClean="0">
                          <a:latin typeface="Times New Roman" panose="02020603050405020304" pitchFamily="18" charset="0"/>
                          <a:cs typeface="Times New Roman" panose="02020603050405020304" pitchFamily="18" charset="0"/>
                        </a:rPr>
                        <a:t>Currently, reviewing high volume filers and ports to determine locations for piloting activities. </a:t>
                      </a:r>
                    </a:p>
                    <a:p>
                      <a:pPr lvl="0">
                        <a:spcBef>
                          <a:spcPts val="0"/>
                        </a:spcBef>
                        <a:buFont typeface="Wingdings" panose="05000000000000000000" pitchFamily="2" charset="2"/>
                        <a:buChar char="v"/>
                      </a:pPr>
                      <a:endParaRPr lang="en-US" sz="2200" dirty="0" smtClean="0">
                        <a:latin typeface="Times New Roman" panose="02020603050405020304" pitchFamily="18" charset="0"/>
                        <a:cs typeface="Times New Roman" panose="02020603050405020304" pitchFamily="18" charset="0"/>
                      </a:endParaRPr>
                    </a:p>
                    <a:p>
                      <a:pPr lvl="0">
                        <a:spcBef>
                          <a:spcPts val="0"/>
                        </a:spcBef>
                        <a:buFont typeface="Wingdings" panose="05000000000000000000" pitchFamily="2" charset="2"/>
                        <a:buChar char="v"/>
                      </a:pPr>
                      <a:r>
                        <a:rPr lang="en-US" sz="2200" dirty="0" smtClean="0">
                          <a:latin typeface="Times New Roman" panose="02020603050405020304" pitchFamily="18" charset="0"/>
                          <a:cs typeface="Times New Roman" panose="02020603050405020304" pitchFamily="18" charset="0"/>
                        </a:rPr>
                        <a:t>Develop</a:t>
                      </a:r>
                      <a:r>
                        <a:rPr lang="en-US" sz="2200" baseline="0" dirty="0" smtClean="0">
                          <a:latin typeface="Times New Roman" panose="02020603050405020304" pitchFamily="18" charset="0"/>
                          <a:cs typeface="Times New Roman" panose="02020603050405020304" pitchFamily="18" charset="0"/>
                        </a:rPr>
                        <a:t> Q&amp;A document for posting on the APHIS website.</a:t>
                      </a:r>
                      <a:endParaRPr lang="en-US" sz="2200" dirty="0" smtClean="0">
                        <a:latin typeface="Times New Roman" panose="02020603050405020304" pitchFamily="18" charset="0"/>
                        <a:cs typeface="Times New Roman" panose="02020603050405020304" pitchFamily="18" charset="0"/>
                      </a:endParaRPr>
                    </a:p>
                    <a:p>
                      <a:pPr lvl="0"/>
                      <a:endParaRPr lang="en-US" sz="2200" dirty="0" smtClean="0">
                        <a:latin typeface="Times New Roman" panose="02020603050405020304" pitchFamily="18" charset="0"/>
                        <a:cs typeface="Times New Roman" panose="02020603050405020304" pitchFamily="18" charset="0"/>
                      </a:endParaRPr>
                    </a:p>
                    <a:p>
                      <a:pPr lvl="0">
                        <a:spcBef>
                          <a:spcPts val="0"/>
                        </a:spcBef>
                        <a:buFont typeface="Wingdings" panose="05000000000000000000" pitchFamily="2" charset="2"/>
                        <a:buChar char="v"/>
                      </a:pPr>
                      <a:r>
                        <a:rPr lang="en-US" sz="2200" dirty="0" smtClean="0">
                          <a:latin typeface="Times New Roman" panose="02020603050405020304" pitchFamily="18" charset="0"/>
                          <a:cs typeface="Times New Roman" panose="02020603050405020304" pitchFamily="18" charset="0"/>
                        </a:rPr>
                        <a:t>Outreach and webinars will continue at various</a:t>
                      </a:r>
                      <a:r>
                        <a:rPr lang="en-US" sz="2200" baseline="0" dirty="0" smtClean="0">
                          <a:latin typeface="Times New Roman" panose="02020603050405020304" pitchFamily="18" charset="0"/>
                          <a:cs typeface="Times New Roman" panose="02020603050405020304" pitchFamily="18" charset="0"/>
                        </a:rPr>
                        <a:t> ports around the country.</a:t>
                      </a:r>
                      <a:r>
                        <a:rPr lang="en-US" sz="2200" dirty="0" smtClean="0">
                          <a:latin typeface="Times New Roman" panose="02020603050405020304" pitchFamily="18" charset="0"/>
                          <a:cs typeface="Times New Roman" panose="02020603050405020304" pitchFamily="18" charset="0"/>
                        </a:rPr>
                        <a:t> </a:t>
                      </a:r>
                    </a:p>
                    <a:p>
                      <a:endParaRPr 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3637633" y="152400"/>
            <a:ext cx="4916732" cy="523220"/>
          </a:xfrm>
          <a:prstGeom prst="rect">
            <a:avLst/>
          </a:prstGeom>
          <a:noFill/>
        </p:spPr>
        <p:txBody>
          <a:bodyPr wrap="none" rtlCol="0">
            <a:spAutoFit/>
          </a:bodyPr>
          <a:lstStyle/>
          <a:p>
            <a:pPr algn="ctr"/>
            <a:r>
              <a:rPr lang="en-US" sz="2800" b="1" dirty="0">
                <a:solidFill>
                  <a:prstClr val="white"/>
                </a:solidFill>
                <a:latin typeface="Times New Roman" panose="02020603050405020304" pitchFamily="18" charset="0"/>
                <a:cs typeface="Times New Roman" panose="02020603050405020304" pitchFamily="18" charset="0"/>
              </a:rPr>
              <a:t>Accomplishments and Updates</a:t>
            </a:r>
          </a:p>
        </p:txBody>
      </p:sp>
      <p:sp>
        <p:nvSpPr>
          <p:cNvPr id="4" name="Slide Number Placeholder 2"/>
          <p:cNvSpPr>
            <a:spLocks noGrp="1"/>
          </p:cNvSpPr>
          <p:nvPr>
            <p:ph type="sldNum" sz="quarter" idx="4294967295"/>
          </p:nvPr>
        </p:nvSpPr>
        <p:spPr>
          <a:xfrm>
            <a:off x="11176000" y="6248400"/>
            <a:ext cx="1016000" cy="457200"/>
          </a:xfrm>
          <a:prstGeom prst="rect">
            <a:avLst/>
          </a:prstGeom>
        </p:spPr>
        <p:txBody>
          <a:bodyPr/>
          <a:lstStyle/>
          <a:p>
            <a:fld id="{E9B23F21-A273-4296-BCE4-CCE91775A0F1}"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34724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020762"/>
          </a:xfrm>
        </p:spPr>
        <p:txBody>
          <a:bodyPr>
            <a:normAutofit fontScale="90000"/>
          </a:bodyPr>
          <a:lstStyle/>
          <a:p>
            <a:r>
              <a:rPr lang="en-US" dirty="0" smtClean="0"/>
              <a:t>Partner Government Agencies </a:t>
            </a:r>
            <a:br>
              <a:rPr lang="en-US" dirty="0" smtClean="0"/>
            </a:br>
            <a:r>
              <a:rPr lang="en-US" dirty="0" smtClean="0"/>
              <a:t>ACE/Single Window status update</a:t>
            </a:r>
            <a:endParaRPr lang="en-US" dirty="0"/>
          </a:p>
        </p:txBody>
      </p:sp>
      <p:sp>
        <p:nvSpPr>
          <p:cNvPr id="3" name="Content Placeholder 2"/>
          <p:cNvSpPr>
            <a:spLocks noGrp="1"/>
          </p:cNvSpPr>
          <p:nvPr>
            <p:ph idx="1"/>
          </p:nvPr>
        </p:nvSpPr>
        <p:spPr>
          <a:xfrm>
            <a:off x="982980" y="1447800"/>
            <a:ext cx="10131335" cy="4781550"/>
          </a:xfrm>
        </p:spPr>
        <p:txBody>
          <a:bodyPr>
            <a:noAutofit/>
          </a:bodyPr>
          <a:lstStyle/>
          <a:p>
            <a:pPr marL="0">
              <a:spcBef>
                <a:spcPts val="0"/>
              </a:spcBef>
              <a:buNone/>
            </a:pPr>
            <a:r>
              <a:rPr lang="en-US" sz="2400" b="1" dirty="0"/>
              <a:t>Moderator:  </a:t>
            </a:r>
            <a:endParaRPr lang="en-US" sz="2400" b="1" dirty="0" smtClean="0"/>
          </a:p>
          <a:p>
            <a:pPr marL="0">
              <a:spcBef>
                <a:spcPts val="0"/>
              </a:spcBef>
              <a:buNone/>
            </a:pPr>
            <a:r>
              <a:rPr lang="en-US" sz="2400" b="1" dirty="0" smtClean="0"/>
              <a:t>Maria </a:t>
            </a:r>
            <a:r>
              <a:rPr lang="en-US" sz="2400" b="1" dirty="0"/>
              <a:t>Luisa </a:t>
            </a:r>
            <a:r>
              <a:rPr lang="en-US" sz="2400" b="1" dirty="0" smtClean="0"/>
              <a:t>Boyce, </a:t>
            </a:r>
            <a:r>
              <a:rPr lang="en-US" sz="2400" dirty="0" smtClean="0"/>
              <a:t>Senior </a:t>
            </a:r>
            <a:r>
              <a:rPr lang="en-US" sz="2400" dirty="0"/>
              <a:t>Advisor to the Commissioner for Private and Trade Sector Engagement, Office of Trade Relations, Office of the Commissioner, Customs and Border Protection</a:t>
            </a:r>
            <a:endParaRPr lang="en-US" sz="2400" b="1" dirty="0"/>
          </a:p>
          <a:p>
            <a:pPr marL="0" indent="0">
              <a:spcBef>
                <a:spcPts val="0"/>
              </a:spcBef>
              <a:buNone/>
            </a:pPr>
            <a:r>
              <a:rPr lang="en-US" sz="2400" b="1" dirty="0" smtClean="0"/>
              <a:t>Speakers:</a:t>
            </a:r>
          </a:p>
          <a:p>
            <a:pPr marL="0" indent="0">
              <a:spcBef>
                <a:spcPts val="0"/>
              </a:spcBef>
              <a:spcAft>
                <a:spcPts val="600"/>
              </a:spcAft>
              <a:buNone/>
            </a:pPr>
            <a:r>
              <a:rPr lang="en-US" sz="2400" b="1" dirty="0" smtClean="0"/>
              <a:t>Carol </a:t>
            </a:r>
            <a:r>
              <a:rPr lang="en-US" sz="2400" b="1" dirty="0"/>
              <a:t>Cave, </a:t>
            </a:r>
            <a:r>
              <a:rPr lang="en-US" sz="2400" dirty="0"/>
              <a:t>Assistant Executive Director, Office of Import Surveillance, </a:t>
            </a:r>
            <a:r>
              <a:rPr lang="en-US" sz="2400" dirty="0" smtClean="0"/>
              <a:t>CPSC</a:t>
            </a:r>
          </a:p>
          <a:p>
            <a:pPr marL="0" indent="0">
              <a:spcBef>
                <a:spcPts val="0"/>
              </a:spcBef>
              <a:spcAft>
                <a:spcPts val="600"/>
              </a:spcAft>
              <a:buNone/>
            </a:pPr>
            <a:r>
              <a:rPr lang="en-US" sz="2400" b="1" dirty="0" smtClean="0"/>
              <a:t>Roy Chaudet, </a:t>
            </a:r>
            <a:r>
              <a:rPr lang="en-US" sz="2400" dirty="0" smtClean="0"/>
              <a:t>Office of Environmental Information (Via Web) </a:t>
            </a:r>
          </a:p>
          <a:p>
            <a:pPr marL="0" indent="0">
              <a:spcBef>
                <a:spcPts val="0"/>
              </a:spcBef>
              <a:spcAft>
                <a:spcPts val="600"/>
              </a:spcAft>
              <a:buNone/>
            </a:pPr>
            <a:r>
              <a:rPr lang="en-US" sz="2400" b="1" dirty="0" smtClean="0"/>
              <a:t>Estrella </a:t>
            </a:r>
            <a:r>
              <a:rPr lang="en-US" sz="2400" b="1" dirty="0" err="1" smtClean="0"/>
              <a:t>Calvo</a:t>
            </a:r>
            <a:r>
              <a:rPr lang="en-US" sz="2400" dirty="0" smtClean="0"/>
              <a:t>, Region 5 Enforcement Officer, EPA</a:t>
            </a:r>
          </a:p>
          <a:p>
            <a:pPr marL="0">
              <a:spcBef>
                <a:spcPts val="0"/>
              </a:spcBef>
              <a:spcAft>
                <a:spcPts val="600"/>
              </a:spcAft>
              <a:buNone/>
            </a:pPr>
            <a:r>
              <a:rPr lang="en-US" sz="2400" b="1" dirty="0"/>
              <a:t>Captain Domenic J. </a:t>
            </a:r>
            <a:r>
              <a:rPr lang="en-US" sz="2400" b="1" dirty="0" smtClean="0"/>
              <a:t>Veneziano, </a:t>
            </a:r>
            <a:r>
              <a:rPr lang="en-US" sz="2400" dirty="0" smtClean="0"/>
              <a:t>Director</a:t>
            </a:r>
            <a:r>
              <a:rPr lang="en-US" sz="2400" dirty="0"/>
              <a:t>, Division of Import Operations, U.S. Public Health Service, Food and Drug Administration</a:t>
            </a:r>
          </a:p>
          <a:p>
            <a:pPr marL="0" indent="0">
              <a:spcBef>
                <a:spcPts val="0"/>
              </a:spcBef>
              <a:spcAft>
                <a:spcPts val="600"/>
              </a:spcAft>
              <a:buNone/>
            </a:pPr>
            <a:r>
              <a:rPr lang="en-US" sz="2400" b="1" dirty="0" smtClean="0"/>
              <a:t>Sean </a:t>
            </a:r>
            <a:r>
              <a:rPr lang="en-US" sz="2400" b="1" dirty="0"/>
              <a:t>Blount</a:t>
            </a:r>
            <a:r>
              <a:rPr lang="en-US" sz="2400" dirty="0"/>
              <a:t>, Quarantine Policy Analysis &amp; Support, </a:t>
            </a:r>
            <a:r>
              <a:rPr lang="en-US" sz="2400" dirty="0" smtClean="0"/>
              <a:t>APHIS</a:t>
            </a:r>
            <a:r>
              <a:rPr lang="en-US" sz="2400" dirty="0"/>
              <a:t>,</a:t>
            </a:r>
            <a:r>
              <a:rPr lang="en-US" sz="2400" dirty="0" smtClean="0"/>
              <a:t> USDA (Via Web)</a:t>
            </a:r>
            <a:endParaRPr lang="en-US" sz="2400" dirty="0"/>
          </a:p>
        </p:txBody>
      </p:sp>
      <p:pic>
        <p:nvPicPr>
          <p:cNvPr id="4" name="Picture 3" descr="C:\Users\zihgudj\Desktop\BIEC.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88" y="5691187"/>
            <a:ext cx="1076325" cy="1076325"/>
          </a:xfrm>
          <a:prstGeom prst="rect">
            <a:avLst/>
          </a:prstGeom>
          <a:noFill/>
          <a:effectLst>
            <a:glow rad="88900">
              <a:schemeClr val="bg1"/>
            </a:glow>
          </a:effectLst>
          <a:extLst/>
        </p:spPr>
      </p:pic>
      <p:sp>
        <p:nvSpPr>
          <p:cNvPr id="5"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778255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ackgroundRemoval t="5747" b="89943" l="5000" r="93556"/>
                    </a14:imgEffect>
                  </a14:imgLayer>
                </a14:imgProps>
              </a:ext>
              <a:ext uri="{28A0092B-C50C-407E-A947-70E740481C1C}">
                <a14:useLocalDpi xmlns:a14="http://schemas.microsoft.com/office/drawing/2010/main" val="0"/>
              </a:ext>
            </a:extLst>
          </a:blip>
          <a:stretch>
            <a:fillRect/>
          </a:stretch>
        </p:blipFill>
        <p:spPr>
          <a:xfrm>
            <a:off x="1295401" y="2128542"/>
            <a:ext cx="5295899" cy="3662658"/>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4142" y="3975670"/>
            <a:ext cx="122843" cy="176094"/>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4660" y="4807636"/>
            <a:ext cx="122843" cy="176094"/>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2936" y="4336802"/>
            <a:ext cx="122843" cy="176094"/>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0108" y="2636646"/>
            <a:ext cx="122843" cy="176094"/>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7503" y="2729029"/>
            <a:ext cx="122843" cy="176094"/>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5209" y="3375706"/>
            <a:ext cx="122843" cy="176094"/>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2366" y="3421898"/>
            <a:ext cx="122843" cy="176094"/>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9523" y="4891346"/>
            <a:ext cx="122843" cy="176094"/>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4971" y="3417562"/>
            <a:ext cx="122843" cy="176094"/>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6681" y="3185286"/>
            <a:ext cx="122843" cy="176094"/>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3968" y="2905122"/>
            <a:ext cx="122843" cy="176094"/>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5075" y="3325976"/>
            <a:ext cx="122843" cy="176094"/>
          </a:xfrm>
          <a:prstGeom prst="rect">
            <a:avLst/>
          </a:prstGeom>
        </p:spPr>
      </p:pic>
      <p:graphicFrame>
        <p:nvGraphicFramePr>
          <p:cNvPr id="6" name="Table 5"/>
          <p:cNvGraphicFramePr>
            <a:graphicFrameLocks noGrp="1"/>
          </p:cNvGraphicFramePr>
          <p:nvPr>
            <p:extLst/>
          </p:nvPr>
        </p:nvGraphicFramePr>
        <p:xfrm>
          <a:off x="6324600" y="870124"/>
          <a:ext cx="4191000" cy="5683076"/>
        </p:xfrm>
        <a:graphic>
          <a:graphicData uri="http://schemas.openxmlformats.org/drawingml/2006/table">
            <a:tbl>
              <a:tblPr>
                <a:tableStyleId>{72833802-FEF1-4C79-8D5D-14CF1EAF98D9}</a:tableStyleId>
              </a:tblPr>
              <a:tblGrid>
                <a:gridCol w="2644559"/>
                <a:gridCol w="1546441"/>
              </a:tblGrid>
              <a:tr h="401059">
                <a:tc>
                  <a:txBody>
                    <a:bodyPr/>
                    <a:lstStyle/>
                    <a:p>
                      <a:pPr algn="ctr" fontAlgn="b"/>
                      <a:r>
                        <a:rPr lang="en-US" sz="1800" u="none" strike="noStrike" dirty="0" smtClean="0">
                          <a:solidFill>
                            <a:schemeClr val="bg1"/>
                          </a:solidFill>
                          <a:effectLst/>
                          <a:latin typeface="Times New Roman" panose="02020603050405020304" pitchFamily="18" charset="0"/>
                          <a:cs typeface="Times New Roman" panose="02020603050405020304" pitchFamily="18" charset="0"/>
                        </a:rPr>
                        <a:t>Port/Area</a:t>
                      </a:r>
                      <a:endParaRPr lang="en-US" sz="1800" b="1" u="none" strike="noStrike" dirty="0" smtClean="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solidFill>
                  </a:tcPr>
                </a:tc>
                <a:tc>
                  <a:txBody>
                    <a:bodyPr/>
                    <a:lstStyle/>
                    <a:p>
                      <a:pPr algn="ctr" fontAlgn="b"/>
                      <a:r>
                        <a:rPr lang="en-US" sz="1800" u="none" strike="noStrike" dirty="0" smtClean="0">
                          <a:solidFill>
                            <a:schemeClr val="bg1"/>
                          </a:solidFill>
                          <a:effectLst/>
                          <a:latin typeface="Times New Roman" panose="02020603050405020304" pitchFamily="18" charset="0"/>
                          <a:cs typeface="Times New Roman" panose="02020603050405020304" pitchFamily="18" charset="0"/>
                        </a:rPr>
                        <a:t>Dates</a:t>
                      </a:r>
                      <a:endParaRPr lang="en-US" sz="1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solidFill>
                  </a:tcPr>
                </a:tc>
              </a:tr>
              <a:tr h="401059">
                <a:tc>
                  <a:txBody>
                    <a:bodyPr/>
                    <a:lstStyle/>
                    <a:p>
                      <a:pPr algn="l" fontAlgn="b"/>
                      <a:r>
                        <a:rPr lang="en-US" sz="1800" b="0" i="0" u="none" strike="noStrike" baseline="0" dirty="0" smtClean="0">
                          <a:solidFill>
                            <a:schemeClr val="tx1"/>
                          </a:solidFill>
                          <a:effectLst/>
                          <a:latin typeface="Times New Roman" panose="02020603050405020304" pitchFamily="18" charset="0"/>
                          <a:cs typeface="Times New Roman" panose="02020603050405020304" pitchFamily="18" charset="0"/>
                        </a:rPr>
                        <a:t> LA/Long Beach, CA</a:t>
                      </a:r>
                      <a:endParaRPr lang="en-US"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0" i="0" u="none" strike="noStrike" dirty="0" smtClean="0">
                          <a:solidFill>
                            <a:schemeClr val="tx1"/>
                          </a:solidFill>
                          <a:effectLst/>
                          <a:latin typeface="Times New Roman" panose="02020603050405020304" pitchFamily="18" charset="0"/>
                          <a:cs typeface="Times New Roman" panose="02020603050405020304" pitchFamily="18" charset="0"/>
                        </a:rPr>
                        <a:t>Completed</a:t>
                      </a:r>
                      <a:endParaRPr lang="en-US"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r>
              <a:tr h="469309">
                <a:tc>
                  <a:txBody>
                    <a:bodyPr/>
                    <a:lstStyle/>
                    <a:p>
                      <a:pPr algn="l" fontAlgn="b"/>
                      <a:r>
                        <a:rPr lang="en-US" sz="1800" u="none" strike="noStrike" dirty="0" smtClean="0">
                          <a:effectLst/>
                          <a:latin typeface="Times New Roman" panose="02020603050405020304" pitchFamily="18" charset="0"/>
                          <a:cs typeface="Times New Roman" panose="02020603050405020304" pitchFamily="18" charset="0"/>
                        </a:rPr>
                        <a:t> </a:t>
                      </a:r>
                      <a:r>
                        <a:rPr lang="en-US" sz="1800" u="none" strike="noStrike" dirty="0" smtClean="0">
                          <a:solidFill>
                            <a:srgbClr val="FF0000"/>
                          </a:solidFill>
                          <a:effectLst/>
                          <a:latin typeface="Times New Roman" panose="02020603050405020304" pitchFamily="18" charset="0"/>
                          <a:cs typeface="Times New Roman" panose="02020603050405020304" pitchFamily="18" charset="0"/>
                        </a:rPr>
                        <a:t>Philadelphia, PA</a:t>
                      </a:r>
                      <a:endParaRPr lang="en-US"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FFFF00"/>
                    </a:solidFill>
                  </a:tcPr>
                </a:tc>
                <a:tc>
                  <a:txBody>
                    <a:bodyPr/>
                    <a:lstStyle/>
                    <a:p>
                      <a:pPr algn="ctr" fontAlgn="b"/>
                      <a:r>
                        <a:rPr lang="en-US" sz="1800" u="none" strike="noStrike" dirty="0" smtClean="0">
                          <a:effectLst/>
                          <a:latin typeface="Times New Roman" panose="02020603050405020304" pitchFamily="18" charset="0"/>
                          <a:cs typeface="Times New Roman" panose="02020603050405020304" pitchFamily="18" charset="0"/>
                        </a:rPr>
                        <a:t>Completed</a:t>
                      </a:r>
                      <a:endParaRPr lang="en-US" sz="18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rgbClr val="FFFF00"/>
                    </a:solidFill>
                  </a:tcPr>
                </a:tc>
              </a:tr>
              <a:tr h="401059">
                <a:tc>
                  <a:txBody>
                    <a:bodyPr/>
                    <a:lstStyle/>
                    <a:p>
                      <a:pPr algn="l" fontAlgn="b"/>
                      <a:r>
                        <a:rPr lang="en-US" sz="1800" u="none" strike="noStrike" dirty="0" smtClean="0">
                          <a:effectLst/>
                          <a:latin typeface="Times New Roman" panose="02020603050405020304" pitchFamily="18" charset="0"/>
                          <a:cs typeface="Times New Roman" panose="02020603050405020304" pitchFamily="18" charset="0"/>
                        </a:rPr>
                        <a:t> Laredo</a:t>
                      </a:r>
                      <a:r>
                        <a:rPr lang="en-US" sz="1800" u="none" strike="noStrike" dirty="0">
                          <a:effectLst/>
                          <a:latin typeface="Times New Roman" panose="02020603050405020304" pitchFamily="18" charset="0"/>
                          <a:cs typeface="Times New Roman" panose="02020603050405020304" pitchFamily="18" charset="0"/>
                        </a:rPr>
                        <a:t>, Hidalgo, TX</a:t>
                      </a:r>
                      <a:endParaRPr lang="en-US" sz="18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c>
                  <a:txBody>
                    <a:bodyPr/>
                    <a:lstStyle/>
                    <a:p>
                      <a:pPr algn="ctr" fontAlgn="b"/>
                      <a:r>
                        <a:rPr lang="en-US" sz="1800" u="none" strike="noStrike" dirty="0" smtClean="0">
                          <a:effectLst/>
                          <a:latin typeface="Times New Roman" panose="02020603050405020304" pitchFamily="18" charset="0"/>
                          <a:cs typeface="Times New Roman" panose="02020603050405020304" pitchFamily="18" charset="0"/>
                        </a:rPr>
                        <a:t>Completed</a:t>
                      </a:r>
                      <a:endParaRPr lang="en-US" sz="18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r>
              <a:tr h="401059">
                <a:tc>
                  <a:txBody>
                    <a:bodyPr/>
                    <a:lstStyle/>
                    <a:p>
                      <a:pPr algn="l" fontAlgn="b"/>
                      <a:r>
                        <a:rPr lang="en-US" sz="1800" u="none" strike="noStrike" dirty="0" smtClean="0">
                          <a:solidFill>
                            <a:srgbClr val="FF0000"/>
                          </a:solidFill>
                          <a:effectLst/>
                          <a:latin typeface="Times New Roman" panose="02020603050405020304" pitchFamily="18" charset="0"/>
                          <a:cs typeface="Times New Roman" panose="02020603050405020304" pitchFamily="18" charset="0"/>
                        </a:rPr>
                        <a:t> Buffalo</a:t>
                      </a:r>
                      <a:r>
                        <a:rPr lang="en-US" sz="1800" u="none" strike="noStrike" dirty="0">
                          <a:solidFill>
                            <a:srgbClr val="FF0000"/>
                          </a:solidFill>
                          <a:effectLst/>
                          <a:latin typeface="Times New Roman" panose="02020603050405020304" pitchFamily="18" charset="0"/>
                          <a:cs typeface="Times New Roman" panose="02020603050405020304" pitchFamily="18" charset="0"/>
                        </a:rPr>
                        <a:t>, NY</a:t>
                      </a:r>
                      <a:endParaRPr lang="en-US"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FFFF00"/>
                    </a:solidFill>
                  </a:tcPr>
                </a:tc>
                <a:tc>
                  <a:txBody>
                    <a:bodyPr/>
                    <a:lstStyle/>
                    <a:p>
                      <a:pPr algn="ctr" fontAlgn="b"/>
                      <a:r>
                        <a:rPr lang="en-US" sz="1800" b="0" i="0" u="none" strike="noStrike" dirty="0" smtClean="0">
                          <a:solidFill>
                            <a:schemeClr val="tx1"/>
                          </a:solidFill>
                          <a:effectLst/>
                          <a:latin typeface="Times New Roman" panose="02020603050405020304" pitchFamily="18" charset="0"/>
                          <a:cs typeface="Times New Roman" panose="02020603050405020304" pitchFamily="18" charset="0"/>
                        </a:rPr>
                        <a:t>Completed</a:t>
                      </a:r>
                      <a:endParaRPr lang="en-US"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solidFill>
                      <a:srgbClr val="FFFF00"/>
                    </a:solidFill>
                  </a:tcPr>
                </a:tc>
              </a:tr>
              <a:tr h="401059">
                <a:tc>
                  <a:txBody>
                    <a:bodyPr/>
                    <a:lstStyle/>
                    <a:p>
                      <a:pPr algn="l" fontAlgn="b"/>
                      <a:r>
                        <a:rPr lang="en-US" sz="1800" u="none" strike="noStrike" dirty="0" smtClean="0">
                          <a:effectLst/>
                          <a:latin typeface="Times New Roman" panose="02020603050405020304" pitchFamily="18" charset="0"/>
                          <a:cs typeface="Times New Roman" panose="02020603050405020304" pitchFamily="18" charset="0"/>
                        </a:rPr>
                        <a:t> Miami</a:t>
                      </a:r>
                      <a:r>
                        <a:rPr lang="en-US" sz="1800" u="none" strike="noStrike" dirty="0">
                          <a:effectLst/>
                          <a:latin typeface="Times New Roman" panose="02020603050405020304" pitchFamily="18" charset="0"/>
                          <a:cs typeface="Times New Roman" panose="02020603050405020304" pitchFamily="18" charset="0"/>
                        </a:rPr>
                        <a:t>, FL</a:t>
                      </a:r>
                      <a:endParaRPr lang="en-US" sz="18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c>
                  <a:txBody>
                    <a:bodyPr/>
                    <a:lstStyle/>
                    <a:p>
                      <a:pPr algn="ctr" fontAlgn="b"/>
                      <a:r>
                        <a:rPr lang="en-US" sz="1800" b="0" i="0" u="none" strike="noStrike" dirty="0" smtClean="0">
                          <a:solidFill>
                            <a:schemeClr val="tx1"/>
                          </a:solidFill>
                          <a:effectLst/>
                          <a:latin typeface="Times New Roman" panose="02020603050405020304" pitchFamily="18" charset="0"/>
                          <a:cs typeface="Times New Roman" panose="02020603050405020304" pitchFamily="18" charset="0"/>
                        </a:rPr>
                        <a:t>Completed</a:t>
                      </a:r>
                      <a:endParaRPr lang="en-US" sz="18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r>
              <a:tr h="401059">
                <a:tc>
                  <a:txBody>
                    <a:bodyPr/>
                    <a:lstStyle/>
                    <a:p>
                      <a:pPr algn="l" fontAlgn="b"/>
                      <a:r>
                        <a:rPr lang="en-US" sz="1800" u="none" strike="noStrike" dirty="0" smtClean="0">
                          <a:effectLst/>
                          <a:latin typeface="Times New Roman" panose="02020603050405020304" pitchFamily="18" charset="0"/>
                          <a:cs typeface="Times New Roman" panose="02020603050405020304" pitchFamily="18" charset="0"/>
                        </a:rPr>
                        <a:t> </a:t>
                      </a:r>
                      <a:r>
                        <a:rPr lang="en-US" sz="1800" u="none" strike="noStrike" dirty="0" smtClean="0">
                          <a:solidFill>
                            <a:srgbClr val="FF0000"/>
                          </a:solidFill>
                          <a:effectLst/>
                          <a:latin typeface="Times New Roman" panose="02020603050405020304" pitchFamily="18" charset="0"/>
                          <a:cs typeface="Times New Roman" panose="02020603050405020304" pitchFamily="18" charset="0"/>
                        </a:rPr>
                        <a:t>Detroit/Port </a:t>
                      </a:r>
                      <a:r>
                        <a:rPr lang="en-US" sz="1800" u="none" strike="noStrike" dirty="0">
                          <a:solidFill>
                            <a:srgbClr val="FF0000"/>
                          </a:solidFill>
                          <a:effectLst/>
                          <a:latin typeface="Times New Roman" panose="02020603050405020304" pitchFamily="18" charset="0"/>
                          <a:cs typeface="Times New Roman" panose="02020603050405020304" pitchFamily="18" charset="0"/>
                        </a:rPr>
                        <a:t>Huron, MI</a:t>
                      </a:r>
                      <a:endParaRPr lang="en-US"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FFFF00"/>
                    </a:solidFill>
                  </a:tcPr>
                </a:tc>
                <a:tc>
                  <a:txBody>
                    <a:bodyPr/>
                    <a:lstStyle/>
                    <a:p>
                      <a:pPr algn="ctr" fontAlgn="b"/>
                      <a:r>
                        <a:rPr lang="en-US" sz="1800" b="0" i="0" u="none" strike="noStrike" dirty="0" smtClean="0">
                          <a:solidFill>
                            <a:schemeClr val="tx1"/>
                          </a:solidFill>
                          <a:effectLst/>
                          <a:latin typeface="Times New Roman" panose="02020603050405020304" pitchFamily="18" charset="0"/>
                          <a:cs typeface="Times New Roman" panose="02020603050405020304" pitchFamily="18" charset="0"/>
                        </a:rPr>
                        <a:t>Completed</a:t>
                      </a:r>
                      <a:endParaRPr lang="en-US" sz="18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rgbClr val="FFFF00"/>
                    </a:solidFill>
                  </a:tcPr>
                </a:tc>
              </a:tr>
              <a:tr h="401059">
                <a:tc>
                  <a:txBody>
                    <a:bodyPr/>
                    <a:lstStyle/>
                    <a:p>
                      <a:pPr algn="l" fontAlgn="b"/>
                      <a:r>
                        <a:rPr lang="en-US" sz="1800" u="none" strike="noStrike" dirty="0" smtClean="0">
                          <a:solidFill>
                            <a:schemeClr val="accent2"/>
                          </a:solidFill>
                          <a:effectLst/>
                          <a:latin typeface="Times New Roman" panose="02020603050405020304" pitchFamily="18" charset="0"/>
                          <a:cs typeface="Times New Roman" panose="02020603050405020304" pitchFamily="18" charset="0"/>
                        </a:rPr>
                        <a:t> </a:t>
                      </a:r>
                      <a:r>
                        <a:rPr lang="en-US" sz="1800" u="none" strike="noStrike" dirty="0" smtClean="0">
                          <a:solidFill>
                            <a:srgbClr val="FF0000"/>
                          </a:solidFill>
                          <a:effectLst/>
                          <a:latin typeface="Times New Roman" panose="02020603050405020304" pitchFamily="18" charset="0"/>
                          <a:cs typeface="Times New Roman" panose="02020603050405020304" pitchFamily="18" charset="0"/>
                        </a:rPr>
                        <a:t>Sweetgrass,</a:t>
                      </a:r>
                      <a:r>
                        <a:rPr lang="en-US" sz="1800" u="none" strike="noStrike" baseline="0" dirty="0" smtClean="0">
                          <a:solidFill>
                            <a:srgbClr val="FF0000"/>
                          </a:solidFill>
                          <a:effectLst/>
                          <a:latin typeface="Times New Roman" panose="02020603050405020304" pitchFamily="18" charset="0"/>
                          <a:cs typeface="Times New Roman" panose="02020603050405020304" pitchFamily="18" charset="0"/>
                        </a:rPr>
                        <a:t> MT</a:t>
                      </a:r>
                      <a:endParaRPr lang="en-US"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FFFF00"/>
                    </a:solidFill>
                  </a:tcPr>
                </a:tc>
                <a:tc>
                  <a:txBody>
                    <a:bodyPr/>
                    <a:lstStyle/>
                    <a:p>
                      <a:pPr algn="ctr" fontAlgn="b"/>
                      <a:r>
                        <a:rPr lang="en-US" sz="1800" u="none" strike="noStrike" dirty="0">
                          <a:solidFill>
                            <a:srgbClr val="FF0000"/>
                          </a:solidFill>
                          <a:effectLst/>
                          <a:latin typeface="Times New Roman" panose="02020603050405020304" pitchFamily="18" charset="0"/>
                          <a:cs typeface="Times New Roman" panose="02020603050405020304" pitchFamily="18" charset="0"/>
                        </a:rPr>
                        <a:t> </a:t>
                      </a:r>
                      <a:r>
                        <a:rPr lang="en-US" sz="1800" u="none" strike="noStrike" dirty="0" smtClean="0">
                          <a:solidFill>
                            <a:schemeClr val="tx1"/>
                          </a:solidFill>
                          <a:effectLst/>
                          <a:latin typeface="Times New Roman" panose="02020603050405020304" pitchFamily="18" charset="0"/>
                          <a:cs typeface="Times New Roman" panose="02020603050405020304" pitchFamily="18" charset="0"/>
                        </a:rPr>
                        <a:t>Completed</a:t>
                      </a:r>
                      <a:endParaRPr lang="en-US"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solidFill>
                      <a:srgbClr val="FFFF00"/>
                    </a:solidFill>
                  </a:tcPr>
                </a:tc>
              </a:tr>
              <a:tr h="401059">
                <a:tc>
                  <a:txBody>
                    <a:bodyPr/>
                    <a:lstStyle/>
                    <a:p>
                      <a:pPr algn="l" fontAlgn="b"/>
                      <a:r>
                        <a:rPr lang="en-US" sz="1800" u="none" strike="noStrike" dirty="0" smtClean="0">
                          <a:solidFill>
                            <a:schemeClr val="tx1"/>
                          </a:solidFill>
                          <a:effectLst/>
                          <a:latin typeface="Times New Roman" panose="02020603050405020304" pitchFamily="18" charset="0"/>
                          <a:cs typeface="Times New Roman" panose="02020603050405020304" pitchFamily="18" charset="0"/>
                        </a:rPr>
                        <a:t> Chicago</a:t>
                      </a:r>
                      <a:r>
                        <a:rPr lang="en-US" sz="1800" u="none" strike="noStrike" dirty="0">
                          <a:solidFill>
                            <a:schemeClr val="tx1"/>
                          </a:solidFill>
                          <a:effectLst/>
                          <a:latin typeface="Times New Roman" panose="02020603050405020304" pitchFamily="18" charset="0"/>
                          <a:cs typeface="Times New Roman" panose="02020603050405020304" pitchFamily="18" charset="0"/>
                        </a:rPr>
                        <a:t>, IL</a:t>
                      </a:r>
                      <a:endParaRPr lang="en-US"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solidFill>
                      <a:srgbClr val="FFFF00"/>
                    </a:solidFill>
                  </a:tcPr>
                </a:tc>
                <a:tc>
                  <a:txBody>
                    <a:bodyPr/>
                    <a:lstStyle/>
                    <a:p>
                      <a:pPr algn="ctr" fontAlgn="b"/>
                      <a:r>
                        <a:rPr lang="en-US" sz="1800" u="none" strike="noStrike" dirty="0">
                          <a:solidFill>
                            <a:schemeClr val="tx1"/>
                          </a:solidFill>
                          <a:effectLst/>
                          <a:latin typeface="Times New Roman" panose="02020603050405020304" pitchFamily="18" charset="0"/>
                          <a:cs typeface="Times New Roman" panose="02020603050405020304" pitchFamily="18" charset="0"/>
                        </a:rPr>
                        <a:t>07/30/15</a:t>
                      </a:r>
                      <a:endParaRPr lang="en-US"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solidFill>
                      <a:srgbClr val="FFFF00"/>
                    </a:solidFill>
                  </a:tcPr>
                </a:tc>
              </a:tr>
              <a:tr h="401059">
                <a:tc>
                  <a:txBody>
                    <a:bodyPr/>
                    <a:lstStyle/>
                    <a:p>
                      <a:pPr algn="l" fontAlgn="b"/>
                      <a:r>
                        <a:rPr lang="en-US" sz="1800" u="none" strike="noStrike" dirty="0" smtClean="0">
                          <a:solidFill>
                            <a:schemeClr val="accent2"/>
                          </a:solidFill>
                          <a:effectLst/>
                          <a:latin typeface="Times New Roman" panose="02020603050405020304" pitchFamily="18" charset="0"/>
                          <a:cs typeface="Times New Roman" panose="02020603050405020304" pitchFamily="18" charset="0"/>
                        </a:rPr>
                        <a:t> </a:t>
                      </a:r>
                      <a:r>
                        <a:rPr lang="en-US" sz="1800" u="none" strike="noStrike" dirty="0" smtClean="0">
                          <a:solidFill>
                            <a:srgbClr val="FF0000"/>
                          </a:solidFill>
                          <a:effectLst/>
                          <a:latin typeface="Times New Roman" panose="02020603050405020304" pitchFamily="18" charset="0"/>
                          <a:cs typeface="Times New Roman" panose="02020603050405020304" pitchFamily="18" charset="0"/>
                        </a:rPr>
                        <a:t>Champlain</a:t>
                      </a:r>
                      <a:r>
                        <a:rPr lang="en-US" sz="1800" u="none" strike="noStrike" dirty="0">
                          <a:solidFill>
                            <a:srgbClr val="FF0000"/>
                          </a:solidFill>
                          <a:effectLst/>
                          <a:latin typeface="Times New Roman" panose="02020603050405020304" pitchFamily="18" charset="0"/>
                          <a:cs typeface="Times New Roman" panose="02020603050405020304" pitchFamily="18" charset="0"/>
                        </a:rPr>
                        <a:t>, NY</a:t>
                      </a:r>
                      <a:endParaRPr lang="en-US"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FFFF00"/>
                    </a:solidFill>
                  </a:tcPr>
                </a:tc>
                <a:tc>
                  <a:txBody>
                    <a:bodyPr/>
                    <a:lstStyle/>
                    <a:p>
                      <a:pPr algn="ctr" fontAlgn="b"/>
                      <a:r>
                        <a:rPr lang="en-US" sz="1800" u="none" strike="noStrike" dirty="0">
                          <a:solidFill>
                            <a:srgbClr val="FF0000"/>
                          </a:solidFill>
                          <a:effectLst/>
                          <a:latin typeface="Times New Roman" panose="02020603050405020304" pitchFamily="18" charset="0"/>
                          <a:cs typeface="Times New Roman" panose="02020603050405020304" pitchFamily="18" charset="0"/>
                        </a:rPr>
                        <a:t>08/04/15</a:t>
                      </a:r>
                      <a:endParaRPr lang="en-US"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FFFF00"/>
                    </a:solidFill>
                  </a:tcPr>
                </a:tc>
              </a:tr>
              <a:tr h="401059">
                <a:tc>
                  <a:txBody>
                    <a:bodyPr/>
                    <a:lstStyle/>
                    <a:p>
                      <a:pPr algn="l" fontAlgn="b"/>
                      <a:r>
                        <a:rPr lang="en-US" sz="1800" u="none" strike="noStrike" dirty="0" smtClean="0">
                          <a:effectLst/>
                          <a:latin typeface="Times New Roman" panose="02020603050405020304" pitchFamily="18" charset="0"/>
                          <a:cs typeface="Times New Roman" panose="02020603050405020304" pitchFamily="18" charset="0"/>
                        </a:rPr>
                        <a:t> New </a:t>
                      </a:r>
                      <a:r>
                        <a:rPr lang="en-US" sz="1800" u="none" strike="noStrike" dirty="0">
                          <a:effectLst/>
                          <a:latin typeface="Times New Roman" panose="02020603050405020304" pitchFamily="18" charset="0"/>
                          <a:cs typeface="Times New Roman" panose="02020603050405020304" pitchFamily="18" charset="0"/>
                        </a:rPr>
                        <a:t>Jersey</a:t>
                      </a:r>
                      <a:endParaRPr lang="en-US" sz="18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08/06/15</a:t>
                      </a:r>
                      <a:endParaRPr lang="en-US" sz="18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r>
              <a:tr h="401059">
                <a:tc>
                  <a:txBody>
                    <a:bodyPr/>
                    <a:lstStyle/>
                    <a:p>
                      <a:pPr algn="l" fontAlgn="b"/>
                      <a:r>
                        <a:rPr lang="en-US" sz="1800" u="none" strike="noStrike" dirty="0" smtClean="0">
                          <a:solidFill>
                            <a:schemeClr val="tx1"/>
                          </a:solidFill>
                          <a:effectLst/>
                          <a:latin typeface="Times New Roman" panose="02020603050405020304" pitchFamily="18" charset="0"/>
                          <a:cs typeface="Times New Roman" panose="02020603050405020304" pitchFamily="18" charset="0"/>
                        </a:rPr>
                        <a:t> New York</a:t>
                      </a:r>
                      <a:endParaRPr lang="en-US"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c>
                  <a:txBody>
                    <a:bodyPr/>
                    <a:lstStyle/>
                    <a:p>
                      <a:pPr algn="ctr" fontAlgn="b"/>
                      <a:r>
                        <a:rPr lang="en-US" sz="1800" u="none" strike="noStrike" dirty="0" smtClean="0">
                          <a:solidFill>
                            <a:schemeClr val="tx1"/>
                          </a:solidFill>
                          <a:effectLst/>
                          <a:latin typeface="Times New Roman" panose="02020603050405020304" pitchFamily="18" charset="0"/>
                          <a:cs typeface="Times New Roman" panose="02020603050405020304" pitchFamily="18" charset="0"/>
                        </a:rPr>
                        <a:t>08/07/15</a:t>
                      </a:r>
                      <a:endParaRPr lang="en-US"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r>
              <a:tr h="401059">
                <a:tc>
                  <a:txBody>
                    <a:bodyPr/>
                    <a:lstStyle/>
                    <a:p>
                      <a:pPr algn="l" fontAlgn="b"/>
                      <a:r>
                        <a:rPr lang="en-US" sz="1800" u="none" strike="noStrike" dirty="0" smtClean="0">
                          <a:effectLst/>
                          <a:latin typeface="Times New Roman" panose="02020603050405020304" pitchFamily="18" charset="0"/>
                          <a:cs typeface="Times New Roman" panose="02020603050405020304" pitchFamily="18" charset="0"/>
                        </a:rPr>
                        <a:t> </a:t>
                      </a:r>
                      <a:r>
                        <a:rPr lang="en-US" sz="1800" u="none" strike="noStrike" dirty="0" err="1" smtClean="0">
                          <a:effectLst/>
                          <a:latin typeface="Times New Roman" panose="02020603050405020304" pitchFamily="18" charset="0"/>
                          <a:cs typeface="Times New Roman" panose="02020603050405020304" pitchFamily="18" charset="0"/>
                        </a:rPr>
                        <a:t>Otay</a:t>
                      </a:r>
                      <a:r>
                        <a:rPr lang="en-US" sz="1800" u="none" strike="noStrike" dirty="0" smtClean="0">
                          <a:effectLst/>
                          <a:latin typeface="Times New Roman" panose="02020603050405020304" pitchFamily="18" charset="0"/>
                          <a:cs typeface="Times New Roman" panose="02020603050405020304" pitchFamily="18" charset="0"/>
                        </a:rPr>
                        <a:t> Mesa/ San Diego</a:t>
                      </a:r>
                      <a:endParaRPr lang="en-US" sz="18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rgbClr val="FFFF00"/>
                    </a:solidFill>
                  </a:tcPr>
                </a:tc>
                <a:tc>
                  <a:txBody>
                    <a:bodyPr/>
                    <a:lstStyle/>
                    <a:p>
                      <a:pPr algn="ctr" fontAlgn="b"/>
                      <a:r>
                        <a:rPr lang="en-US" sz="1800" u="none" strike="noStrike" dirty="0" smtClean="0">
                          <a:effectLst/>
                          <a:latin typeface="Times New Roman" panose="02020603050405020304" pitchFamily="18" charset="0"/>
                          <a:cs typeface="Times New Roman" panose="02020603050405020304" pitchFamily="18" charset="0"/>
                        </a:rPr>
                        <a:t>08/18/15</a:t>
                      </a:r>
                      <a:endParaRPr lang="en-US" sz="18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rgbClr val="FFFF00"/>
                    </a:solidFill>
                  </a:tcPr>
                </a:tc>
              </a:tr>
              <a:tr h="401059">
                <a:tc>
                  <a:txBody>
                    <a:bodyPr/>
                    <a:lstStyle/>
                    <a:p>
                      <a:pPr algn="l" fontAlgn="b"/>
                      <a:r>
                        <a:rPr lang="en-US" sz="1800" u="none" strike="noStrike" dirty="0" smtClean="0">
                          <a:solidFill>
                            <a:schemeClr val="tx1"/>
                          </a:solidFill>
                          <a:effectLst/>
                          <a:latin typeface="Times New Roman" panose="02020603050405020304" pitchFamily="18" charset="0"/>
                          <a:cs typeface="Times New Roman" panose="02020603050405020304" pitchFamily="18" charset="0"/>
                        </a:rPr>
                        <a:t> Nogales,</a:t>
                      </a:r>
                      <a:r>
                        <a:rPr lang="en-US" sz="1800" u="none" strike="noStrike" baseline="0" dirty="0" smtClean="0">
                          <a:solidFill>
                            <a:schemeClr val="tx1"/>
                          </a:solidFill>
                          <a:effectLst/>
                          <a:latin typeface="Times New Roman" panose="02020603050405020304" pitchFamily="18" charset="0"/>
                          <a:cs typeface="Times New Roman" panose="02020603050405020304" pitchFamily="18" charset="0"/>
                        </a:rPr>
                        <a:t> AZ</a:t>
                      </a:r>
                      <a:endParaRPr lang="en-US"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c>
                  <a:txBody>
                    <a:bodyPr/>
                    <a:lstStyle/>
                    <a:p>
                      <a:pPr algn="ctr" fontAlgn="b"/>
                      <a:r>
                        <a:rPr lang="en-US" sz="1800" u="none" strike="noStrike" dirty="0" smtClean="0">
                          <a:solidFill>
                            <a:schemeClr val="tx1"/>
                          </a:solidFill>
                          <a:effectLst/>
                          <a:latin typeface="Times New Roman" panose="02020603050405020304" pitchFamily="18" charset="0"/>
                          <a:cs typeface="Times New Roman" panose="02020603050405020304" pitchFamily="18" charset="0"/>
                        </a:rPr>
                        <a:t>08/20/15</a:t>
                      </a:r>
                      <a:endParaRPr lang="en-US"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solidFill>
                  </a:tcPr>
                </a:tc>
              </a:tr>
            </a:tbl>
          </a:graphicData>
        </a:graphic>
      </p:graphicFrame>
      <p:sp>
        <p:nvSpPr>
          <p:cNvPr id="7" name="TextBox 6"/>
          <p:cNvSpPr txBox="1"/>
          <p:nvPr/>
        </p:nvSpPr>
        <p:spPr>
          <a:xfrm>
            <a:off x="4171949" y="101026"/>
            <a:ext cx="3848105" cy="584775"/>
          </a:xfrm>
          <a:prstGeom prst="rect">
            <a:avLst/>
          </a:prstGeom>
          <a:noFill/>
        </p:spPr>
        <p:txBody>
          <a:bodyPr wrap="none" rtlCol="0">
            <a:spAutoFit/>
          </a:bodyPr>
          <a:lstStyle/>
          <a:p>
            <a:r>
              <a:rPr lang="en-US" sz="3200" b="1" dirty="0">
                <a:solidFill>
                  <a:prstClr val="white"/>
                </a:solidFill>
                <a:latin typeface="Times New Roman" panose="02020603050405020304" pitchFamily="18" charset="0"/>
                <a:cs typeface="Times New Roman" panose="02020603050405020304" pitchFamily="18" charset="0"/>
              </a:rPr>
              <a:t>2015 Outreach Dates</a:t>
            </a:r>
          </a:p>
        </p:txBody>
      </p:sp>
      <p:sp>
        <p:nvSpPr>
          <p:cNvPr id="12" name="TextBox 11"/>
          <p:cNvSpPr txBox="1"/>
          <p:nvPr/>
        </p:nvSpPr>
        <p:spPr>
          <a:xfrm>
            <a:off x="2209800" y="5879069"/>
            <a:ext cx="3420808" cy="646331"/>
          </a:xfrm>
          <a:prstGeom prst="rect">
            <a:avLst/>
          </a:prstGeom>
          <a:solidFill>
            <a:srgbClr val="FFFF00"/>
          </a:solidFill>
        </p:spPr>
        <p:txBody>
          <a:bodyPr wrap="none" rtlCol="0">
            <a:spAutoFit/>
          </a:bodyPr>
          <a:lstStyle/>
          <a:p>
            <a:r>
              <a:rPr lang="en-US" i="1" dirty="0">
                <a:solidFill>
                  <a:srgbClr val="FF0000"/>
                </a:solidFill>
                <a:latin typeface="Times New Roman" panose="02020603050405020304" pitchFamily="18" charset="0"/>
                <a:cs typeface="Times New Roman" panose="02020603050405020304" pitchFamily="18" charset="0"/>
              </a:rPr>
              <a:t>**HQ Staff Support via Webinar**</a:t>
            </a:r>
          </a:p>
          <a:p>
            <a:r>
              <a:rPr lang="en-US" i="1" dirty="0">
                <a:solidFill>
                  <a:srgbClr val="FF0000"/>
                </a:solidFill>
                <a:latin typeface="Times New Roman" panose="02020603050405020304" pitchFamily="18" charset="0"/>
                <a:cs typeface="Times New Roman" panose="02020603050405020304" pitchFamily="18" charset="0"/>
              </a:rPr>
              <a:t>     </a:t>
            </a:r>
            <a:r>
              <a:rPr lang="en-US" sz="1200" i="1" dirty="0">
                <a:solidFill>
                  <a:srgbClr val="FF0000"/>
                </a:solidFill>
                <a:latin typeface="Times New Roman" panose="02020603050405020304" pitchFamily="18" charset="0"/>
                <a:cs typeface="Times New Roman" panose="02020603050405020304" pitchFamily="18" charset="0"/>
              </a:rPr>
              <a:t>Dates are subject to change</a:t>
            </a:r>
          </a:p>
        </p:txBody>
      </p:sp>
      <p:sp>
        <p:nvSpPr>
          <p:cNvPr id="18" name="Slide Number Placeholder 2"/>
          <p:cNvSpPr>
            <a:spLocks noGrp="1"/>
          </p:cNvSpPr>
          <p:nvPr>
            <p:ph type="sldNum" sz="quarter" idx="4294967295"/>
          </p:nvPr>
        </p:nvSpPr>
        <p:spPr>
          <a:xfrm>
            <a:off x="11176000" y="6248400"/>
            <a:ext cx="1016000" cy="457200"/>
          </a:xfrm>
          <a:prstGeom prst="rect">
            <a:avLst/>
          </a:prstGeom>
        </p:spPr>
        <p:txBody>
          <a:bodyPr/>
          <a:lstStyle/>
          <a:p>
            <a:fld id="{E9B23F21-A273-4296-BCE4-CCE91775A0F1}"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88709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V="1">
            <a:off x="7086600" y="5105402"/>
            <a:ext cx="580292" cy="1"/>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7772400" y="1676400"/>
            <a:ext cx="2667000" cy="1066800"/>
          </a:xfrm>
          <a:prstGeom prst="rect">
            <a:avLst/>
          </a:prstGeom>
          <a:noFill/>
          <a:ln>
            <a:solidFill>
              <a:schemeClr val="accent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200" dirty="0">
                <a:solidFill>
                  <a:srgbClr val="1F497D"/>
                </a:solidFill>
                <a:latin typeface="Times New Roman" panose="02020603050405020304" pitchFamily="18" charset="0"/>
                <a:cs typeface="Times New Roman" panose="02020603050405020304" pitchFamily="18" charset="0"/>
              </a:rPr>
              <a:t>The APHIS team has produced a technical guide</a:t>
            </a:r>
          </a:p>
        </p:txBody>
      </p:sp>
      <p:sp>
        <p:nvSpPr>
          <p:cNvPr id="10" name="Rectangle 9"/>
          <p:cNvSpPr/>
          <p:nvPr/>
        </p:nvSpPr>
        <p:spPr>
          <a:xfrm>
            <a:off x="1752600" y="3429000"/>
            <a:ext cx="2209800" cy="1066800"/>
          </a:xfrm>
          <a:prstGeom prst="rect">
            <a:avLst/>
          </a:prstGeom>
          <a:noFill/>
          <a:ln>
            <a:solidFill>
              <a:schemeClr val="accent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200" dirty="0">
                <a:solidFill>
                  <a:srgbClr val="1F497D"/>
                </a:solidFill>
                <a:latin typeface="Times New Roman" panose="02020603050405020304" pitchFamily="18" charset="0"/>
                <a:cs typeface="Times New Roman" panose="02020603050405020304" pitchFamily="18" charset="0"/>
              </a:rPr>
              <a:t>Committees &amp; Subcommittees available to assist</a:t>
            </a:r>
          </a:p>
        </p:txBody>
      </p:sp>
      <p:sp>
        <p:nvSpPr>
          <p:cNvPr id="11" name="Rectangle 10"/>
          <p:cNvSpPr/>
          <p:nvPr/>
        </p:nvSpPr>
        <p:spPr>
          <a:xfrm>
            <a:off x="7696200" y="4495800"/>
            <a:ext cx="2743200" cy="1219200"/>
          </a:xfrm>
          <a:prstGeom prst="rect">
            <a:avLst/>
          </a:prstGeom>
          <a:noFill/>
          <a:ln>
            <a:solidFill>
              <a:schemeClr val="accent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200" dirty="0">
                <a:solidFill>
                  <a:srgbClr val="1F497D"/>
                </a:solidFill>
                <a:latin typeface="Times New Roman" panose="02020603050405020304" pitchFamily="18" charset="0"/>
                <a:cs typeface="Times New Roman" panose="02020603050405020304" pitchFamily="18" charset="0"/>
              </a:rPr>
              <a:t>Outreach meetings &amp; webinars ongoing. </a:t>
            </a:r>
          </a:p>
          <a:p>
            <a:r>
              <a:rPr lang="en-US" sz="2200" dirty="0">
                <a:solidFill>
                  <a:srgbClr val="1F497D"/>
                </a:solidFill>
                <a:latin typeface="Times New Roman" panose="02020603050405020304" pitchFamily="18" charset="0"/>
                <a:cs typeface="Times New Roman" panose="02020603050405020304" pitchFamily="18" charset="0"/>
              </a:rPr>
              <a:t>Pilot projects pending.</a:t>
            </a:r>
          </a:p>
        </p:txBody>
      </p:sp>
      <p:sp>
        <p:nvSpPr>
          <p:cNvPr id="12" name="TextBox 11"/>
          <p:cNvSpPr txBox="1"/>
          <p:nvPr/>
        </p:nvSpPr>
        <p:spPr>
          <a:xfrm>
            <a:off x="3886200" y="76201"/>
            <a:ext cx="4419600" cy="584775"/>
          </a:xfrm>
          <a:prstGeom prst="rect">
            <a:avLst/>
          </a:prstGeom>
          <a:noFill/>
        </p:spPr>
        <p:txBody>
          <a:bodyPr wrap="square" rtlCol="0">
            <a:spAutoFit/>
          </a:bodyPr>
          <a:lstStyle/>
          <a:p>
            <a:pPr algn="ctr"/>
            <a:r>
              <a:rPr lang="en-US" sz="3200" b="1" dirty="0">
                <a:solidFill>
                  <a:prstClr val="white"/>
                </a:solidFill>
                <a:latin typeface="Times New Roman" panose="02020603050405020304" pitchFamily="18" charset="0"/>
                <a:cs typeface="Times New Roman" panose="02020603050405020304" pitchFamily="18" charset="0"/>
              </a:rPr>
              <a:t>Guidance and Support</a:t>
            </a:r>
          </a:p>
        </p:txBody>
      </p:sp>
      <p:cxnSp>
        <p:nvCxnSpPr>
          <p:cNvPr id="15" name="Straight Connector 14"/>
          <p:cNvCxnSpPr/>
          <p:nvPr/>
        </p:nvCxnSpPr>
        <p:spPr>
          <a:xfrm flipV="1">
            <a:off x="3962400" y="3927232"/>
            <a:ext cx="685800" cy="1"/>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7010400" y="2168771"/>
            <a:ext cx="685800" cy="1"/>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8" name="Diagram 7"/>
          <p:cNvGraphicFramePr/>
          <p:nvPr>
            <p:extLst/>
          </p:nvPr>
        </p:nvGraphicFramePr>
        <p:xfrm>
          <a:off x="1943100" y="1371600"/>
          <a:ext cx="8001000" cy="479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Slide Number Placeholder 2"/>
          <p:cNvSpPr txBox="1">
            <a:spLocks/>
          </p:cNvSpPr>
          <p:nvPr/>
        </p:nvSpPr>
        <p:spPr>
          <a:xfrm>
            <a:off x="11176000" y="6248400"/>
            <a:ext cx="10160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23F21-A273-4296-BCE4-CCE91775A0F1}" type="slidenum">
              <a:rPr kumimoji="0" lang="en-US" sz="1800" b="0" i="0" u="none" strike="noStrike" kern="1200" cap="none" spc="0" normalizeH="0" baseline="0" noProof="0" smtClean="0">
                <a:ln>
                  <a:noFill/>
                </a:ln>
                <a:solidFill>
                  <a:prstClr val="black"/>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52112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rot="10800000">
            <a:off x="7687734" y="5008116"/>
            <a:ext cx="2878667" cy="920868"/>
          </a:xfrm>
          <a:prstGeom prst="rect">
            <a:avLst/>
          </a:prstGeom>
          <a:gradFill>
            <a:gsLst>
              <a:gs pos="0">
                <a:schemeClr val="bg1"/>
              </a:gs>
              <a:gs pos="100000">
                <a:schemeClr val="accent2">
                  <a:lumMod val="20000"/>
                  <a:lumOff val="8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srgbClr val="1F497D"/>
              </a:solidFill>
              <a:latin typeface="Times New Roman" panose="02020603050405020304" pitchFamily="18" charset="0"/>
              <a:cs typeface="Times New Roman" panose="02020603050405020304" pitchFamily="18" charset="0"/>
            </a:endParaRPr>
          </a:p>
        </p:txBody>
      </p:sp>
      <p:sp>
        <p:nvSpPr>
          <p:cNvPr id="86" name="Rectangle 85"/>
          <p:cNvSpPr/>
          <p:nvPr/>
        </p:nvSpPr>
        <p:spPr>
          <a:xfrm rot="10800000">
            <a:off x="7732936" y="3531513"/>
            <a:ext cx="2878667" cy="920868"/>
          </a:xfrm>
          <a:prstGeom prst="rect">
            <a:avLst/>
          </a:prstGeom>
          <a:gradFill>
            <a:gsLst>
              <a:gs pos="0">
                <a:schemeClr val="bg1"/>
              </a:gs>
              <a:gs pos="100000">
                <a:schemeClr val="accent2">
                  <a:lumMod val="20000"/>
                  <a:lumOff val="8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srgbClr val="1F497D"/>
              </a:solidFill>
              <a:latin typeface="Times New Roman" panose="02020603050405020304" pitchFamily="18" charset="0"/>
              <a:cs typeface="Times New Roman" panose="02020603050405020304" pitchFamily="18" charset="0"/>
            </a:endParaRPr>
          </a:p>
        </p:txBody>
      </p:sp>
      <p:sp>
        <p:nvSpPr>
          <p:cNvPr id="84" name="Rectangle 83"/>
          <p:cNvSpPr/>
          <p:nvPr/>
        </p:nvSpPr>
        <p:spPr>
          <a:xfrm rot="10800000">
            <a:off x="7620001" y="2083713"/>
            <a:ext cx="2878667" cy="920868"/>
          </a:xfrm>
          <a:prstGeom prst="rect">
            <a:avLst/>
          </a:prstGeom>
          <a:gradFill>
            <a:gsLst>
              <a:gs pos="0">
                <a:schemeClr val="bg1"/>
              </a:gs>
              <a:gs pos="100000">
                <a:schemeClr val="accent2">
                  <a:lumMod val="20000"/>
                  <a:lumOff val="8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srgbClr val="1F497D"/>
              </a:solidFill>
              <a:latin typeface="Times New Roman" panose="02020603050405020304" pitchFamily="18" charset="0"/>
              <a:cs typeface="Times New Roman" panose="02020603050405020304" pitchFamily="18" charset="0"/>
            </a:endParaRPr>
          </a:p>
        </p:txBody>
      </p:sp>
      <p:sp>
        <p:nvSpPr>
          <p:cNvPr id="83" name="Rectangle 82"/>
          <p:cNvSpPr/>
          <p:nvPr/>
        </p:nvSpPr>
        <p:spPr>
          <a:xfrm>
            <a:off x="1548388" y="5008116"/>
            <a:ext cx="3176012" cy="920868"/>
          </a:xfrm>
          <a:prstGeom prst="rect">
            <a:avLst/>
          </a:prstGeom>
          <a:gradFill>
            <a:gsLst>
              <a:gs pos="0">
                <a:schemeClr val="bg1"/>
              </a:gs>
              <a:gs pos="100000">
                <a:schemeClr val="accent2">
                  <a:lumMod val="20000"/>
                  <a:lumOff val="8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rgbClr val="1F497D"/>
                </a:solidFill>
                <a:latin typeface="Times New Roman" panose="02020603050405020304" pitchFamily="18" charset="0"/>
                <a:cs typeface="Times New Roman" panose="02020603050405020304" pitchFamily="18" charset="0"/>
              </a:rPr>
              <a:t>Guidance can be </a:t>
            </a:r>
          </a:p>
          <a:p>
            <a:r>
              <a:rPr lang="en-US" sz="2400" dirty="0">
                <a:solidFill>
                  <a:srgbClr val="1F497D"/>
                </a:solidFill>
                <a:latin typeface="Times New Roman" panose="02020603050405020304" pitchFamily="18" charset="0"/>
                <a:cs typeface="Times New Roman" panose="02020603050405020304" pitchFamily="18" charset="0"/>
              </a:rPr>
              <a:t>found on CBP.gov.</a:t>
            </a:r>
          </a:p>
        </p:txBody>
      </p:sp>
      <p:sp>
        <p:nvSpPr>
          <p:cNvPr id="82" name="Rectangle 81"/>
          <p:cNvSpPr/>
          <p:nvPr/>
        </p:nvSpPr>
        <p:spPr>
          <a:xfrm>
            <a:off x="1637100" y="3531513"/>
            <a:ext cx="2706300" cy="920868"/>
          </a:xfrm>
          <a:prstGeom prst="rect">
            <a:avLst/>
          </a:prstGeom>
          <a:gradFill>
            <a:gsLst>
              <a:gs pos="0">
                <a:schemeClr val="bg1"/>
              </a:gs>
              <a:gs pos="100000">
                <a:schemeClr val="accent2">
                  <a:lumMod val="20000"/>
                  <a:lumOff val="8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rgbClr val="1F497D"/>
                </a:solidFill>
                <a:latin typeface="Times New Roman" panose="02020603050405020304" pitchFamily="18" charset="0"/>
                <a:cs typeface="Times New Roman" panose="02020603050405020304" pitchFamily="18" charset="0"/>
              </a:rPr>
              <a:t>FRN to solicit volunteers</a:t>
            </a:r>
          </a:p>
        </p:txBody>
      </p:sp>
      <p:sp>
        <p:nvSpPr>
          <p:cNvPr id="78" name="Rectangle 77"/>
          <p:cNvSpPr/>
          <p:nvPr/>
        </p:nvSpPr>
        <p:spPr>
          <a:xfrm>
            <a:off x="1600200" y="2153445"/>
            <a:ext cx="2743200" cy="920868"/>
          </a:xfrm>
          <a:prstGeom prst="rect">
            <a:avLst/>
          </a:prstGeom>
          <a:gradFill>
            <a:gsLst>
              <a:gs pos="0">
                <a:schemeClr val="bg1"/>
              </a:gs>
              <a:gs pos="100000">
                <a:schemeClr val="accent2">
                  <a:lumMod val="20000"/>
                  <a:lumOff val="8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rgbClr val="1F497D"/>
                </a:solidFill>
                <a:latin typeface="Times New Roman" panose="02020603050405020304" pitchFamily="18" charset="0"/>
                <a:cs typeface="Times New Roman" panose="02020603050405020304" pitchFamily="18" charset="0"/>
              </a:rPr>
              <a:t>Projected pilot to start in July 2015 </a:t>
            </a:r>
          </a:p>
        </p:txBody>
      </p:sp>
      <p:cxnSp>
        <p:nvCxnSpPr>
          <p:cNvPr id="48" name="Straight Connector 47"/>
          <p:cNvCxnSpPr/>
          <p:nvPr/>
        </p:nvCxnSpPr>
        <p:spPr>
          <a:xfrm flipV="1">
            <a:off x="6096001" y="2613879"/>
            <a:ext cx="863013" cy="81512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6567879" y="3864442"/>
            <a:ext cx="934671"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4724400" y="3864440"/>
            <a:ext cx="934672" cy="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4969045" y="4194448"/>
            <a:ext cx="914400" cy="91095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5842588" y="3962400"/>
            <a:ext cx="1167813" cy="1045716"/>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69045" y="2613879"/>
            <a:ext cx="914400" cy="917634"/>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aphicFrame>
        <p:nvGraphicFramePr>
          <p:cNvPr id="44" name="Diagram 43"/>
          <p:cNvGraphicFramePr/>
          <p:nvPr>
            <p:extLst/>
          </p:nvPr>
        </p:nvGraphicFramePr>
        <p:xfrm>
          <a:off x="6245228" y="4739017"/>
          <a:ext cx="2129497" cy="1459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3" name="Diagram 42"/>
          <p:cNvGraphicFramePr/>
          <p:nvPr>
            <p:extLst/>
          </p:nvPr>
        </p:nvGraphicFramePr>
        <p:xfrm>
          <a:off x="6890530" y="3124414"/>
          <a:ext cx="2089165" cy="16314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5" name="Diagram 44"/>
          <p:cNvGraphicFramePr/>
          <p:nvPr>
            <p:extLst/>
          </p:nvPr>
        </p:nvGraphicFramePr>
        <p:xfrm>
          <a:off x="5979041" y="2048013"/>
          <a:ext cx="2782865" cy="100912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39" name="Diagram 38"/>
          <p:cNvGraphicFramePr/>
          <p:nvPr>
            <p:extLst/>
          </p:nvPr>
        </p:nvGraphicFramePr>
        <p:xfrm>
          <a:off x="3212308" y="3258965"/>
          <a:ext cx="2129497" cy="148005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31" name="Diagram 30"/>
          <p:cNvGraphicFramePr/>
          <p:nvPr>
            <p:extLst/>
          </p:nvPr>
        </p:nvGraphicFramePr>
        <p:xfrm>
          <a:off x="4085259" y="5008117"/>
          <a:ext cx="2016569" cy="1076401"/>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80" name="Rectangle 79"/>
          <p:cNvSpPr/>
          <p:nvPr/>
        </p:nvSpPr>
        <p:spPr>
          <a:xfrm>
            <a:off x="3984492" y="76200"/>
            <a:ext cx="4223016" cy="1077218"/>
          </a:xfrm>
          <a:prstGeom prst="rect">
            <a:avLst/>
          </a:prstGeom>
        </p:spPr>
        <p:txBody>
          <a:bodyPr wrap="none">
            <a:spAutoFit/>
          </a:bodyPr>
          <a:lstStyle/>
          <a:p>
            <a:pPr algn="ctr"/>
            <a:r>
              <a:rPr lang="en-US" sz="3200" b="1" dirty="0">
                <a:solidFill>
                  <a:prstClr val="white"/>
                </a:solidFill>
                <a:latin typeface="Times New Roman" panose="02020603050405020304" pitchFamily="18" charset="0"/>
                <a:cs typeface="Times New Roman" panose="02020603050405020304" pitchFamily="18" charset="0"/>
              </a:rPr>
              <a:t>Lacey Act Pilot Project</a:t>
            </a:r>
          </a:p>
          <a:p>
            <a:pPr algn="ctr"/>
            <a:endParaRPr lang="en-US" sz="3200" b="1" dirty="0">
              <a:solidFill>
                <a:prstClr val="white"/>
              </a:solidFill>
              <a:latin typeface="Times New Roman" panose="02020603050405020304" pitchFamily="18" charset="0"/>
              <a:cs typeface="Times New Roman" panose="02020603050405020304" pitchFamily="18" charset="0"/>
            </a:endParaRPr>
          </a:p>
        </p:txBody>
      </p:sp>
      <p:sp>
        <p:nvSpPr>
          <p:cNvPr id="85" name="Rectangle 84"/>
          <p:cNvSpPr/>
          <p:nvPr/>
        </p:nvSpPr>
        <p:spPr>
          <a:xfrm>
            <a:off x="7848600" y="2110274"/>
            <a:ext cx="2743200" cy="830997"/>
          </a:xfrm>
          <a:prstGeom prst="rect">
            <a:avLst/>
          </a:prstGeom>
        </p:spPr>
        <p:txBody>
          <a:bodyPr wrap="square">
            <a:spAutoFit/>
          </a:bodyPr>
          <a:lstStyle/>
          <a:p>
            <a:pPr algn="r"/>
            <a:r>
              <a:rPr lang="en-US" sz="2400" dirty="0">
                <a:solidFill>
                  <a:srgbClr val="1F497D"/>
                </a:solidFill>
                <a:latin typeface="Times New Roman" panose="02020603050405020304" pitchFamily="18" charset="0"/>
                <a:cs typeface="Times New Roman" panose="02020603050405020304" pitchFamily="18" charset="0"/>
              </a:rPr>
              <a:t>Submit PPQ 505 form via ACE </a:t>
            </a:r>
          </a:p>
        </p:txBody>
      </p:sp>
      <p:sp>
        <p:nvSpPr>
          <p:cNvPr id="87" name="TextBox 86"/>
          <p:cNvSpPr txBox="1"/>
          <p:nvPr/>
        </p:nvSpPr>
        <p:spPr>
          <a:xfrm>
            <a:off x="7288918" y="3621385"/>
            <a:ext cx="3379083" cy="830997"/>
          </a:xfrm>
          <a:prstGeom prst="rect">
            <a:avLst/>
          </a:prstGeom>
          <a:noFill/>
        </p:spPr>
        <p:txBody>
          <a:bodyPr wrap="square" rtlCol="0">
            <a:spAutoFit/>
          </a:bodyPr>
          <a:lstStyle/>
          <a:p>
            <a:pPr algn="r"/>
            <a:r>
              <a:rPr lang="en-US" sz="2400" dirty="0">
                <a:solidFill>
                  <a:srgbClr val="1F497D"/>
                </a:solidFill>
                <a:latin typeface="Times New Roman" panose="02020603050405020304" pitchFamily="18" charset="0"/>
                <a:cs typeface="Times New Roman" panose="02020603050405020304" pitchFamily="18" charset="0"/>
              </a:rPr>
              <a:t>HTS Codes on </a:t>
            </a:r>
          </a:p>
          <a:p>
            <a:pPr algn="r"/>
            <a:r>
              <a:rPr lang="en-US" sz="2400" dirty="0">
                <a:solidFill>
                  <a:srgbClr val="1F497D"/>
                </a:solidFill>
                <a:latin typeface="Times New Roman" panose="02020603050405020304" pitchFamily="18" charset="0"/>
                <a:cs typeface="Times New Roman" panose="02020603050405020304" pitchFamily="18" charset="0"/>
              </a:rPr>
              <a:t>APHIS website </a:t>
            </a:r>
          </a:p>
        </p:txBody>
      </p:sp>
      <p:sp>
        <p:nvSpPr>
          <p:cNvPr id="89" name="TextBox 88"/>
          <p:cNvSpPr txBox="1"/>
          <p:nvPr/>
        </p:nvSpPr>
        <p:spPr>
          <a:xfrm>
            <a:off x="7391401" y="5062717"/>
            <a:ext cx="3283241" cy="830997"/>
          </a:xfrm>
          <a:prstGeom prst="rect">
            <a:avLst/>
          </a:prstGeom>
          <a:noFill/>
        </p:spPr>
        <p:txBody>
          <a:bodyPr wrap="square" rtlCol="0">
            <a:spAutoFit/>
          </a:bodyPr>
          <a:lstStyle/>
          <a:p>
            <a:pPr algn="r"/>
            <a:r>
              <a:rPr lang="en-US" sz="2400" dirty="0">
                <a:solidFill>
                  <a:srgbClr val="1F497D"/>
                </a:solidFill>
                <a:latin typeface="Times New Roman" panose="02020603050405020304" pitchFamily="18" charset="0"/>
                <a:cs typeface="Times New Roman" panose="02020603050405020304" pitchFamily="18" charset="0"/>
              </a:rPr>
              <a:t>Technical contact:</a:t>
            </a:r>
          </a:p>
          <a:p>
            <a:pPr algn="r"/>
            <a:r>
              <a:rPr lang="en-US" sz="2400" dirty="0">
                <a:solidFill>
                  <a:srgbClr val="1F497D"/>
                </a:solidFill>
                <a:latin typeface="Times New Roman" panose="02020603050405020304" pitchFamily="18" charset="0"/>
                <a:cs typeface="Times New Roman" panose="02020603050405020304" pitchFamily="18" charset="0"/>
              </a:rPr>
              <a:t>Pamela Bennett*</a:t>
            </a:r>
          </a:p>
        </p:txBody>
      </p:sp>
      <p:sp>
        <p:nvSpPr>
          <p:cNvPr id="90" name="TextBox 89"/>
          <p:cNvSpPr txBox="1"/>
          <p:nvPr/>
        </p:nvSpPr>
        <p:spPr>
          <a:xfrm>
            <a:off x="6102642" y="6122313"/>
            <a:ext cx="4565359" cy="400110"/>
          </a:xfrm>
          <a:prstGeom prst="rect">
            <a:avLst/>
          </a:prstGeom>
          <a:noFill/>
        </p:spPr>
        <p:txBody>
          <a:bodyPr wrap="square" rtlCol="0">
            <a:spAutoFit/>
          </a:bodyPr>
          <a:lstStyle/>
          <a:p>
            <a:pPr algn="r"/>
            <a:r>
              <a:rPr lang="en-US" sz="2000" dirty="0">
                <a:solidFill>
                  <a:prstClr val="black"/>
                </a:solidFill>
                <a:latin typeface="Times New Roman" panose="02020603050405020304" pitchFamily="18" charset="0"/>
                <a:cs typeface="Times New Roman" panose="02020603050405020304" pitchFamily="18" charset="0"/>
                <a:hlinkClick r:id="rId28"/>
              </a:rPr>
              <a:t>*Pamela.D.Bennett@aphis.usda.gov</a:t>
            </a:r>
            <a:endParaRPr lang="en-US" sz="2000" dirty="0">
              <a:solidFill>
                <a:srgbClr val="1F497D"/>
              </a:solidFill>
              <a:latin typeface="Times New Roman" panose="02020603050405020304" pitchFamily="18" charset="0"/>
              <a:cs typeface="Times New Roman" panose="02020603050405020304" pitchFamily="18" charset="0"/>
            </a:endParaRPr>
          </a:p>
        </p:txBody>
      </p:sp>
      <p:sp>
        <p:nvSpPr>
          <p:cNvPr id="92" name="Rectangle 91"/>
          <p:cNvSpPr/>
          <p:nvPr/>
        </p:nvSpPr>
        <p:spPr>
          <a:xfrm>
            <a:off x="1688594" y="1371600"/>
            <a:ext cx="28956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solidFill>
                  <a:prstClr val="white"/>
                </a:solidFill>
                <a:latin typeface="Times New Roman" panose="02020603050405020304" pitchFamily="18" charset="0"/>
                <a:cs typeface="Times New Roman" panose="02020603050405020304" pitchFamily="18" charset="0"/>
              </a:rPr>
              <a:t>Project Background</a:t>
            </a:r>
          </a:p>
        </p:txBody>
      </p:sp>
      <p:sp>
        <p:nvSpPr>
          <p:cNvPr id="93" name="Rectangle 92"/>
          <p:cNvSpPr/>
          <p:nvPr/>
        </p:nvSpPr>
        <p:spPr>
          <a:xfrm>
            <a:off x="7585220" y="1375833"/>
            <a:ext cx="28956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solidFill>
                  <a:prstClr val="white"/>
                </a:solidFill>
                <a:latin typeface="Times New Roman" panose="02020603050405020304" pitchFamily="18" charset="0"/>
                <a:cs typeface="Times New Roman" panose="02020603050405020304" pitchFamily="18" charset="0"/>
              </a:rPr>
              <a:t>Participation Process</a:t>
            </a:r>
          </a:p>
        </p:txBody>
      </p:sp>
      <p:pic>
        <p:nvPicPr>
          <p:cNvPr id="2050" name="Picture 2"/>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544115" y="3304298"/>
            <a:ext cx="1276865" cy="96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3" name="Diagram 32"/>
          <p:cNvGraphicFramePr/>
          <p:nvPr>
            <p:extLst/>
          </p:nvPr>
        </p:nvGraphicFramePr>
        <p:xfrm>
          <a:off x="3664019" y="1778913"/>
          <a:ext cx="2089165" cy="1631420"/>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sp>
        <p:nvSpPr>
          <p:cNvPr id="28" name="Slide Number Placeholder 2"/>
          <p:cNvSpPr txBox="1">
            <a:spLocks/>
          </p:cNvSpPr>
          <p:nvPr/>
        </p:nvSpPr>
        <p:spPr>
          <a:xfrm>
            <a:off x="11176000" y="6248400"/>
            <a:ext cx="10160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23F21-A273-4296-BCE4-CCE91775A0F1}" type="slidenum">
              <a:rPr kumimoji="0" lang="en-US" sz="1800" b="0" i="0" u="none" strike="noStrike" kern="1200" cap="none" spc="0" normalizeH="0" baseline="0" noProof="0" smtClean="0">
                <a:ln>
                  <a:noFill/>
                </a:ln>
                <a:solidFill>
                  <a:prstClr val="black"/>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43944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750"/>
                                        <p:tgtEl>
                                          <p:spTgt spid="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4060697" y="76201"/>
            <a:ext cx="4223015" cy="584775"/>
          </a:xfrm>
          <a:prstGeom prst="rect">
            <a:avLst/>
          </a:prstGeom>
        </p:spPr>
        <p:txBody>
          <a:bodyPr wrap="none">
            <a:spAutoFit/>
          </a:bodyPr>
          <a:lstStyle/>
          <a:p>
            <a:pPr algn="ctr"/>
            <a:r>
              <a:rPr lang="en-US" sz="3200" b="1" dirty="0">
                <a:solidFill>
                  <a:prstClr val="white"/>
                </a:solidFill>
                <a:latin typeface="Times New Roman" panose="02020603050405020304" pitchFamily="18" charset="0"/>
                <a:cs typeface="Times New Roman" panose="02020603050405020304" pitchFamily="18" charset="0"/>
              </a:rPr>
              <a:t>Lacey Act Pilot Project</a:t>
            </a:r>
          </a:p>
        </p:txBody>
      </p:sp>
      <p:sp>
        <p:nvSpPr>
          <p:cNvPr id="3" name="Rectangle 2"/>
          <p:cNvSpPr/>
          <p:nvPr/>
        </p:nvSpPr>
        <p:spPr>
          <a:xfrm>
            <a:off x="1219200" y="1467684"/>
            <a:ext cx="4038600" cy="4662815"/>
          </a:xfrm>
          <a:prstGeom prst="rect">
            <a:avLst/>
          </a:prstGeom>
        </p:spPr>
        <p:txBody>
          <a:bodyPr wrap="square">
            <a:spAutoFit/>
          </a:bodyPr>
          <a:lstStyle/>
          <a:p>
            <a:pPr marL="742950" lvl="1" indent="-285750">
              <a:lnSpc>
                <a:spcPct val="150000"/>
              </a:lnSpc>
              <a:buFont typeface="Wingdings" panose="05000000000000000000" pitchFamily="2" charset="2"/>
              <a:buChar char="§"/>
            </a:pPr>
            <a:r>
              <a:rPr lang="en-US" sz="2200" dirty="0">
                <a:solidFill>
                  <a:srgbClr val="1F497D"/>
                </a:solidFill>
                <a:latin typeface="Times New Roman" panose="02020603050405020304" pitchFamily="18" charset="0"/>
                <a:cs typeface="Times New Roman" panose="02020603050405020304" pitchFamily="18" charset="0"/>
              </a:rPr>
              <a:t>Chicago, IL</a:t>
            </a:r>
          </a:p>
          <a:p>
            <a:pPr marL="742950" lvl="1" indent="-285750">
              <a:lnSpc>
                <a:spcPct val="150000"/>
              </a:lnSpc>
              <a:buFont typeface="Wingdings" panose="05000000000000000000" pitchFamily="2" charset="2"/>
              <a:buChar char="§"/>
            </a:pPr>
            <a:r>
              <a:rPr lang="en-US" sz="2200" dirty="0">
                <a:solidFill>
                  <a:srgbClr val="1F497D"/>
                </a:solidFill>
                <a:latin typeface="Times New Roman" panose="02020603050405020304" pitchFamily="18" charset="0"/>
                <a:cs typeface="Times New Roman" panose="02020603050405020304" pitchFamily="18" charset="0"/>
              </a:rPr>
              <a:t>Laredo, TX</a:t>
            </a:r>
          </a:p>
          <a:p>
            <a:pPr marL="742950" lvl="1" indent="-285750">
              <a:lnSpc>
                <a:spcPct val="150000"/>
              </a:lnSpc>
              <a:buFont typeface="Wingdings" panose="05000000000000000000" pitchFamily="2" charset="2"/>
              <a:buChar char="§"/>
            </a:pPr>
            <a:r>
              <a:rPr lang="en-US" sz="2200" dirty="0">
                <a:solidFill>
                  <a:srgbClr val="1F497D"/>
                </a:solidFill>
                <a:latin typeface="Times New Roman" panose="02020603050405020304" pitchFamily="18" charset="0"/>
                <a:cs typeface="Times New Roman" panose="02020603050405020304" pitchFamily="18" charset="0"/>
              </a:rPr>
              <a:t>Los Angeles, CA  </a:t>
            </a:r>
          </a:p>
          <a:p>
            <a:pPr marL="742950" lvl="1" indent="-285750">
              <a:lnSpc>
                <a:spcPct val="150000"/>
              </a:lnSpc>
              <a:buFont typeface="Wingdings" panose="05000000000000000000" pitchFamily="2" charset="2"/>
              <a:buChar char="§"/>
            </a:pPr>
            <a:r>
              <a:rPr lang="en-US" sz="2200" dirty="0">
                <a:solidFill>
                  <a:srgbClr val="1F497D"/>
                </a:solidFill>
                <a:latin typeface="Times New Roman" panose="02020603050405020304" pitchFamily="18" charset="0"/>
                <a:cs typeface="Times New Roman" panose="02020603050405020304" pitchFamily="18" charset="0"/>
              </a:rPr>
              <a:t>Louisville, KY</a:t>
            </a:r>
          </a:p>
          <a:p>
            <a:pPr marL="742950" lvl="1" indent="-285750">
              <a:lnSpc>
                <a:spcPct val="150000"/>
              </a:lnSpc>
              <a:buFont typeface="Wingdings" panose="05000000000000000000" pitchFamily="2" charset="2"/>
              <a:buChar char="§"/>
            </a:pPr>
            <a:r>
              <a:rPr lang="en-US" sz="2200" dirty="0">
                <a:solidFill>
                  <a:srgbClr val="1F497D"/>
                </a:solidFill>
                <a:latin typeface="Times New Roman" panose="02020603050405020304" pitchFamily="18" charset="0"/>
                <a:cs typeface="Times New Roman" panose="02020603050405020304" pitchFamily="18" charset="0"/>
              </a:rPr>
              <a:t>Detroit, MI</a:t>
            </a:r>
          </a:p>
          <a:p>
            <a:pPr marL="742950" lvl="1" indent="-285750">
              <a:lnSpc>
                <a:spcPct val="150000"/>
              </a:lnSpc>
              <a:buFont typeface="Wingdings" panose="05000000000000000000" pitchFamily="2" charset="2"/>
              <a:buChar char="§"/>
            </a:pPr>
            <a:r>
              <a:rPr lang="en-US" sz="2200" dirty="0">
                <a:solidFill>
                  <a:srgbClr val="1F497D"/>
                </a:solidFill>
                <a:latin typeface="Times New Roman" panose="02020603050405020304" pitchFamily="18" charset="0"/>
                <a:cs typeface="Times New Roman" panose="02020603050405020304" pitchFamily="18" charset="0"/>
              </a:rPr>
              <a:t>Baltimore, MD</a:t>
            </a:r>
          </a:p>
          <a:p>
            <a:pPr marL="742950" lvl="1" indent="-285750">
              <a:lnSpc>
                <a:spcPct val="150000"/>
              </a:lnSpc>
              <a:buFont typeface="Wingdings" panose="05000000000000000000" pitchFamily="2" charset="2"/>
              <a:buChar char="§"/>
            </a:pPr>
            <a:r>
              <a:rPr lang="en-US" sz="2200" dirty="0">
                <a:solidFill>
                  <a:srgbClr val="1F497D"/>
                </a:solidFill>
                <a:latin typeface="Times New Roman" panose="02020603050405020304" pitchFamily="18" charset="0"/>
                <a:cs typeface="Times New Roman" panose="02020603050405020304" pitchFamily="18" charset="0"/>
              </a:rPr>
              <a:t>Newark, NY</a:t>
            </a:r>
          </a:p>
          <a:p>
            <a:pPr marL="742950" lvl="1" indent="-285750">
              <a:lnSpc>
                <a:spcPct val="150000"/>
              </a:lnSpc>
              <a:buFont typeface="Wingdings" panose="05000000000000000000" pitchFamily="2" charset="2"/>
              <a:buChar char="§"/>
            </a:pPr>
            <a:r>
              <a:rPr lang="en-US" sz="2200" dirty="0">
                <a:solidFill>
                  <a:srgbClr val="1F497D"/>
                </a:solidFill>
                <a:latin typeface="Times New Roman" panose="02020603050405020304" pitchFamily="18" charset="0"/>
                <a:cs typeface="Times New Roman" panose="02020603050405020304" pitchFamily="18" charset="0"/>
              </a:rPr>
              <a:t>Philadelphia, PA</a:t>
            </a:r>
          </a:p>
          <a:p>
            <a:pPr marL="742950" lvl="1" indent="-285750">
              <a:lnSpc>
                <a:spcPct val="150000"/>
              </a:lnSpc>
              <a:buFont typeface="Wingdings" panose="05000000000000000000" pitchFamily="2" charset="2"/>
              <a:buChar char="§"/>
            </a:pPr>
            <a:r>
              <a:rPr lang="en-US" sz="2200" dirty="0" err="1">
                <a:solidFill>
                  <a:srgbClr val="1F497D"/>
                </a:solidFill>
                <a:latin typeface="Times New Roman" panose="02020603050405020304" pitchFamily="18" charset="0"/>
                <a:cs typeface="Times New Roman" panose="02020603050405020304" pitchFamily="18" charset="0"/>
              </a:rPr>
              <a:t>Otay</a:t>
            </a:r>
            <a:r>
              <a:rPr lang="en-US" sz="2200" dirty="0">
                <a:solidFill>
                  <a:srgbClr val="1F497D"/>
                </a:solidFill>
                <a:latin typeface="Times New Roman" panose="02020603050405020304" pitchFamily="18" charset="0"/>
                <a:cs typeface="Times New Roman" panose="02020603050405020304" pitchFamily="18" charset="0"/>
              </a:rPr>
              <a:t> Mesa/San Diego, CA</a:t>
            </a:r>
          </a:p>
        </p:txBody>
      </p:sp>
      <p:pic>
        <p:nvPicPr>
          <p:cNvPr id="32" name="Picture 31"/>
          <p:cNvPicPr>
            <a:picLocks noChangeAspect="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ackgroundRemoval t="5747" b="89943" l="5000" r="93556"/>
                    </a14:imgEffect>
                  </a14:imgLayer>
                </a14:imgProps>
              </a:ext>
              <a:ext uri="{28A0092B-C50C-407E-A947-70E740481C1C}">
                <a14:useLocalDpi xmlns:a14="http://schemas.microsoft.com/office/drawing/2010/main" val="0"/>
              </a:ext>
            </a:extLst>
          </a:blip>
          <a:stretch>
            <a:fillRect/>
          </a:stretch>
        </p:blipFill>
        <p:spPr>
          <a:xfrm>
            <a:off x="3657600" y="1153418"/>
            <a:ext cx="7543800" cy="521731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1937" y="2971801"/>
            <a:ext cx="192890" cy="308001"/>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9400" y="4645000"/>
            <a:ext cx="192890" cy="308001"/>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200" y="3452092"/>
            <a:ext cx="192890" cy="308001"/>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3000" y="3454074"/>
            <a:ext cx="192890" cy="308001"/>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84472" y="2663800"/>
            <a:ext cx="192890" cy="308001"/>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1710" y="2989626"/>
            <a:ext cx="192890" cy="308001"/>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4110" y="2817800"/>
            <a:ext cx="192890" cy="308001"/>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9310" y="2835625"/>
            <a:ext cx="192890" cy="308001"/>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1510" y="3760093"/>
            <a:ext cx="192890" cy="308001"/>
          </a:xfrm>
          <a:prstGeom prst="rect">
            <a:avLst/>
          </a:prstGeom>
        </p:spPr>
      </p:pic>
      <p:sp>
        <p:nvSpPr>
          <p:cNvPr id="5" name="TextBox 4"/>
          <p:cNvSpPr txBox="1"/>
          <p:nvPr/>
        </p:nvSpPr>
        <p:spPr>
          <a:xfrm>
            <a:off x="4633484" y="981571"/>
            <a:ext cx="2925032" cy="461665"/>
          </a:xfrm>
          <a:prstGeom prst="rect">
            <a:avLst/>
          </a:prstGeom>
          <a:noFill/>
        </p:spPr>
        <p:txBody>
          <a:bodyPr wrap="none" rtlCol="0">
            <a:spAutoFit/>
          </a:bodyPr>
          <a:lstStyle/>
          <a:p>
            <a:r>
              <a:rPr lang="en-US" sz="2400" b="1" dirty="0">
                <a:solidFill>
                  <a:srgbClr val="1F497D"/>
                </a:solidFill>
                <a:latin typeface="Times New Roman" panose="02020603050405020304" pitchFamily="18" charset="0"/>
                <a:cs typeface="Times New Roman" panose="02020603050405020304" pitchFamily="18" charset="0"/>
              </a:rPr>
              <a:t>PORT LOCATIONS</a:t>
            </a:r>
          </a:p>
        </p:txBody>
      </p:sp>
      <p:sp>
        <p:nvSpPr>
          <p:cNvPr id="15" name="Slide Number Placeholder 2"/>
          <p:cNvSpPr txBox="1">
            <a:spLocks/>
          </p:cNvSpPr>
          <p:nvPr/>
        </p:nvSpPr>
        <p:spPr>
          <a:xfrm>
            <a:off x="11176000" y="6248400"/>
            <a:ext cx="10160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23F21-A273-4296-BCE4-CCE91775A0F1}" type="slidenum">
              <a:rPr kumimoji="0" lang="en-US" sz="1800" b="0" i="0" u="none" strike="noStrike" kern="1200" cap="none" spc="0" normalizeH="0" baseline="0" noProof="0" smtClean="0">
                <a:ln>
                  <a:noFill/>
                </a:ln>
                <a:solidFill>
                  <a:prstClr val="black"/>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58639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par>
                                <p:cTn id="50" presetID="10" presetClass="entr" presetSubtype="0" fill="hold" grpId="0" nodeType="withEffect">
                                  <p:stCondLst>
                                    <p:cond delay="90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1"/>
            <a:ext cx="8229600" cy="710645"/>
          </a:xfrm>
        </p:spPr>
        <p:txBody>
          <a:bodyPr>
            <a:normAutofit/>
          </a:bodyPr>
          <a:lstStyle/>
          <a:p>
            <a:r>
              <a:rPr lang="en-US" dirty="0">
                <a:latin typeface="Times New Roman" panose="02020603050405020304" pitchFamily="18" charset="0"/>
                <a:ea typeface="Calibri"/>
                <a:cs typeface="Times New Roman" panose="02020603050405020304" pitchFamily="18" charset="0"/>
              </a:rPr>
              <a:t>What does this mean for </a:t>
            </a:r>
            <a:r>
              <a:rPr lang="en-US" dirty="0" smtClean="0">
                <a:latin typeface="Times New Roman" panose="02020603050405020304" pitchFamily="18" charset="0"/>
                <a:ea typeface="Calibri"/>
                <a:cs typeface="Times New Roman" panose="02020603050405020304" pitchFamily="18" charset="0"/>
              </a:rPr>
              <a:t>APHIS?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spcBef>
                <a:spcPts val="0"/>
              </a:spcBef>
              <a:buNone/>
            </a:pPr>
            <a:endParaRPr lang="en-US" sz="2000" dirty="0">
              <a:latin typeface="Times New Roman" panose="02020603050405020304" pitchFamily="18" charset="0"/>
              <a:ea typeface="Calibri"/>
              <a:cs typeface="Times New Roman" panose="02020603050405020304" pitchFamily="18" charset="0"/>
            </a:endParaRPr>
          </a:p>
          <a:p>
            <a:pPr>
              <a:spcBef>
                <a:spcPts val="0"/>
              </a:spcBef>
              <a:buFont typeface="Symbol"/>
              <a:buChar char=""/>
            </a:pPr>
            <a:endParaRPr lang="en-US" sz="2000" dirty="0">
              <a:latin typeface="Times New Roman" panose="02020603050405020304" pitchFamily="18" charset="0"/>
              <a:ea typeface="Calibri"/>
              <a:cs typeface="Times New Roman" panose="02020603050405020304" pitchFamily="18" charset="0"/>
            </a:endParaRPr>
          </a:p>
          <a:p>
            <a:pPr marL="0" indent="0">
              <a:spcBef>
                <a:spcPts val="0"/>
              </a:spcBef>
              <a:buNone/>
            </a:pPr>
            <a:endParaRPr lang="en-US" sz="2000" dirty="0">
              <a:latin typeface="Times New Roman" panose="02020603050405020304" pitchFamily="18" charset="0"/>
              <a:ea typeface="Calibri"/>
              <a:cs typeface="Times New Roman" panose="02020603050405020304" pitchFamily="18" charset="0"/>
            </a:endParaRPr>
          </a:p>
          <a:p>
            <a:pPr>
              <a:spcBef>
                <a:spcPts val="0"/>
              </a:spcBef>
              <a:buFont typeface="Symbol"/>
              <a:buChar char=""/>
            </a:pPr>
            <a:endParaRPr lang="en-US" sz="2000" dirty="0">
              <a:latin typeface="Times New Roman" panose="02020603050405020304" pitchFamily="18" charset="0"/>
              <a:ea typeface="Calibri"/>
              <a:cs typeface="Times New Roman" panose="02020603050405020304" pitchFamily="18" charset="0"/>
            </a:endParaRPr>
          </a:p>
          <a:p>
            <a:pPr>
              <a:spcBef>
                <a:spcPts val="0"/>
              </a:spcBef>
              <a:buFont typeface="Symbol"/>
              <a:buChar char=""/>
            </a:pPr>
            <a:endParaRPr lang="en-US" sz="1800" dirty="0">
              <a:latin typeface="Times New Roman" panose="02020603050405020304" pitchFamily="18" charset="0"/>
              <a:ea typeface="Calibri"/>
              <a:cs typeface="Times New Roman" panose="02020603050405020304" pitchFamily="18" charset="0"/>
            </a:endParaRPr>
          </a:p>
          <a:p>
            <a:pPr>
              <a:spcBef>
                <a:spcPts val="0"/>
              </a:spcBef>
              <a:buFont typeface="Symbol"/>
              <a:buChar char=""/>
            </a:pPr>
            <a:endParaRPr lang="en-US" sz="2000" dirty="0">
              <a:latin typeface="Times New Roman" panose="02020603050405020304" pitchFamily="18" charset="0"/>
              <a:ea typeface="Calibri"/>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graphicFrame>
        <p:nvGraphicFramePr>
          <p:cNvPr id="4" name="Diagram 3"/>
          <p:cNvGraphicFramePr/>
          <p:nvPr>
            <p:extLst/>
          </p:nvPr>
        </p:nvGraphicFramePr>
        <p:xfrm>
          <a:off x="2019300" y="1447800"/>
          <a:ext cx="8153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p:cNvSpPr txBox="1">
            <a:spLocks/>
          </p:cNvSpPr>
          <p:nvPr/>
        </p:nvSpPr>
        <p:spPr>
          <a:xfrm>
            <a:off x="11176000" y="6248400"/>
            <a:ext cx="10160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23F21-A273-4296-BCE4-CCE91775A0F1}" type="slidenum">
              <a:rPr kumimoji="0" lang="en-US" sz="1800" b="0" i="0" u="none" strike="noStrike" kern="1200" cap="none" spc="0" normalizeH="0" baseline="0" noProof="0" smtClean="0">
                <a:ln>
                  <a:noFill/>
                </a:ln>
                <a:solidFill>
                  <a:prstClr val="black"/>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92489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0" y="917385"/>
            <a:ext cx="8229600" cy="710645"/>
          </a:xfrm>
        </p:spPr>
        <p:txBody>
          <a:bodyPr>
            <a:normAutofit/>
          </a:bodyPr>
          <a:lstStyle/>
          <a:p>
            <a:r>
              <a:rPr lang="en-US" dirty="0">
                <a:solidFill>
                  <a:schemeClr val="tx2"/>
                </a:solidFill>
                <a:latin typeface="Times New Roman" panose="02020603050405020304" pitchFamily="18" charset="0"/>
                <a:ea typeface="Calibri"/>
                <a:cs typeface="Times New Roman" panose="02020603050405020304" pitchFamily="18" charset="0"/>
              </a:rPr>
              <a:t>What </a:t>
            </a:r>
            <a:r>
              <a:rPr lang="en-US" dirty="0" smtClean="0">
                <a:solidFill>
                  <a:schemeClr val="tx2"/>
                </a:solidFill>
                <a:latin typeface="Times New Roman" panose="02020603050405020304" pitchFamily="18" charset="0"/>
                <a:ea typeface="Calibri"/>
                <a:cs typeface="Times New Roman" panose="02020603050405020304" pitchFamily="18" charset="0"/>
              </a:rPr>
              <a:t>changes </a:t>
            </a:r>
            <a:r>
              <a:rPr lang="en-US" dirty="0">
                <a:solidFill>
                  <a:schemeClr val="tx2"/>
                </a:solidFill>
                <a:latin typeface="Times New Roman" panose="02020603050405020304" pitchFamily="18" charset="0"/>
                <a:ea typeface="Calibri"/>
                <a:cs typeface="Times New Roman" panose="02020603050405020304" pitchFamily="18" charset="0"/>
              </a:rPr>
              <a:t>will </a:t>
            </a:r>
            <a:r>
              <a:rPr lang="en-US" dirty="0" smtClean="0">
                <a:solidFill>
                  <a:schemeClr val="tx2"/>
                </a:solidFill>
                <a:latin typeface="Times New Roman" panose="02020603050405020304" pitchFamily="18" charset="0"/>
                <a:ea typeface="Calibri"/>
                <a:cs typeface="Times New Roman" panose="02020603050405020304" pitchFamily="18" charset="0"/>
              </a:rPr>
              <a:t>industry see?</a:t>
            </a:r>
            <a:endParaRPr lang="en-US" dirty="0">
              <a:solidFill>
                <a:schemeClr val="tx2"/>
              </a:solidFill>
              <a:latin typeface="Times New Roman" panose="02020603050405020304" pitchFamily="18" charset="0"/>
              <a:cs typeface="Times New Roman" panose="02020603050405020304" pitchFamily="18" charset="0"/>
            </a:endParaRPr>
          </a:p>
        </p:txBody>
      </p:sp>
      <p:graphicFrame>
        <p:nvGraphicFramePr>
          <p:cNvPr id="10" name="Diagram 9"/>
          <p:cNvGraphicFramePr/>
          <p:nvPr>
            <p:extLst/>
          </p:nvPr>
        </p:nvGraphicFramePr>
        <p:xfrm>
          <a:off x="1787770" y="3276600"/>
          <a:ext cx="872783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Straight Connector 14"/>
          <p:cNvCxnSpPr/>
          <p:nvPr/>
        </p:nvCxnSpPr>
        <p:spPr>
          <a:xfrm>
            <a:off x="8077200" y="1524003"/>
            <a:ext cx="0" cy="3181501"/>
          </a:xfrm>
          <a:prstGeom prst="line">
            <a:avLst/>
          </a:prstGeom>
          <a:ln w="57150">
            <a:solidFill>
              <a:schemeClr val="bg1">
                <a:lumMod val="95000"/>
              </a:schemeClr>
            </a:solidFill>
          </a:ln>
          <a:effectLst/>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flipH="1">
            <a:off x="1905000" y="1524002"/>
            <a:ext cx="8305800" cy="0"/>
          </a:xfrm>
          <a:prstGeom prst="line">
            <a:avLst/>
          </a:prstGeom>
          <a:ln w="57150">
            <a:solidFill>
              <a:schemeClr val="bg1">
                <a:lumMod val="95000"/>
              </a:schemeClr>
            </a:solidFill>
          </a:ln>
          <a:effectLst/>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1799492" y="1828803"/>
            <a:ext cx="1981200" cy="1846659"/>
          </a:xfrm>
          <a:prstGeom prst="rect">
            <a:avLst/>
          </a:prstGeom>
          <a:noFill/>
        </p:spPr>
        <p:txBody>
          <a:bodyPr wrap="square" rtlCol="0">
            <a:spAutoFit/>
          </a:bodyPr>
          <a:lstStyle/>
          <a:p>
            <a:r>
              <a:rPr lang="en-US" sz="2400" dirty="0">
                <a:solidFill>
                  <a:srgbClr val="1F497D"/>
                </a:solidFill>
                <a:latin typeface="Times New Roman" panose="02020603050405020304" pitchFamily="18" charset="0"/>
                <a:ea typeface="Calibri"/>
                <a:cs typeface="Times New Roman" panose="02020603050405020304" pitchFamily="18" charset="0"/>
              </a:rPr>
              <a:t>Impact to trade industry mainly at the filer level</a:t>
            </a:r>
          </a:p>
          <a:p>
            <a:endParaRPr lang="en-US" b="1" dirty="0">
              <a:solidFill>
                <a:srgbClr val="1F497D"/>
              </a:solidFill>
            </a:endParaRPr>
          </a:p>
        </p:txBody>
      </p:sp>
      <p:sp>
        <p:nvSpPr>
          <p:cNvPr id="21" name="TextBox 20"/>
          <p:cNvSpPr txBox="1"/>
          <p:nvPr/>
        </p:nvSpPr>
        <p:spPr>
          <a:xfrm>
            <a:off x="3810000" y="1752603"/>
            <a:ext cx="1905000" cy="2954655"/>
          </a:xfrm>
          <a:prstGeom prst="rect">
            <a:avLst/>
          </a:prstGeom>
          <a:noFill/>
        </p:spPr>
        <p:txBody>
          <a:bodyPr wrap="square" rtlCol="0">
            <a:spAutoFit/>
          </a:bodyPr>
          <a:lstStyle/>
          <a:p>
            <a:r>
              <a:rPr lang="en-US" sz="2400" dirty="0">
                <a:solidFill>
                  <a:srgbClr val="1F497D"/>
                </a:solidFill>
                <a:latin typeface="Times New Roman" panose="02020603050405020304" pitchFamily="18" charset="0"/>
                <a:ea typeface="Calibri"/>
                <a:cs typeface="Times New Roman" panose="02020603050405020304" pitchFamily="18" charset="0"/>
              </a:rPr>
              <a:t>Customs brokers must  learn to operate in the new “Single Window” environment</a:t>
            </a:r>
          </a:p>
          <a:p>
            <a:endParaRPr lang="en-US" b="1" dirty="0">
              <a:solidFill>
                <a:srgbClr val="1F497D"/>
              </a:solidFill>
            </a:endParaRPr>
          </a:p>
        </p:txBody>
      </p:sp>
      <p:sp>
        <p:nvSpPr>
          <p:cNvPr id="22" name="TextBox 21"/>
          <p:cNvSpPr txBox="1"/>
          <p:nvPr/>
        </p:nvSpPr>
        <p:spPr>
          <a:xfrm>
            <a:off x="6019800" y="1752603"/>
            <a:ext cx="1905000" cy="2585323"/>
          </a:xfrm>
          <a:prstGeom prst="rect">
            <a:avLst/>
          </a:prstGeom>
          <a:noFill/>
        </p:spPr>
        <p:txBody>
          <a:bodyPr wrap="square" rtlCol="0">
            <a:spAutoFit/>
          </a:bodyPr>
          <a:lstStyle/>
          <a:p>
            <a:r>
              <a:rPr lang="en-US" sz="2400" dirty="0">
                <a:solidFill>
                  <a:srgbClr val="1F497D"/>
                </a:solidFill>
                <a:latin typeface="Times New Roman" panose="02020603050405020304" pitchFamily="18" charset="0"/>
                <a:ea typeface="Calibri"/>
                <a:cs typeface="Times New Roman" panose="02020603050405020304" pitchFamily="18" charset="0"/>
              </a:rPr>
              <a:t>Software vendors must  adhere to CBP and APHIS guidelines</a:t>
            </a:r>
          </a:p>
          <a:p>
            <a:endParaRPr lang="en-US" b="1" dirty="0">
              <a:solidFill>
                <a:srgbClr val="1F497D"/>
              </a:solidFill>
            </a:endParaRPr>
          </a:p>
        </p:txBody>
      </p:sp>
      <p:sp>
        <p:nvSpPr>
          <p:cNvPr id="23" name="TextBox 22"/>
          <p:cNvSpPr txBox="1"/>
          <p:nvPr/>
        </p:nvSpPr>
        <p:spPr>
          <a:xfrm>
            <a:off x="8229601" y="1665746"/>
            <a:ext cx="1981200" cy="2677656"/>
          </a:xfrm>
          <a:prstGeom prst="rect">
            <a:avLst/>
          </a:prstGeom>
          <a:noFill/>
        </p:spPr>
        <p:txBody>
          <a:bodyPr wrap="square" rtlCol="0">
            <a:spAutoFit/>
          </a:bodyPr>
          <a:lstStyle/>
          <a:p>
            <a:r>
              <a:rPr lang="en-US" sz="2400" dirty="0">
                <a:solidFill>
                  <a:srgbClr val="1F497D"/>
                </a:solidFill>
                <a:latin typeface="Times New Roman" panose="02020603050405020304" pitchFamily="18" charset="0"/>
                <a:cs typeface="Times New Roman" panose="02020603050405020304" pitchFamily="18" charset="0"/>
              </a:rPr>
              <a:t>CBP &amp; APHIS working with importers to ensure compliance by Nov. 1st</a:t>
            </a:r>
          </a:p>
        </p:txBody>
      </p:sp>
      <p:cxnSp>
        <p:nvCxnSpPr>
          <p:cNvPr id="30" name="Straight Connector 29"/>
          <p:cNvCxnSpPr/>
          <p:nvPr/>
        </p:nvCxnSpPr>
        <p:spPr>
          <a:xfrm>
            <a:off x="5867400" y="1524002"/>
            <a:ext cx="0" cy="3181501"/>
          </a:xfrm>
          <a:prstGeom prst="line">
            <a:avLst/>
          </a:prstGeom>
          <a:ln w="57150">
            <a:solidFill>
              <a:schemeClr val="bg1">
                <a:lumMod val="95000"/>
              </a:schemeClr>
            </a:solidFill>
          </a:ln>
          <a:effectLst/>
        </p:spPr>
        <p:style>
          <a:lnRef idx="3">
            <a:schemeClr val="accent1"/>
          </a:lnRef>
          <a:fillRef idx="0">
            <a:schemeClr val="accent1"/>
          </a:fillRef>
          <a:effectRef idx="2">
            <a:schemeClr val="accent1"/>
          </a:effectRef>
          <a:fontRef idx="minor">
            <a:schemeClr val="tx1"/>
          </a:fontRef>
        </p:style>
      </p:cxnSp>
      <p:cxnSp>
        <p:nvCxnSpPr>
          <p:cNvPr id="31" name="Straight Connector 30"/>
          <p:cNvCxnSpPr/>
          <p:nvPr/>
        </p:nvCxnSpPr>
        <p:spPr>
          <a:xfrm>
            <a:off x="3780692" y="1524001"/>
            <a:ext cx="0" cy="3181501"/>
          </a:xfrm>
          <a:prstGeom prst="line">
            <a:avLst/>
          </a:prstGeom>
          <a:ln w="57150">
            <a:solidFill>
              <a:schemeClr val="bg1">
                <a:lumMod val="95000"/>
              </a:schemeClr>
            </a:solidFill>
          </a:ln>
          <a:effectLst/>
        </p:spPr>
        <p:style>
          <a:lnRef idx="3">
            <a:schemeClr val="accent1"/>
          </a:lnRef>
          <a:fillRef idx="0">
            <a:schemeClr val="accent1"/>
          </a:fillRef>
          <a:effectRef idx="2">
            <a:schemeClr val="accent1"/>
          </a:effectRef>
          <a:fontRef idx="minor">
            <a:schemeClr val="tx1"/>
          </a:fontRef>
        </p:style>
      </p:cxnSp>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20202" y="5943600"/>
            <a:ext cx="1138235" cy="700452"/>
          </a:xfrm>
          <a:prstGeom prst="rect">
            <a:avLst/>
          </a:prstGeom>
        </p:spPr>
      </p:pic>
      <p:sp>
        <p:nvSpPr>
          <p:cNvPr id="13" name="Slide Number Placeholder 2"/>
          <p:cNvSpPr txBox="1">
            <a:spLocks/>
          </p:cNvSpPr>
          <p:nvPr/>
        </p:nvSpPr>
        <p:spPr>
          <a:xfrm>
            <a:off x="11176000" y="6248400"/>
            <a:ext cx="10160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23F21-A273-4296-BCE4-CCE91775A0F1}" type="slidenum">
              <a:rPr kumimoji="0" lang="en-US" sz="1800" b="0" i="0" u="none" strike="noStrike" kern="1200" cap="none" spc="0" normalizeH="0" baseline="0" noProof="0" smtClean="0">
                <a:ln>
                  <a:noFill/>
                </a:ln>
                <a:solidFill>
                  <a:prstClr val="black"/>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34864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edwards\AppData\Local\Microsoft\Windows\Temporary Internet Files\Content.IE5\AGS7JZ3X\MC90044142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4061" y="1066800"/>
            <a:ext cx="1923878" cy="19238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59723" y="3276601"/>
            <a:ext cx="6072554" cy="2739211"/>
          </a:xfrm>
          <a:prstGeom prst="rect">
            <a:avLst/>
          </a:prstGeom>
          <a:ln w="38100">
            <a:noFill/>
            <a:prstDash val="dash"/>
          </a:ln>
        </p:spPr>
        <p:txBody>
          <a:bodyPr wrap="square">
            <a:spAutoFit/>
          </a:bodyPr>
          <a:lstStyle/>
          <a:p>
            <a:pPr algn="ctr"/>
            <a:r>
              <a:rPr lang="en-US" sz="2800" b="1" dirty="0">
                <a:solidFill>
                  <a:srgbClr val="1F497D"/>
                </a:solidFill>
                <a:latin typeface="Times New Roman" panose="02020603050405020304" pitchFamily="18" charset="0"/>
                <a:ea typeface="Calibri"/>
                <a:cs typeface="Times New Roman" panose="02020603050405020304" pitchFamily="18" charset="0"/>
              </a:rPr>
              <a:t>Cindy Walters</a:t>
            </a:r>
          </a:p>
          <a:p>
            <a:pPr algn="ctr"/>
            <a:r>
              <a:rPr lang="en-US" sz="2800" dirty="0">
                <a:solidFill>
                  <a:srgbClr val="1F497D"/>
                </a:solidFill>
                <a:latin typeface="Times New Roman" panose="02020603050405020304" pitchFamily="18" charset="0"/>
                <a:ea typeface="Calibri"/>
                <a:cs typeface="Times New Roman" panose="02020603050405020304" pitchFamily="18" charset="0"/>
              </a:rPr>
              <a:t>APHIS ACE ITDS Liaison</a:t>
            </a:r>
          </a:p>
          <a:p>
            <a:pPr algn="ctr"/>
            <a:r>
              <a:rPr lang="en-US" sz="2800" dirty="0">
                <a:solidFill>
                  <a:srgbClr val="1F497D"/>
                </a:solidFill>
                <a:latin typeface="Times New Roman" panose="02020603050405020304" pitchFamily="18" charset="0"/>
                <a:ea typeface="Calibri"/>
                <a:cs typeface="Times New Roman" panose="02020603050405020304" pitchFamily="18" charset="0"/>
              </a:rPr>
              <a:t>Office: 301-851-2273 </a:t>
            </a:r>
            <a:r>
              <a:rPr lang="en-US" sz="2800" u="sng" dirty="0">
                <a:solidFill>
                  <a:srgbClr val="1F497D"/>
                </a:solidFill>
                <a:latin typeface="Times New Roman" panose="02020603050405020304" pitchFamily="18" charset="0"/>
                <a:ea typeface="Calibri"/>
                <a:cs typeface="Times New Roman" panose="02020603050405020304" pitchFamily="18" charset="0"/>
                <a:hlinkClick r:id="rId3"/>
              </a:rPr>
              <a:t>Cindy.L.Walters@aphis.usda.gov</a:t>
            </a:r>
            <a:endParaRPr lang="en-US" sz="2800" dirty="0">
              <a:solidFill>
                <a:srgbClr val="1F497D"/>
              </a:solidFill>
            </a:endParaRPr>
          </a:p>
          <a:p>
            <a:pPr algn="ctr"/>
            <a:endParaRPr lang="en-US" sz="2800" dirty="0">
              <a:solidFill>
                <a:prstClr val="black"/>
              </a:solidFill>
            </a:endParaRPr>
          </a:p>
          <a:p>
            <a:pPr algn="ctr"/>
            <a:endParaRPr lang="en-US" sz="3200" dirty="0">
              <a:solidFill>
                <a:prstClr val="black"/>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4915" y="5257801"/>
            <a:ext cx="842171" cy="518259"/>
          </a:xfrm>
          <a:prstGeom prst="rect">
            <a:avLst/>
          </a:prstGeom>
        </p:spPr>
      </p:pic>
      <p:sp>
        <p:nvSpPr>
          <p:cNvPr id="6" name="Slide Number Placeholder 2"/>
          <p:cNvSpPr txBox="1">
            <a:spLocks/>
          </p:cNvSpPr>
          <p:nvPr/>
        </p:nvSpPr>
        <p:spPr>
          <a:xfrm>
            <a:off x="11176000" y="6248400"/>
            <a:ext cx="10160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23F21-A273-4296-BCE4-CCE91775A0F1}" type="slidenum">
              <a:rPr kumimoji="0" lang="en-US" sz="1800" b="0" i="0" u="none" strike="noStrike" kern="1200" cap="none" spc="0" normalizeH="0" baseline="0" noProof="0" smtClean="0">
                <a:ln>
                  <a:noFill/>
                </a:ln>
                <a:solidFill>
                  <a:prstClr val="black"/>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426390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remove" nodeType="withEffect">
                                  <p:stCondLst>
                                    <p:cond delay="0"/>
                                  </p:stCondLst>
                                  <p:childTnLst>
                                    <p:animEffect transition="out" filter="fade">
                                      <p:cBhvr>
                                        <p:cTn id="6" dur="1750" tmFilter="0, 0; .2, .5; .8, .5; 1, 0"/>
                                        <p:tgtEl>
                                          <p:spTgt spid="4"/>
                                        </p:tgtEl>
                                      </p:cBhvr>
                                    </p:animEffect>
                                    <p:animScale>
                                      <p:cBhvr>
                                        <p:cTn id="7" dur="87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539" y="1230086"/>
            <a:ext cx="10571117" cy="1158784"/>
          </a:xfrm>
        </p:spPr>
        <p:txBody>
          <a:bodyPr>
            <a:normAutofit/>
          </a:bodyPr>
          <a:lstStyle/>
          <a:p>
            <a:r>
              <a:rPr lang="en-US" sz="2800" dirty="0" smtClean="0"/>
              <a:t>2015 Border Interagency Executive Council (BIEC)</a:t>
            </a:r>
            <a:br>
              <a:rPr lang="en-US" sz="2800" dirty="0" smtClean="0"/>
            </a:br>
            <a:r>
              <a:rPr lang="en-US" sz="2800" dirty="0" smtClean="0"/>
              <a:t>ACE/Single Window Outreach with partner Government Agencies (PGA)</a:t>
            </a:r>
            <a:endParaRPr lang="en-US" sz="2800" dirty="0"/>
          </a:p>
        </p:txBody>
      </p:sp>
      <p:sp>
        <p:nvSpPr>
          <p:cNvPr id="3" name="Content Placeholder 2"/>
          <p:cNvSpPr>
            <a:spLocks noGrp="1"/>
          </p:cNvSpPr>
          <p:nvPr>
            <p:ph idx="1"/>
          </p:nvPr>
        </p:nvSpPr>
        <p:spPr>
          <a:xfrm>
            <a:off x="609600" y="3233060"/>
            <a:ext cx="10972800" cy="2893107"/>
          </a:xfrm>
        </p:spPr>
        <p:txBody>
          <a:bodyPr>
            <a:normAutofit/>
          </a:bodyPr>
          <a:lstStyle/>
          <a:p>
            <a:pPr marL="0" indent="0" algn="ctr">
              <a:buNone/>
            </a:pPr>
            <a:r>
              <a:rPr lang="en-US" sz="6600" dirty="0" smtClean="0"/>
              <a:t>10 </a:t>
            </a:r>
            <a:r>
              <a:rPr lang="en-US" sz="6600" dirty="0"/>
              <a:t>M</a:t>
            </a:r>
            <a:r>
              <a:rPr lang="en-US" sz="6600" dirty="0" smtClean="0"/>
              <a:t>inute Break</a:t>
            </a:r>
            <a:endParaRPr lang="en-US" sz="6600" dirty="0"/>
          </a:p>
        </p:txBody>
      </p:sp>
      <p:pic>
        <p:nvPicPr>
          <p:cNvPr id="4" name="Picture 3" descr="C:\Users\zihgudj\Desktop\BIEC.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598" y="5588004"/>
            <a:ext cx="1076325" cy="1076325"/>
          </a:xfrm>
          <a:prstGeom prst="rect">
            <a:avLst/>
          </a:prstGeom>
          <a:noFill/>
          <a:effectLst>
            <a:glow rad="88900">
              <a:schemeClr val="bg1"/>
            </a:glow>
          </a:effectLst>
          <a:extLst/>
        </p:spPr>
      </p:pic>
    </p:spTree>
    <p:extLst>
      <p:ext uri="{BB962C8B-B14F-4D97-AF65-F5344CB8AC3E}">
        <p14:creationId xmlns:p14="http://schemas.microsoft.com/office/powerpoint/2010/main" val="19384794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ACE/Single Window Implementation</a:t>
            </a:r>
            <a:endParaRPr lang="en-US" dirty="0"/>
          </a:p>
        </p:txBody>
      </p:sp>
      <p:sp>
        <p:nvSpPr>
          <p:cNvPr id="3" name="Content Placeholder 2"/>
          <p:cNvSpPr>
            <a:spLocks noGrp="1"/>
          </p:cNvSpPr>
          <p:nvPr>
            <p:ph idx="1"/>
          </p:nvPr>
        </p:nvSpPr>
        <p:spPr>
          <a:xfrm>
            <a:off x="983974" y="1331577"/>
            <a:ext cx="11208025" cy="4707290"/>
          </a:xfrm>
        </p:spPr>
        <p:txBody>
          <a:bodyPr>
            <a:normAutofit/>
          </a:bodyPr>
          <a:lstStyle/>
          <a:p>
            <a:pPr marL="0" indent="0">
              <a:buNone/>
            </a:pPr>
            <a:r>
              <a:rPr lang="en-US" sz="2800" b="1" i="1" dirty="0" smtClean="0"/>
              <a:t>Moderator</a:t>
            </a:r>
            <a:r>
              <a:rPr lang="en-US" sz="2800" b="1" i="1" dirty="0"/>
              <a:t>: </a:t>
            </a:r>
            <a:r>
              <a:rPr lang="en-US" sz="2800" b="1" i="1" dirty="0" smtClean="0"/>
              <a:t>  </a:t>
            </a:r>
            <a:r>
              <a:rPr lang="en-US" sz="2800" b="1" dirty="0" smtClean="0"/>
              <a:t>Linda </a:t>
            </a:r>
            <a:r>
              <a:rPr lang="en-US" sz="2800" b="1" dirty="0"/>
              <a:t>Golf</a:t>
            </a:r>
            <a:r>
              <a:rPr lang="en-US" sz="2800" dirty="0"/>
              <a:t>, </a:t>
            </a:r>
            <a:r>
              <a:rPr lang="en-US" sz="2800" dirty="0" smtClean="0"/>
              <a:t>Assistant Port Director Trade, Area Port of Chicago</a:t>
            </a:r>
          </a:p>
          <a:p>
            <a:pPr marL="0" indent="0">
              <a:buNone/>
            </a:pPr>
            <a:r>
              <a:rPr lang="en-US" sz="2800" b="1" i="1" dirty="0" smtClean="0"/>
              <a:t>Speakers</a:t>
            </a:r>
            <a:r>
              <a:rPr lang="en-US" sz="2800" b="1" i="1" dirty="0"/>
              <a:t>:</a:t>
            </a:r>
            <a:endParaRPr lang="en-US" sz="2800" i="1" dirty="0"/>
          </a:p>
          <a:p>
            <a:pPr lvl="0"/>
            <a:r>
              <a:rPr lang="en-US" sz="2800" b="1" dirty="0" smtClean="0"/>
              <a:t>Ken </a:t>
            </a:r>
            <a:r>
              <a:rPr lang="en-US" sz="2800" b="1" dirty="0" err="1"/>
              <a:t>Muellner</a:t>
            </a:r>
            <a:r>
              <a:rPr lang="en-US" sz="2800" b="1" dirty="0"/>
              <a:t>, </a:t>
            </a:r>
            <a:r>
              <a:rPr lang="en-US" sz="2800" dirty="0"/>
              <a:t>ACE Ambassador, </a:t>
            </a:r>
            <a:r>
              <a:rPr lang="en-US" sz="2800" dirty="0" smtClean="0"/>
              <a:t>CBP</a:t>
            </a:r>
            <a:r>
              <a:rPr lang="en-US" sz="2800" b="1" dirty="0"/>
              <a:t> </a:t>
            </a:r>
          </a:p>
          <a:p>
            <a:pPr lvl="0"/>
            <a:r>
              <a:rPr lang="en-US" sz="2800" b="1" dirty="0" smtClean="0"/>
              <a:t>Vincent </a:t>
            </a:r>
            <a:r>
              <a:rPr lang="en-US" sz="2800" b="1" dirty="0"/>
              <a:t>Annunziato, </a:t>
            </a:r>
            <a:r>
              <a:rPr lang="en-US" sz="2800" dirty="0"/>
              <a:t>Director, ABO, Office of International Trade, CBP</a:t>
            </a:r>
            <a:r>
              <a:rPr lang="en-US" sz="2800" b="1" dirty="0"/>
              <a:t> </a:t>
            </a:r>
          </a:p>
          <a:p>
            <a:r>
              <a:rPr lang="en-US" sz="2800" b="1" dirty="0" smtClean="0"/>
              <a:t>Lisa Gelsomino</a:t>
            </a:r>
            <a:r>
              <a:rPr lang="en-US" sz="2800" dirty="0" smtClean="0"/>
              <a:t>, Avalon Risk Management</a:t>
            </a:r>
            <a:r>
              <a:rPr lang="en-US" sz="2800" b="1" dirty="0" smtClean="0"/>
              <a:t> </a:t>
            </a:r>
          </a:p>
          <a:p>
            <a:pPr lvl="0"/>
            <a:r>
              <a:rPr lang="en-US" sz="2800" b="1" dirty="0" smtClean="0"/>
              <a:t>Celeste </a:t>
            </a:r>
            <a:r>
              <a:rPr lang="en-US" sz="2800" b="1" dirty="0"/>
              <a:t>Catano, </a:t>
            </a:r>
            <a:r>
              <a:rPr lang="en-US" sz="2800" dirty="0" err="1"/>
              <a:t>KeWill</a:t>
            </a:r>
            <a:r>
              <a:rPr lang="en-US" sz="2800" dirty="0"/>
              <a:t> </a:t>
            </a:r>
            <a:endParaRPr lang="en-US" sz="2800" b="1" dirty="0"/>
          </a:p>
          <a:p>
            <a:r>
              <a:rPr lang="en-US" sz="2800" b="1" dirty="0" smtClean="0"/>
              <a:t>Susie </a:t>
            </a:r>
            <a:r>
              <a:rPr lang="en-US" sz="2800" b="1" dirty="0"/>
              <a:t>Hoeger, </a:t>
            </a:r>
            <a:r>
              <a:rPr lang="en-US" sz="2800" dirty="0"/>
              <a:t>Abbott </a:t>
            </a:r>
            <a:r>
              <a:rPr lang="en-US" sz="2800" dirty="0" smtClean="0"/>
              <a:t>Laboratories</a:t>
            </a:r>
          </a:p>
          <a:p>
            <a:r>
              <a:rPr lang="en-US" sz="2800" b="1" dirty="0" smtClean="0"/>
              <a:t>Merit Tremper,</a:t>
            </a:r>
            <a:r>
              <a:rPr lang="en-US" sz="2800" dirty="0" smtClean="0"/>
              <a:t> Merit Trade Consulting Services</a:t>
            </a:r>
            <a:endParaRPr lang="en-US" sz="2800" b="1" dirty="0" smtClean="0"/>
          </a:p>
          <a:p>
            <a:endParaRPr lang="en-US" sz="2600" dirty="0"/>
          </a:p>
        </p:txBody>
      </p:sp>
      <p:pic>
        <p:nvPicPr>
          <p:cNvPr id="4" name="Picture 3" descr="C:\Users\zihgudj\Desktop\BIEC.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898" y="5666475"/>
            <a:ext cx="962025" cy="916905"/>
          </a:xfrm>
          <a:prstGeom prst="rect">
            <a:avLst/>
          </a:prstGeom>
          <a:noFill/>
          <a:effectLst>
            <a:glow rad="88900">
              <a:schemeClr val="bg1"/>
            </a:glow>
          </a:effectLst>
          <a:extLst/>
        </p:spPr>
      </p:pic>
      <p:sp>
        <p:nvSpPr>
          <p:cNvPr id="5"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4651321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5604" y="914399"/>
            <a:ext cx="6011333" cy="1294165"/>
          </a:xfrm>
        </p:spPr>
        <p:txBody>
          <a:bodyPr/>
          <a:lstStyle/>
          <a:p>
            <a:r>
              <a:rPr lang="en-US" dirty="0" smtClean="0"/>
              <a:t>ACE Business Office</a:t>
            </a:r>
          </a:p>
          <a:p>
            <a:r>
              <a:rPr lang="en-US" dirty="0" smtClean="0"/>
              <a:t>U.S. Customs and Border Protection </a:t>
            </a:r>
            <a:endParaRPr lang="en-US" dirty="0"/>
          </a:p>
        </p:txBody>
      </p:sp>
      <p:sp>
        <p:nvSpPr>
          <p:cNvPr id="3" name="Title 2"/>
          <p:cNvSpPr>
            <a:spLocks noGrp="1"/>
          </p:cNvSpPr>
          <p:nvPr>
            <p:ph type="ctrTitle"/>
          </p:nvPr>
        </p:nvSpPr>
        <p:spPr/>
        <p:txBody>
          <a:bodyPr>
            <a:noAutofit/>
          </a:bodyPr>
          <a:lstStyle/>
          <a:p>
            <a:r>
              <a:rPr lang="en-US" sz="4400" dirty="0"/>
              <a:t>Automated </a:t>
            </a:r>
            <a:br>
              <a:rPr lang="en-US" sz="4400" dirty="0"/>
            </a:br>
            <a:r>
              <a:rPr lang="en-US" sz="4400" dirty="0"/>
              <a:t>Commercial </a:t>
            </a:r>
            <a:br>
              <a:rPr lang="en-US" sz="4400" dirty="0"/>
            </a:br>
            <a:r>
              <a:rPr lang="en-US" sz="4400" dirty="0"/>
              <a:t>Environment (ACE) </a:t>
            </a:r>
            <a:br>
              <a:rPr lang="en-US" sz="4400" dirty="0"/>
            </a:br>
            <a:r>
              <a:rPr lang="en-US" sz="4400" dirty="0"/>
              <a:t>Program Status</a:t>
            </a:r>
          </a:p>
        </p:txBody>
      </p:sp>
      <p:sp>
        <p:nvSpPr>
          <p:cNvPr id="5" name="Subtitle 1"/>
          <p:cNvSpPr txBox="1">
            <a:spLocks/>
          </p:cNvSpPr>
          <p:nvPr/>
        </p:nvSpPr>
        <p:spPr>
          <a:xfrm>
            <a:off x="1771139" y="6277232"/>
            <a:ext cx="5696465" cy="580768"/>
          </a:xfrm>
          <a:prstGeom prst="rect">
            <a:avLst/>
          </a:prstGeom>
          <a:noFill/>
        </p:spPr>
        <p:txBody>
          <a:bodyPr vert="horz" lIns="91440" tIns="45720" rIns="91440" bIns="45720" rtlCol="0" anchor="ctr" anchorCtr="0">
            <a:normAutofit/>
          </a:bodyPr>
          <a:lstStyle>
            <a:lvl1pPr marL="0" indent="0" algn="l" defTabSz="914377" rtl="0" eaLnBrk="1" latinLnBrk="0" hangingPunct="1">
              <a:lnSpc>
                <a:spcPct val="90000"/>
              </a:lnSpc>
              <a:spcBef>
                <a:spcPts val="1000"/>
              </a:spcBef>
              <a:buFont typeface="Wingdings" panose="05000000000000000000" pitchFamily="2" charset="2"/>
              <a:buNone/>
              <a:defRPr sz="2400" b="1" i="0" kern="1200" baseline="0">
                <a:solidFill>
                  <a:schemeClr val="tx1">
                    <a:lumMod val="50000"/>
                    <a:lumOff val="50000"/>
                  </a:schemeClr>
                </a:solidFill>
                <a:latin typeface="+mn-lt"/>
                <a:ea typeface="+mn-ea"/>
                <a:cs typeface="+mn-cs"/>
              </a:defRPr>
            </a:lvl1pPr>
            <a:lvl2pPr marL="457189" indent="0" algn="ctr" defTabSz="914377" rtl="0" eaLnBrk="1" latinLnBrk="0" hangingPunct="1">
              <a:lnSpc>
                <a:spcPct val="90000"/>
              </a:lnSpc>
              <a:spcBef>
                <a:spcPts val="500"/>
              </a:spcBef>
              <a:buFont typeface="Wingdings" panose="05000000000000000000" pitchFamily="2" charset="2"/>
              <a:buNone/>
              <a:defRPr sz="2000" kern="1200">
                <a:solidFill>
                  <a:schemeClr val="tx1">
                    <a:lumMod val="65000"/>
                    <a:lumOff val="35000"/>
                  </a:schemeClr>
                </a:solidFill>
                <a:latin typeface="+mn-lt"/>
                <a:ea typeface="+mn-ea"/>
                <a:cs typeface="+mn-cs"/>
              </a:defRPr>
            </a:lvl2pPr>
            <a:lvl3pPr marL="914377" indent="0" algn="ctr" defTabSz="914377" rtl="0" eaLnBrk="1" latinLnBrk="0" hangingPunct="1">
              <a:lnSpc>
                <a:spcPct val="90000"/>
              </a:lnSpc>
              <a:spcBef>
                <a:spcPts val="500"/>
              </a:spcBef>
              <a:buFont typeface="Wingdings" panose="05000000000000000000" pitchFamily="2" charset="2"/>
              <a:buNone/>
              <a:defRPr sz="1800" kern="1200">
                <a:solidFill>
                  <a:schemeClr val="tx1">
                    <a:lumMod val="65000"/>
                    <a:lumOff val="35000"/>
                  </a:schemeClr>
                </a:solidFill>
                <a:latin typeface="+mn-lt"/>
                <a:ea typeface="+mn-ea"/>
                <a:cs typeface="+mn-cs"/>
              </a:defRPr>
            </a:lvl3pPr>
            <a:lvl4pPr marL="1371566" indent="0" algn="ctr" defTabSz="914377" rtl="0" eaLnBrk="1" latinLnBrk="0" hangingPunct="1">
              <a:lnSpc>
                <a:spcPct val="90000"/>
              </a:lnSpc>
              <a:spcBef>
                <a:spcPts val="500"/>
              </a:spcBef>
              <a:buFont typeface="Wingdings" panose="05000000000000000000" pitchFamily="2" charset="2"/>
              <a:buNone/>
              <a:defRPr sz="1600" kern="1200">
                <a:solidFill>
                  <a:schemeClr val="tx1">
                    <a:lumMod val="65000"/>
                    <a:lumOff val="35000"/>
                  </a:schemeClr>
                </a:solidFill>
                <a:latin typeface="+mn-lt"/>
                <a:ea typeface="+mn-ea"/>
                <a:cs typeface="+mn-cs"/>
              </a:defRPr>
            </a:lvl4pPr>
            <a:lvl5pPr marL="1828754" indent="0" algn="ctr" defTabSz="914377" rtl="0" eaLnBrk="1" latinLnBrk="0" hangingPunct="1">
              <a:lnSpc>
                <a:spcPct val="90000"/>
              </a:lnSpc>
              <a:spcBef>
                <a:spcPts val="500"/>
              </a:spcBef>
              <a:buFont typeface="Wingdings" panose="05000000000000000000" pitchFamily="2" charset="2"/>
              <a:buNone/>
              <a:defRPr sz="1600" kern="1200">
                <a:solidFill>
                  <a:schemeClr val="tx1">
                    <a:lumMod val="65000"/>
                    <a:lumOff val="35000"/>
                  </a:schemeClr>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prstClr val="white"/>
                </a:solidFill>
              </a:rPr>
              <a:t>July 2015</a:t>
            </a:r>
          </a:p>
        </p:txBody>
      </p:sp>
    </p:spTree>
    <p:extLst>
      <p:ext uri="{BB962C8B-B14F-4D97-AF65-F5344CB8AC3E}">
        <p14:creationId xmlns:p14="http://schemas.microsoft.com/office/powerpoint/2010/main" val="577951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806576"/>
            <a:ext cx="8763000" cy="1470025"/>
          </a:xfrm>
        </p:spPr>
        <p:txBody>
          <a:bodyPr>
            <a:normAutofit fontScale="90000"/>
          </a:bodyPr>
          <a:lstStyle/>
          <a:p>
            <a:pPr algn="ctr"/>
            <a:r>
              <a:rPr lang="en-US" b="1" dirty="0" smtClean="0"/>
              <a:t>CPSC PGA Message Set</a:t>
            </a:r>
            <a:br>
              <a:rPr lang="en-US" b="1" dirty="0" smtClean="0"/>
            </a:br>
            <a:r>
              <a:rPr lang="en-US" b="1" dirty="0" smtClean="0"/>
              <a:t> &amp; Certificate Registry Proposed</a:t>
            </a:r>
            <a:br>
              <a:rPr lang="en-US" b="1" dirty="0" smtClean="0"/>
            </a:br>
            <a:r>
              <a:rPr lang="en-US" b="1" dirty="0" smtClean="0"/>
              <a:t>Alpha Pilot Overview</a:t>
            </a:r>
            <a:r>
              <a:rPr lang="en-US" dirty="0" smtClean="0"/>
              <a:t/>
            </a:r>
            <a:br>
              <a:rPr lang="en-US" dirty="0" smtClean="0"/>
            </a:b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4742597" y="3294798"/>
            <a:ext cx="2648803" cy="2648803"/>
          </a:xfrm>
          <a:prstGeom prst="rect">
            <a:avLst/>
          </a:prstGeom>
          <a:noFill/>
          <a:ln w="9525">
            <a:noFill/>
            <a:miter lim="800000"/>
            <a:headEnd/>
            <a:tailEnd/>
          </a:ln>
        </p:spPr>
      </p:pic>
      <p:sp>
        <p:nvSpPr>
          <p:cNvPr id="7" name="Text Box 8"/>
          <p:cNvSpPr txBox="1">
            <a:spLocks noChangeArrowheads="1"/>
          </p:cNvSpPr>
          <p:nvPr/>
        </p:nvSpPr>
        <p:spPr bwMode="auto">
          <a:xfrm>
            <a:off x="3124200" y="6120826"/>
            <a:ext cx="624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Palatino Linotype" pitchFamily="18" charset="0"/>
              </a:defRPr>
            </a:lvl1pPr>
            <a:lvl2pPr marL="742950" indent="-285750" eaLnBrk="0" hangingPunct="0">
              <a:spcBef>
                <a:spcPct val="20000"/>
              </a:spcBef>
              <a:buFont typeface="Arial" charset="0"/>
              <a:buChar char="–"/>
              <a:defRPr sz="2800">
                <a:solidFill>
                  <a:schemeClr val="tx1"/>
                </a:solidFill>
                <a:latin typeface="Palatino Linotype" pitchFamily="18" charset="0"/>
              </a:defRPr>
            </a:lvl2pPr>
            <a:lvl3pPr marL="1143000" indent="-228600" eaLnBrk="0" hangingPunct="0">
              <a:spcBef>
                <a:spcPct val="20000"/>
              </a:spcBef>
              <a:buFont typeface="Arial" charset="0"/>
              <a:buChar char="•"/>
              <a:defRPr sz="2400">
                <a:solidFill>
                  <a:schemeClr val="tx1"/>
                </a:solidFill>
                <a:latin typeface="Palatino Linotype" pitchFamily="18" charset="0"/>
              </a:defRPr>
            </a:lvl3pPr>
            <a:lvl4pPr marL="1600200" indent="-228600" eaLnBrk="0" hangingPunct="0">
              <a:spcBef>
                <a:spcPct val="20000"/>
              </a:spcBef>
              <a:buFont typeface="Arial" charset="0"/>
              <a:buChar char="–"/>
              <a:defRPr sz="2000">
                <a:solidFill>
                  <a:schemeClr val="tx1"/>
                </a:solidFill>
                <a:latin typeface="Palatino Linotype" pitchFamily="18" charset="0"/>
              </a:defRPr>
            </a:lvl4pPr>
            <a:lvl5pPr marL="2057400" indent="-228600" eaLnBrk="0" hangingPunct="0">
              <a:spcBef>
                <a:spcPct val="20000"/>
              </a:spcBef>
              <a:buFont typeface="Arial"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Palatino Linotype" pitchFamily="18" charset="0"/>
              </a:defRPr>
            </a:lvl9pPr>
          </a:lstStyle>
          <a:p>
            <a:pPr algn="ctr" eaLnBrk="1" hangingPunct="1">
              <a:spcBef>
                <a:spcPct val="50000"/>
              </a:spcBef>
              <a:buFontTx/>
              <a:buNone/>
            </a:pPr>
            <a:r>
              <a:rPr lang="en-US" altLang="en-US" sz="1600" dirty="0">
                <a:solidFill>
                  <a:prstClr val="black"/>
                </a:solidFill>
                <a:latin typeface="Franklin Gothic Book"/>
                <a:cs typeface="Times New Roman" pitchFamily="18" charset="0"/>
              </a:rPr>
              <a:t>This presentation was prepared by CPSC staff, has not been reviewed or approved by, and may not reflect the views of, the Commission.</a:t>
            </a:r>
          </a:p>
        </p:txBody>
      </p:sp>
    </p:spTree>
    <p:extLst>
      <p:ext uri="{BB962C8B-B14F-4D97-AF65-F5344CB8AC3E}">
        <p14:creationId xmlns:p14="http://schemas.microsoft.com/office/powerpoint/2010/main" val="384759764"/>
      </p:ext>
    </p:extLst>
  </p:cSld>
  <p:clrMapOvr>
    <a:masterClrMapping/>
  </p:clrMapOvr>
  <p:transition advTm="5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4801" y="1343607"/>
            <a:ext cx="11506200" cy="4666667"/>
          </a:xfrm>
        </p:spPr>
        <p:txBody>
          <a:bodyPr>
            <a:normAutofit fontScale="92500" lnSpcReduction="10000"/>
          </a:bodyPr>
          <a:lstStyle/>
          <a:p>
            <a:r>
              <a:rPr lang="en-US" sz="2400" dirty="0" smtClean="0">
                <a:solidFill>
                  <a:schemeClr val="tx1"/>
                </a:solidFill>
              </a:rPr>
              <a:t>Customs Support Network	Ken </a:t>
            </a:r>
            <a:r>
              <a:rPr lang="en-US" sz="2400" dirty="0" err="1" smtClean="0">
                <a:solidFill>
                  <a:schemeClr val="tx1"/>
                </a:solidFill>
              </a:rPr>
              <a:t>Muellner</a:t>
            </a:r>
            <a:r>
              <a:rPr lang="en-US" sz="2400" dirty="0" smtClean="0">
                <a:solidFill>
                  <a:schemeClr val="tx1"/>
                </a:solidFill>
              </a:rPr>
              <a:t>, ACE Ambassador, CBP</a:t>
            </a:r>
          </a:p>
          <a:p>
            <a:pPr marL="0" indent="0">
              <a:buNone/>
            </a:pPr>
            <a:r>
              <a:rPr lang="en-US" sz="2400" dirty="0" smtClean="0">
                <a:solidFill>
                  <a:schemeClr val="tx1"/>
                </a:solidFill>
              </a:rPr>
              <a:t>	</a:t>
            </a:r>
          </a:p>
          <a:p>
            <a:r>
              <a:rPr lang="en-US" sz="2400" dirty="0" smtClean="0">
                <a:solidFill>
                  <a:schemeClr val="tx1"/>
                </a:solidFill>
              </a:rPr>
              <a:t>Key ACE Transition Dates</a:t>
            </a:r>
            <a:r>
              <a:rPr lang="en-US" sz="2400" dirty="0">
                <a:solidFill>
                  <a:schemeClr val="tx1"/>
                </a:solidFill>
              </a:rPr>
              <a:t>	Vincent </a:t>
            </a:r>
            <a:r>
              <a:rPr lang="en-US" sz="2400" dirty="0" err="1">
                <a:solidFill>
                  <a:schemeClr val="tx1"/>
                </a:solidFill>
              </a:rPr>
              <a:t>Annunziato</a:t>
            </a:r>
            <a:r>
              <a:rPr lang="en-US" sz="2400" dirty="0">
                <a:solidFill>
                  <a:schemeClr val="tx1"/>
                </a:solidFill>
              </a:rPr>
              <a:t>, Director, </a:t>
            </a:r>
            <a:r>
              <a:rPr lang="en-US" sz="2400" dirty="0" smtClean="0">
                <a:solidFill>
                  <a:schemeClr val="tx1"/>
                </a:solidFill>
              </a:rPr>
              <a:t>ABO, CBP	</a:t>
            </a:r>
          </a:p>
          <a:p>
            <a:r>
              <a:rPr lang="en-US" sz="2400" dirty="0" smtClean="0">
                <a:solidFill>
                  <a:schemeClr val="tx1"/>
                </a:solidFill>
              </a:rPr>
              <a:t>ACE Progress</a:t>
            </a:r>
          </a:p>
          <a:p>
            <a:pPr lvl="1"/>
            <a:r>
              <a:rPr lang="en-US" sz="2000" dirty="0" smtClean="0">
                <a:solidFill>
                  <a:schemeClr val="tx1"/>
                </a:solidFill>
              </a:rPr>
              <a:t>ACE Remaining Deployments</a:t>
            </a:r>
          </a:p>
          <a:p>
            <a:pPr lvl="1"/>
            <a:r>
              <a:rPr lang="en-US" sz="2000" dirty="0" smtClean="0">
                <a:solidFill>
                  <a:schemeClr val="tx1"/>
                </a:solidFill>
              </a:rPr>
              <a:t>Functionality to Support November 1</a:t>
            </a:r>
          </a:p>
          <a:p>
            <a:r>
              <a:rPr lang="en-US" sz="2400" dirty="0" smtClean="0">
                <a:solidFill>
                  <a:schemeClr val="tx1"/>
                </a:solidFill>
              </a:rPr>
              <a:t>Partner Government Agencies Overview</a:t>
            </a:r>
          </a:p>
          <a:p>
            <a:pPr lvl="1"/>
            <a:r>
              <a:rPr lang="en-US" sz="2000" dirty="0" smtClean="0">
                <a:solidFill>
                  <a:schemeClr val="tx1"/>
                </a:solidFill>
              </a:rPr>
              <a:t>PGA Readiness for November 1</a:t>
            </a:r>
          </a:p>
          <a:p>
            <a:pPr lvl="1"/>
            <a:r>
              <a:rPr lang="en-US" sz="2000" dirty="0" smtClean="0">
                <a:solidFill>
                  <a:schemeClr val="tx1"/>
                </a:solidFill>
              </a:rPr>
              <a:t>PGA Forms for November 1</a:t>
            </a:r>
          </a:p>
          <a:p>
            <a:pPr lvl="1"/>
            <a:r>
              <a:rPr lang="en-US" sz="2000" dirty="0" smtClean="0">
                <a:solidFill>
                  <a:schemeClr val="tx1"/>
                </a:solidFill>
              </a:rPr>
              <a:t>PGA Messaging</a:t>
            </a:r>
          </a:p>
          <a:p>
            <a:pPr lvl="0"/>
            <a:r>
              <a:rPr lang="en-US" sz="2400" dirty="0" smtClean="0">
                <a:solidFill>
                  <a:prstClr val="black"/>
                </a:solidFill>
              </a:rPr>
              <a:t>New for Imports</a:t>
            </a:r>
            <a:endParaRPr lang="en-US" sz="2000" dirty="0" smtClean="0">
              <a:solidFill>
                <a:schemeClr val="tx1"/>
              </a:solidFill>
            </a:endParaRPr>
          </a:p>
          <a:p>
            <a:r>
              <a:rPr lang="en-US" sz="2400" dirty="0" smtClean="0">
                <a:solidFill>
                  <a:schemeClr val="tx1"/>
                </a:solidFill>
              </a:rPr>
              <a:t>Key Dates to Support November 1</a:t>
            </a:r>
          </a:p>
          <a:p>
            <a:r>
              <a:rPr lang="en-US" sz="2400" dirty="0" smtClean="0">
                <a:solidFill>
                  <a:schemeClr val="tx1"/>
                </a:solidFill>
              </a:rPr>
              <a:t>Resources and Support</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79EAEC70-801A-45D8-B22B-5AE5B39CCE58}" type="slidenum">
              <a:rPr lang="en-US" smtClean="0"/>
              <a:pPr/>
              <a:t>50</a:t>
            </a:fld>
            <a:endParaRPr lang="en-US" dirty="0"/>
          </a:p>
        </p:txBody>
      </p:sp>
    </p:spTree>
    <p:extLst>
      <p:ext uri="{BB962C8B-B14F-4D97-AF65-F5344CB8AC3E}">
        <p14:creationId xmlns:p14="http://schemas.microsoft.com/office/powerpoint/2010/main" val="11583796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a:r>
            <a:br>
              <a:rPr lang="en-US" dirty="0" smtClean="0"/>
            </a:br>
            <a:r>
              <a:rPr lang="en-US" sz="5300" dirty="0">
                <a:latin typeface="Times New Roman" panose="02020603050405020304" pitchFamily="18" charset="0"/>
                <a:cs typeface="Times New Roman" panose="02020603050405020304" pitchFamily="18" charset="0"/>
              </a:rPr>
              <a:t>Field Readiness Coordina</a:t>
            </a:r>
            <a:r>
              <a:rPr lang="en-US" dirty="0" smtClean="0">
                <a:latin typeface="Times New Roman" panose="02020603050405020304" pitchFamily="18" charset="0"/>
                <a:cs typeface="Times New Roman" panose="02020603050405020304" pitchFamily="18" charset="0"/>
              </a:rPr>
              <a:t>tors</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304800" y="1506097"/>
            <a:ext cx="10515600" cy="4381618"/>
          </a:xfrm>
        </p:spPr>
        <p:txBody>
          <a:bodyPr/>
          <a:lstStyle/>
          <a:p>
            <a:pPr marL="457200" indent="-457200" defTabSz="914400">
              <a:spcBef>
                <a:spcPts val="0"/>
              </a:spcBef>
              <a:buFont typeface="Arial" panose="020B0604020202020204" pitchFamily="34" charset="0"/>
              <a:buChar char="•"/>
            </a:pPr>
            <a:r>
              <a:rPr lang="en-US" sz="3200" dirty="0">
                <a:solidFill>
                  <a:schemeClr val="tx1">
                    <a:lumMod val="95000"/>
                    <a:lumOff val="5000"/>
                  </a:schemeClr>
                </a:solidFill>
                <a:latin typeface="Calibri" panose="020F0502020204030204" pitchFamily="34" charset="0"/>
                <a:cs typeface="Calibri" panose="020F0502020204030204" pitchFamily="34" charset="0"/>
              </a:rPr>
              <a:t>Support the ACE Ambassadors in their outreach efforts to CBP and the trade community. </a:t>
            </a:r>
          </a:p>
          <a:p>
            <a:pPr marL="457200" indent="-457200" defTabSz="914400">
              <a:spcBef>
                <a:spcPts val="0"/>
              </a:spcBef>
              <a:buFont typeface="Arial" panose="020B0604020202020204" pitchFamily="34" charset="0"/>
              <a:buChar char="•"/>
            </a:pPr>
            <a:endParaRPr lang="en-US" sz="3200" dirty="0">
              <a:solidFill>
                <a:schemeClr val="tx1">
                  <a:lumMod val="95000"/>
                  <a:lumOff val="5000"/>
                </a:schemeClr>
              </a:solidFill>
              <a:latin typeface="Calibri" panose="020F0502020204030204" pitchFamily="34" charset="0"/>
              <a:cs typeface="Calibri" panose="020F0502020204030204" pitchFamily="34" charset="0"/>
            </a:endParaRPr>
          </a:p>
          <a:p>
            <a:pPr marL="457200" indent="-457200" defTabSz="914400">
              <a:spcBef>
                <a:spcPts val="0"/>
              </a:spcBef>
              <a:buFont typeface="Arial" panose="020B0604020202020204" pitchFamily="34" charset="0"/>
              <a:buChar char="•"/>
            </a:pPr>
            <a:r>
              <a:rPr lang="en-US" sz="3200" dirty="0">
                <a:solidFill>
                  <a:schemeClr val="tx1">
                    <a:lumMod val="95000"/>
                    <a:lumOff val="5000"/>
                  </a:schemeClr>
                </a:solidFill>
                <a:latin typeface="Calibri" panose="020F0502020204030204" pitchFamily="34" charset="0"/>
                <a:cs typeface="Calibri" panose="020F0502020204030204" pitchFamily="34" charset="0"/>
              </a:rPr>
              <a:t>Serve as a liaison between </a:t>
            </a:r>
            <a:r>
              <a:rPr lang="en-US" sz="3200" dirty="0" smtClean="0">
                <a:solidFill>
                  <a:schemeClr val="tx1">
                    <a:lumMod val="95000"/>
                    <a:lumOff val="5000"/>
                  </a:schemeClr>
                </a:solidFill>
                <a:latin typeface="Calibri" panose="020F0502020204030204" pitchFamily="34" charset="0"/>
                <a:cs typeface="Calibri" panose="020F0502020204030204" pitchFamily="34" charset="0"/>
              </a:rPr>
              <a:t>OT/ABO</a:t>
            </a:r>
            <a:r>
              <a:rPr lang="en-US" sz="3200" dirty="0">
                <a:solidFill>
                  <a:schemeClr val="tx1">
                    <a:lumMod val="95000"/>
                    <a:lumOff val="5000"/>
                  </a:schemeClr>
                </a:solidFill>
                <a:latin typeface="Calibri" panose="020F0502020204030204" pitchFamily="34" charset="0"/>
                <a:cs typeface="Calibri" panose="020F0502020204030204" pitchFamily="34" charset="0"/>
              </a:rPr>
              <a:t>, OFO Cargo and Conveyance Security, Field Offices, and ACE Ambassadors. </a:t>
            </a:r>
            <a:endParaRPr lang="en-US" sz="3200" dirty="0" smtClean="0">
              <a:solidFill>
                <a:schemeClr val="tx1">
                  <a:lumMod val="95000"/>
                  <a:lumOff val="5000"/>
                </a:schemeClr>
              </a:solidFill>
              <a:latin typeface="Calibri" panose="020F0502020204030204" pitchFamily="34" charset="0"/>
              <a:cs typeface="Calibri" panose="020F0502020204030204" pitchFamily="34" charset="0"/>
            </a:endParaRPr>
          </a:p>
          <a:p>
            <a:pPr marL="0" indent="0" defTabSz="914400">
              <a:spcBef>
                <a:spcPts val="0"/>
              </a:spcBef>
              <a:buNone/>
            </a:pPr>
            <a:endParaRPr lang="en-US" sz="3200" dirty="0">
              <a:solidFill>
                <a:schemeClr val="tx1">
                  <a:lumMod val="95000"/>
                  <a:lumOff val="5000"/>
                </a:schemeClr>
              </a:solidFill>
              <a:latin typeface="Calibri" panose="020F0502020204030204" pitchFamily="34" charset="0"/>
              <a:cs typeface="Calibri" panose="020F0502020204030204" pitchFamily="34" charset="0"/>
            </a:endParaRPr>
          </a:p>
          <a:p>
            <a:pPr marL="457200" indent="-457200" defTabSz="914400">
              <a:spcBef>
                <a:spcPts val="0"/>
              </a:spcBef>
              <a:buFont typeface="Arial" panose="020B0604020202020204" pitchFamily="34" charset="0"/>
              <a:buChar char="•"/>
            </a:pPr>
            <a:r>
              <a:rPr lang="en-US" sz="3200" dirty="0">
                <a:solidFill>
                  <a:schemeClr val="tx1">
                    <a:lumMod val="95000"/>
                    <a:lumOff val="5000"/>
                  </a:schemeClr>
                </a:solidFill>
                <a:latin typeface="Calibri" panose="020F0502020204030204" pitchFamily="34" charset="0"/>
                <a:cs typeface="Calibri" panose="020F0502020204030204" pitchFamily="34" charset="0"/>
              </a:rPr>
              <a:t>Serve as an ACE POC for OFO and OT offices, as needed. </a:t>
            </a:r>
          </a:p>
          <a:p>
            <a:endParaRPr lang="en-US" dirty="0"/>
          </a:p>
        </p:txBody>
      </p:sp>
      <p:sp>
        <p:nvSpPr>
          <p:cNvPr id="2" name="Slide Number Placeholder 1"/>
          <p:cNvSpPr>
            <a:spLocks noGrp="1"/>
          </p:cNvSpPr>
          <p:nvPr>
            <p:ph type="sldNum" sz="quarter" idx="12"/>
          </p:nvPr>
        </p:nvSpPr>
        <p:spPr/>
        <p:txBody>
          <a:bodyPr/>
          <a:lstStyle/>
          <a:p>
            <a:fld id="{79EAEC70-801A-45D8-B22B-5AE5B39CCE58}" type="slidenum">
              <a:rPr lang="en-US" smtClean="0">
                <a:solidFill>
                  <a:prstClr val="black">
                    <a:tint val="75000"/>
                  </a:prstClr>
                </a:solidFill>
              </a:rPr>
              <a:pPr/>
              <a:t>51</a:t>
            </a:fld>
            <a:endParaRPr lang="en-US" dirty="0">
              <a:solidFill>
                <a:prstClr val="black">
                  <a:tint val="75000"/>
                </a:prstClr>
              </a:solidFill>
            </a:endParaRPr>
          </a:p>
        </p:txBody>
      </p:sp>
    </p:spTree>
    <p:extLst>
      <p:ext uri="{BB962C8B-B14F-4D97-AF65-F5344CB8AC3E}">
        <p14:creationId xmlns:p14="http://schemas.microsoft.com/office/powerpoint/2010/main" val="11786921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ACE Ambassadors</a:t>
            </a:r>
          </a:p>
        </p:txBody>
      </p:sp>
      <p:sp>
        <p:nvSpPr>
          <p:cNvPr id="3" name="Content Placeholder 2"/>
          <p:cNvSpPr>
            <a:spLocks noGrp="1"/>
          </p:cNvSpPr>
          <p:nvPr>
            <p:ph idx="1"/>
          </p:nvPr>
        </p:nvSpPr>
        <p:spPr>
          <a:xfrm>
            <a:off x="304801" y="1069110"/>
            <a:ext cx="11091747" cy="5103091"/>
          </a:xfrm>
        </p:spPr>
        <p:txBody>
          <a:bodyPr>
            <a:normAutofit fontScale="92500" lnSpcReduction="10000"/>
          </a:bodyPr>
          <a:lstStyle/>
          <a:p>
            <a:endParaRPr lang="en-US" dirty="0"/>
          </a:p>
          <a:p>
            <a:pPr>
              <a:spcBef>
                <a:spcPts val="1200"/>
              </a:spcBef>
              <a:buFont typeface="Arial" panose="020B0604020202020204" pitchFamily="34" charset="0"/>
              <a:buChar char="•"/>
            </a:pPr>
            <a:r>
              <a:rPr lang="en-US" sz="3300" dirty="0">
                <a:solidFill>
                  <a:schemeClr val="tx1"/>
                </a:solidFill>
                <a:latin typeface="Calibri" panose="020F0502020204030204" pitchFamily="34" charset="0"/>
                <a:cs typeface="Calibri" panose="020F0502020204030204" pitchFamily="34" charset="0"/>
              </a:rPr>
              <a:t>Provide insight and subject matter expertise critical to the successful transition to ACE for CBP and trade stakeholders within their area of responsibility. </a:t>
            </a:r>
          </a:p>
          <a:p>
            <a:pPr>
              <a:spcBef>
                <a:spcPts val="1200"/>
              </a:spcBef>
              <a:buFont typeface="Arial" panose="020B0604020202020204" pitchFamily="34" charset="0"/>
              <a:buChar char="•"/>
            </a:pPr>
            <a:r>
              <a:rPr lang="en-US" sz="3300" dirty="0">
                <a:solidFill>
                  <a:schemeClr val="tx1"/>
                </a:solidFill>
                <a:latin typeface="Calibri" panose="020F0502020204030204" pitchFamily="34" charset="0"/>
                <a:cs typeface="Calibri" panose="020F0502020204030204" pitchFamily="34" charset="0"/>
              </a:rPr>
              <a:t>Serve as an ACE advocate and point of contact for the field/port office or the CEE, and for the trade community. </a:t>
            </a:r>
          </a:p>
          <a:p>
            <a:pPr>
              <a:spcBef>
                <a:spcPts val="1200"/>
              </a:spcBef>
              <a:buFont typeface="Arial" panose="020B0604020202020204" pitchFamily="34" charset="0"/>
              <a:buChar char="•"/>
            </a:pPr>
            <a:r>
              <a:rPr lang="en-US" sz="3300" dirty="0">
                <a:solidFill>
                  <a:schemeClr val="tx1"/>
                </a:solidFill>
                <a:latin typeface="Calibri" panose="020F0502020204030204" pitchFamily="34" charset="0"/>
                <a:cs typeface="Calibri" panose="020F0502020204030204" pitchFamily="34" charset="0"/>
              </a:rPr>
              <a:t>Work with ABO to obtain current ACE information and materials (e.g., presentations) for distribution. </a:t>
            </a:r>
          </a:p>
          <a:p>
            <a:pPr>
              <a:spcBef>
                <a:spcPts val="1200"/>
              </a:spcBef>
              <a:buFont typeface="Arial" panose="020B0604020202020204" pitchFamily="34" charset="0"/>
              <a:buChar char="•"/>
            </a:pPr>
            <a:r>
              <a:rPr lang="en-US" sz="3300" dirty="0">
                <a:solidFill>
                  <a:schemeClr val="tx1"/>
                </a:solidFill>
                <a:latin typeface="Calibri" panose="020F0502020204030204" pitchFamily="34" charset="0"/>
                <a:cs typeface="Calibri" panose="020F0502020204030204" pitchFamily="34" charset="0"/>
              </a:rPr>
              <a:t>Distribute materials, coordinate briefings and presentations, and conduct outreach efforts with CBP personnel and the trade community, as needed. </a:t>
            </a:r>
          </a:p>
          <a:p>
            <a:endParaRPr lang="en-US" dirty="0"/>
          </a:p>
        </p:txBody>
      </p:sp>
      <p:sp>
        <p:nvSpPr>
          <p:cNvPr id="4" name="Slide Number Placeholder 3"/>
          <p:cNvSpPr>
            <a:spLocks noGrp="1"/>
          </p:cNvSpPr>
          <p:nvPr>
            <p:ph type="sldNum" sz="quarter" idx="12"/>
          </p:nvPr>
        </p:nvSpPr>
        <p:spPr/>
        <p:txBody>
          <a:bodyPr/>
          <a:lstStyle/>
          <a:p>
            <a:fld id="{79EAEC70-801A-45D8-B22B-5AE5B39CCE58}" type="slidenum">
              <a:rPr lang="en-US" smtClean="0">
                <a:solidFill>
                  <a:prstClr val="black">
                    <a:tint val="75000"/>
                  </a:prstClr>
                </a:solidFill>
              </a:rPr>
              <a:pPr/>
              <a:t>52</a:t>
            </a:fld>
            <a:endParaRPr lang="en-US" dirty="0">
              <a:solidFill>
                <a:prstClr val="black">
                  <a:tint val="75000"/>
                </a:prstClr>
              </a:solidFill>
            </a:endParaRPr>
          </a:p>
        </p:txBody>
      </p:sp>
    </p:spTree>
    <p:extLst>
      <p:ext uri="{BB962C8B-B14F-4D97-AF65-F5344CB8AC3E}">
        <p14:creationId xmlns:p14="http://schemas.microsoft.com/office/powerpoint/2010/main" val="40361597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ACE Entry Summaries (June 2015)</a:t>
            </a:r>
          </a:p>
        </p:txBody>
      </p:sp>
      <p:sp>
        <p:nvSpPr>
          <p:cNvPr id="3" name="Content Placeholder 2"/>
          <p:cNvSpPr>
            <a:spLocks noGrp="1"/>
          </p:cNvSpPr>
          <p:nvPr>
            <p:ph idx="1"/>
          </p:nvPr>
        </p:nvSpPr>
        <p:spPr>
          <a:xfrm>
            <a:off x="466531" y="1348510"/>
            <a:ext cx="10842171" cy="4753710"/>
          </a:xfrm>
        </p:spPr>
        <p:txBody>
          <a:bodyPr>
            <a:normAutofit lnSpcReduction="10000"/>
          </a:bodyPr>
          <a:lstStyle/>
          <a:p>
            <a:pPr marL="0" lvl="0" indent="0">
              <a:spcBef>
                <a:spcPts val="0"/>
              </a:spcBef>
              <a:buNone/>
            </a:pPr>
            <a:r>
              <a:rPr lang="en-US" dirty="0">
                <a:solidFill>
                  <a:schemeClr val="tx1"/>
                </a:solidFill>
              </a:rPr>
              <a:t>ACE Entry Summaries filed (June 2015)</a:t>
            </a:r>
          </a:p>
          <a:p>
            <a:pPr lvl="0">
              <a:lnSpc>
                <a:spcPct val="110000"/>
              </a:lnSpc>
              <a:spcBef>
                <a:spcPts val="0"/>
              </a:spcBef>
              <a:buFont typeface="Arial" panose="020B0604020202020204" pitchFamily="34" charset="0"/>
              <a:buChar char="•"/>
            </a:pPr>
            <a:r>
              <a:rPr lang="en-US" sz="2600" dirty="0">
                <a:solidFill>
                  <a:schemeClr val="tx1"/>
                </a:solidFill>
              </a:rPr>
              <a:t>National:  1,728,784 ES;  60.4% of all ES;   2,394 Filers (1,051 ACE)</a:t>
            </a:r>
          </a:p>
          <a:p>
            <a:pPr lvl="0">
              <a:lnSpc>
                <a:spcPct val="110000"/>
              </a:lnSpc>
              <a:spcBef>
                <a:spcPts val="0"/>
              </a:spcBef>
              <a:buFont typeface="Arial" panose="020B0604020202020204" pitchFamily="34" charset="0"/>
              <a:buChar char="•"/>
            </a:pPr>
            <a:endParaRPr lang="en-US" sz="2600" dirty="0">
              <a:solidFill>
                <a:schemeClr val="tx1"/>
              </a:solidFill>
            </a:endParaRPr>
          </a:p>
          <a:p>
            <a:pPr lvl="0">
              <a:lnSpc>
                <a:spcPct val="110000"/>
              </a:lnSpc>
              <a:spcBef>
                <a:spcPts val="0"/>
              </a:spcBef>
              <a:buFont typeface="Arial" panose="020B0604020202020204" pitchFamily="34" charset="0"/>
              <a:buChar char="•"/>
            </a:pPr>
            <a:r>
              <a:rPr lang="en-US" sz="2600" dirty="0">
                <a:solidFill>
                  <a:schemeClr val="tx1"/>
                </a:solidFill>
              </a:rPr>
              <a:t>3901:   70886 ES;  53.6% of their ES; 1026 Filers (535 ACE)</a:t>
            </a:r>
          </a:p>
          <a:p>
            <a:pPr lvl="0">
              <a:lnSpc>
                <a:spcPct val="110000"/>
              </a:lnSpc>
              <a:spcBef>
                <a:spcPts val="0"/>
              </a:spcBef>
              <a:buFont typeface="Arial" panose="020B0604020202020204" pitchFamily="34" charset="0"/>
              <a:buChar char="•"/>
            </a:pPr>
            <a:r>
              <a:rPr lang="en-US" sz="2600" dirty="0">
                <a:solidFill>
                  <a:schemeClr val="tx1"/>
                </a:solidFill>
              </a:rPr>
              <a:t>3902:   48 ES;  21.7% of their ES; 11 Filers (6 ACE)</a:t>
            </a:r>
          </a:p>
          <a:p>
            <a:pPr lvl="0">
              <a:lnSpc>
                <a:spcPct val="110000"/>
              </a:lnSpc>
              <a:spcBef>
                <a:spcPts val="0"/>
              </a:spcBef>
              <a:buFont typeface="Arial" panose="020B0604020202020204" pitchFamily="34" charset="0"/>
              <a:buChar char="•"/>
            </a:pPr>
            <a:r>
              <a:rPr lang="en-US" sz="2600" dirty="0">
                <a:solidFill>
                  <a:schemeClr val="tx1"/>
                </a:solidFill>
              </a:rPr>
              <a:t>3908:   3 ES;  75% of their ES; 3 Filers (3 ACE)</a:t>
            </a:r>
          </a:p>
          <a:p>
            <a:pPr lvl="0">
              <a:lnSpc>
                <a:spcPct val="110000"/>
              </a:lnSpc>
              <a:spcBef>
                <a:spcPts val="0"/>
              </a:spcBef>
              <a:buFont typeface="Arial" panose="020B0604020202020204" pitchFamily="34" charset="0"/>
              <a:buChar char="•"/>
            </a:pPr>
            <a:r>
              <a:rPr lang="en-US" sz="2600" dirty="0">
                <a:solidFill>
                  <a:schemeClr val="tx1"/>
                </a:solidFill>
              </a:rPr>
              <a:t>3909:   720 ES;  69.8% of their ES;   45 Filers (23 ACE)</a:t>
            </a:r>
          </a:p>
          <a:p>
            <a:pPr marL="0" lvl="0" indent="0">
              <a:lnSpc>
                <a:spcPct val="110000"/>
              </a:lnSpc>
              <a:spcBef>
                <a:spcPts val="0"/>
              </a:spcBef>
              <a:buNone/>
            </a:pPr>
            <a:endParaRPr lang="en-US" sz="2600" dirty="0" smtClean="0">
              <a:solidFill>
                <a:schemeClr val="tx1"/>
              </a:solidFill>
            </a:endParaRPr>
          </a:p>
          <a:p>
            <a:pPr marL="0" lvl="0" indent="0">
              <a:lnSpc>
                <a:spcPct val="110000"/>
              </a:lnSpc>
              <a:spcBef>
                <a:spcPts val="0"/>
              </a:spcBef>
              <a:buNone/>
            </a:pPr>
            <a:r>
              <a:rPr lang="en-US" sz="2600" dirty="0" smtClean="0">
                <a:solidFill>
                  <a:schemeClr val="tx1"/>
                </a:solidFill>
              </a:rPr>
              <a:t>DFO </a:t>
            </a:r>
            <a:r>
              <a:rPr lang="en-US" sz="2600" dirty="0">
                <a:solidFill>
                  <a:schemeClr val="tx1"/>
                </a:solidFill>
              </a:rPr>
              <a:t>39: </a:t>
            </a:r>
          </a:p>
          <a:p>
            <a:pPr marL="514338" lvl="1" indent="-514338">
              <a:lnSpc>
                <a:spcPct val="110000"/>
              </a:lnSpc>
              <a:spcBef>
                <a:spcPts val="0"/>
              </a:spcBef>
              <a:buFont typeface="Arial" panose="020B0604020202020204" pitchFamily="34" charset="0"/>
              <a:buChar char="•"/>
            </a:pPr>
            <a:r>
              <a:rPr lang="en-US" sz="2600" dirty="0">
                <a:solidFill>
                  <a:schemeClr val="tx1"/>
                </a:solidFill>
              </a:rPr>
              <a:t>286,723 ES  72.7% of total ES filed</a:t>
            </a:r>
          </a:p>
          <a:p>
            <a:pPr marL="514338" lvl="1" indent="-514338">
              <a:lnSpc>
                <a:spcPct val="110000"/>
              </a:lnSpc>
              <a:spcBef>
                <a:spcPts val="0"/>
              </a:spcBef>
              <a:buFont typeface="Arial" panose="020B0604020202020204" pitchFamily="34" charset="0"/>
              <a:buChar char="•"/>
            </a:pPr>
            <a:r>
              <a:rPr lang="en-US" sz="2600" dirty="0">
                <a:solidFill>
                  <a:schemeClr val="tx1"/>
                </a:solidFill>
              </a:rPr>
              <a:t>4854 Filers (2522 ACE)</a:t>
            </a:r>
          </a:p>
          <a:p>
            <a:endParaRPr lang="en-US" sz="3700" dirty="0"/>
          </a:p>
        </p:txBody>
      </p:sp>
      <p:sp>
        <p:nvSpPr>
          <p:cNvPr id="4" name="Slide Number Placeholder 3"/>
          <p:cNvSpPr>
            <a:spLocks noGrp="1"/>
          </p:cNvSpPr>
          <p:nvPr>
            <p:ph type="sldNum" sz="quarter" idx="12"/>
          </p:nvPr>
        </p:nvSpPr>
        <p:spPr/>
        <p:txBody>
          <a:bodyPr/>
          <a:lstStyle/>
          <a:p>
            <a:fld id="{79EAEC70-801A-45D8-B22B-5AE5B39CCE58}" type="slidenum">
              <a:rPr lang="en-US" smtClean="0">
                <a:solidFill>
                  <a:prstClr val="black">
                    <a:tint val="75000"/>
                  </a:prstClr>
                </a:solidFill>
              </a:rPr>
              <a:pPr/>
              <a:t>53</a:t>
            </a:fld>
            <a:endParaRPr lang="en-US" dirty="0">
              <a:solidFill>
                <a:prstClr val="black">
                  <a:tint val="75000"/>
                </a:prstClr>
              </a:solidFill>
            </a:endParaRPr>
          </a:p>
        </p:txBody>
      </p:sp>
    </p:spTree>
    <p:extLst>
      <p:ext uri="{BB962C8B-B14F-4D97-AF65-F5344CB8AC3E}">
        <p14:creationId xmlns:p14="http://schemas.microsoft.com/office/powerpoint/2010/main" val="21823705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EAEC70-801A-45D8-B22B-5AE5B39CCE58}" type="slidenum">
              <a:rPr lang="en-US" smtClean="0">
                <a:solidFill>
                  <a:prstClr val="black">
                    <a:tint val="75000"/>
                  </a:prstClr>
                </a:solidFill>
              </a:rPr>
              <a:pPr/>
              <a:t>54</a:t>
            </a:fld>
            <a:endParaRPr lang="en-US" dirty="0">
              <a:solidFill>
                <a:prstClr val="black">
                  <a:tint val="75000"/>
                </a:prstClr>
              </a:solidFill>
            </a:endParaRPr>
          </a:p>
        </p:txBody>
      </p:sp>
      <p:sp>
        <p:nvSpPr>
          <p:cNvPr id="6" name="Title 1"/>
          <p:cNvSpPr txBox="1">
            <a:spLocks/>
          </p:cNvSpPr>
          <p:nvPr/>
        </p:nvSpPr>
        <p:spPr>
          <a:xfrm>
            <a:off x="416767" y="307911"/>
            <a:ext cx="11887200" cy="568023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800" b="1" kern="1200">
                <a:solidFill>
                  <a:schemeClr val="tx2"/>
                </a:solidFill>
                <a:latin typeface="+mj-lt"/>
                <a:ea typeface="+mj-ea"/>
                <a:cs typeface="+mj-cs"/>
              </a:defRPr>
            </a:lvl1pPr>
          </a:lstStyle>
          <a:p>
            <a:endParaRPr lang="en-US" sz="4300" dirty="0" smtClean="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Post Summary Corrections (June 2015)</a:t>
            </a:r>
          </a:p>
          <a:p>
            <a:pPr marL="571500" indent="-571500">
              <a:spcBef>
                <a:spcPts val="600"/>
              </a:spcBef>
              <a:buFont typeface="Arial" panose="020B0604020202020204" pitchFamily="34" charset="0"/>
              <a:buChar char="•"/>
            </a:pPr>
            <a:r>
              <a:rPr lang="en-US" sz="2800" b="0" dirty="0">
                <a:solidFill>
                  <a:schemeClr val="tx1"/>
                </a:solidFill>
                <a:cs typeface="Times New Roman" panose="02020603050405020304" pitchFamily="18" charset="0"/>
              </a:rPr>
              <a:t>National: 9,052 ES; 162 Filers</a:t>
            </a:r>
          </a:p>
          <a:p>
            <a:pPr marL="571500" indent="-571500">
              <a:spcBef>
                <a:spcPts val="600"/>
              </a:spcBef>
              <a:buFont typeface="Arial" panose="020B0604020202020204" pitchFamily="34" charset="0"/>
              <a:buChar char="•"/>
            </a:pPr>
            <a:r>
              <a:rPr lang="en-US" sz="2800" b="0" dirty="0">
                <a:solidFill>
                  <a:schemeClr val="tx1"/>
                </a:solidFill>
                <a:cs typeface="Times New Roman" panose="02020603050405020304" pitchFamily="18" charset="0"/>
              </a:rPr>
              <a:t>3901:   160 PSC; 36 </a:t>
            </a:r>
            <a:r>
              <a:rPr lang="en-US" sz="2800" b="0" dirty="0" smtClean="0">
                <a:solidFill>
                  <a:schemeClr val="tx1"/>
                </a:solidFill>
                <a:cs typeface="Times New Roman" panose="02020603050405020304" pitchFamily="18" charset="0"/>
              </a:rPr>
              <a:t>Filers</a:t>
            </a:r>
          </a:p>
          <a:p>
            <a:pPr marL="571500" indent="-571500">
              <a:spcBef>
                <a:spcPts val="600"/>
              </a:spcBef>
              <a:buFont typeface="Arial" panose="020B0604020202020204" pitchFamily="34" charset="0"/>
              <a:buChar char="•"/>
            </a:pPr>
            <a:endParaRPr lang="en-US" sz="3400" b="0" dirty="0" smtClean="0">
              <a:solidFill>
                <a:schemeClr val="tx1"/>
              </a:solidFill>
              <a:latin typeface="Times New Roman" panose="02020603050405020304" pitchFamily="18" charset="0"/>
              <a:cs typeface="Times New Roman" panose="02020603050405020304" pitchFamily="18" charset="0"/>
            </a:endParaRPr>
          </a:p>
          <a:p>
            <a:pPr>
              <a:spcBef>
                <a:spcPts val="600"/>
              </a:spcBef>
            </a:pPr>
            <a:endParaRPr lang="en-US" sz="3400" b="0" dirty="0">
              <a:solidFill>
                <a:schemeClr val="tx1"/>
              </a:solidFill>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ACE Cargo Release (June 2015)</a:t>
            </a:r>
          </a:p>
          <a:p>
            <a:endParaRPr lang="en-US" sz="1200" dirty="0">
              <a:latin typeface="Times New Roman" panose="02020603050405020304" pitchFamily="18" charset="0"/>
              <a:cs typeface="Times New Roman" panose="02020603050405020304" pitchFamily="18" charset="0"/>
            </a:endParaRPr>
          </a:p>
          <a:p>
            <a:pPr marL="571500" indent="-571500">
              <a:spcBef>
                <a:spcPts val="600"/>
              </a:spcBef>
              <a:buFont typeface="Arial" panose="020B0604020202020204" pitchFamily="34" charset="0"/>
              <a:buChar char="•"/>
            </a:pPr>
            <a:r>
              <a:rPr lang="en-US" sz="2800" b="0" dirty="0">
                <a:solidFill>
                  <a:schemeClr val="tx1"/>
                </a:solidFill>
                <a:latin typeface="+mn-lt"/>
                <a:cs typeface="Times New Roman" panose="02020603050405020304" pitchFamily="18" charset="0"/>
              </a:rPr>
              <a:t>National:  58,846 ACE Cargo Releases;  841 Filers</a:t>
            </a:r>
          </a:p>
          <a:p>
            <a:pPr marL="571500" indent="-571500">
              <a:spcBef>
                <a:spcPts val="600"/>
              </a:spcBef>
              <a:buFont typeface="Arial" panose="020B0604020202020204" pitchFamily="34" charset="0"/>
              <a:buChar char="•"/>
            </a:pPr>
            <a:r>
              <a:rPr lang="en-US" sz="2800" b="0" dirty="0">
                <a:solidFill>
                  <a:schemeClr val="tx1"/>
                </a:solidFill>
                <a:latin typeface="+mn-lt"/>
                <a:cs typeface="Times New Roman" panose="02020603050405020304" pitchFamily="18" charset="0"/>
              </a:rPr>
              <a:t>3901: 1868 ACE Cargo Release Entries; 36 Filers </a:t>
            </a:r>
          </a:p>
          <a:p>
            <a:pPr marL="571500" indent="-571500">
              <a:spcBef>
                <a:spcPts val="600"/>
              </a:spcBef>
              <a:buFont typeface="Arial" panose="020B0604020202020204" pitchFamily="34" charset="0"/>
              <a:buChar char="•"/>
            </a:pPr>
            <a:r>
              <a:rPr lang="en-US" sz="2800" b="0" dirty="0">
                <a:solidFill>
                  <a:schemeClr val="tx1"/>
                </a:solidFill>
                <a:latin typeface="+mn-lt"/>
                <a:cs typeface="Times New Roman" panose="02020603050405020304" pitchFamily="18" charset="0"/>
              </a:rPr>
              <a:t>3909: 1 ACE Cargo Release Entry; 1 Filer </a:t>
            </a:r>
          </a:p>
          <a:p>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79000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30" y="3047852"/>
            <a:ext cx="11023258" cy="817127"/>
          </a:xfrm>
        </p:spPr>
        <p:txBody>
          <a:bodyPr>
            <a:normAutofit fontScale="90000"/>
          </a:bodyPr>
          <a:lstStyle/>
          <a:p>
            <a:pPr lvl="0"/>
            <a:r>
              <a:rPr lang="en-US" sz="4400" dirty="0" smtClean="0">
                <a:latin typeface="Times New Roman" panose="02020603050405020304" pitchFamily="18" charset="0"/>
                <a:cs typeface="Times New Roman" panose="02020603050405020304" pitchFamily="18" charset="0"/>
              </a:rPr>
              <a:t/>
            </a:r>
            <a:br>
              <a:rPr lang="en-US" sz="4400" dirty="0" smtClean="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ACE </a:t>
            </a:r>
            <a:r>
              <a:rPr lang="en-US" sz="4400" dirty="0">
                <a:latin typeface="Times New Roman" panose="02020603050405020304" pitchFamily="18" charset="0"/>
                <a:cs typeface="Times New Roman" panose="02020603050405020304" pitchFamily="18" charset="0"/>
              </a:rPr>
              <a:t>Cargo Release Business Transformation </a:t>
            </a:r>
            <a:r>
              <a:rPr lang="en-US" sz="4400" dirty="0" smtClean="0">
                <a:latin typeface="Times New Roman" panose="02020603050405020304" pitchFamily="18" charset="0"/>
                <a:cs typeface="Times New Roman" panose="02020603050405020304" pitchFamily="18" charset="0"/>
              </a:rPr>
              <a:t>   Process Document</a:t>
            </a:r>
            <a:r>
              <a:rPr lang="en-US" sz="5100" dirty="0" smtClean="0">
                <a:solidFill>
                  <a:schemeClr val="tx1">
                    <a:lumMod val="95000"/>
                    <a:lumOff val="5000"/>
                  </a:schemeClr>
                </a:solidFill>
              </a:rPr>
              <a:t/>
            </a:r>
            <a:br>
              <a:rPr lang="en-US" sz="5100" dirty="0" smtClean="0">
                <a:solidFill>
                  <a:schemeClr val="tx1">
                    <a:lumMod val="95000"/>
                    <a:lumOff val="5000"/>
                  </a:schemeClr>
                </a:solidFill>
              </a:rPr>
            </a:br>
            <a:r>
              <a:rPr lang="en-US" sz="5100" dirty="0">
                <a:solidFill>
                  <a:schemeClr val="tx1">
                    <a:lumMod val="95000"/>
                    <a:lumOff val="5000"/>
                  </a:schemeClr>
                </a:solidFill>
              </a:rPr>
              <a:t/>
            </a:r>
            <a:br>
              <a:rPr lang="en-US" sz="5100" dirty="0">
                <a:solidFill>
                  <a:schemeClr val="tx1">
                    <a:lumMod val="95000"/>
                    <a:lumOff val="5000"/>
                  </a:schemeClr>
                </a:solidFill>
              </a:rPr>
            </a:br>
            <a:r>
              <a:rPr lang="en-US" sz="4000" dirty="0" smtClean="0">
                <a:solidFill>
                  <a:schemeClr val="tx1">
                    <a:lumMod val="95000"/>
                    <a:lumOff val="5000"/>
                  </a:schemeClr>
                </a:solidFill>
              </a:rPr>
              <a:t>James Swanson, Director </a:t>
            </a:r>
            <a:r>
              <a:rPr lang="en-US" sz="3100" dirty="0" smtClean="0">
                <a:solidFill>
                  <a:schemeClr val="tx1">
                    <a:lumMod val="95000"/>
                    <a:lumOff val="5000"/>
                  </a:schemeClr>
                </a:solidFill>
              </a:rPr>
              <a:t/>
            </a:r>
            <a:br>
              <a:rPr lang="en-US" sz="3100" dirty="0" smtClean="0">
                <a:solidFill>
                  <a:schemeClr val="tx1">
                    <a:lumMod val="95000"/>
                    <a:lumOff val="5000"/>
                  </a:schemeClr>
                </a:solidFill>
              </a:rPr>
            </a:br>
            <a:r>
              <a:rPr lang="en-US" sz="3100" b="0" dirty="0" smtClean="0">
                <a:solidFill>
                  <a:schemeClr val="tx1">
                    <a:lumMod val="95000"/>
                    <a:lumOff val="5000"/>
                  </a:schemeClr>
                </a:solidFill>
                <a:latin typeface="+mn-lt"/>
              </a:rPr>
              <a:t>Cargo Security and Control, Cargo and Conveyance Security, </a:t>
            </a:r>
            <a:br>
              <a:rPr lang="en-US" sz="3100" b="0" dirty="0" smtClean="0">
                <a:solidFill>
                  <a:schemeClr val="tx1">
                    <a:lumMod val="95000"/>
                    <a:lumOff val="5000"/>
                  </a:schemeClr>
                </a:solidFill>
                <a:latin typeface="+mn-lt"/>
              </a:rPr>
            </a:br>
            <a:r>
              <a:rPr lang="en-US" sz="3100" b="0" dirty="0" smtClean="0">
                <a:solidFill>
                  <a:schemeClr val="tx1">
                    <a:lumMod val="95000"/>
                    <a:lumOff val="5000"/>
                  </a:schemeClr>
                </a:solidFill>
                <a:latin typeface="+mn-lt"/>
              </a:rPr>
              <a:t>Office of Field Relations, U.S. Customs and Border Protection</a:t>
            </a:r>
            <a:br>
              <a:rPr lang="en-US" sz="3100" b="0" dirty="0" smtClean="0">
                <a:solidFill>
                  <a:schemeClr val="tx1">
                    <a:lumMod val="95000"/>
                    <a:lumOff val="5000"/>
                  </a:schemeClr>
                </a:solidFill>
                <a:latin typeface="+mn-lt"/>
              </a:rPr>
            </a:br>
            <a:r>
              <a:rPr lang="en-US" sz="3100" b="0" dirty="0">
                <a:solidFill>
                  <a:schemeClr val="tx1">
                    <a:lumMod val="95000"/>
                    <a:lumOff val="5000"/>
                  </a:schemeClr>
                </a:solidFill>
                <a:latin typeface="+mn-lt"/>
              </a:rPr>
              <a:t/>
            </a:r>
            <a:br>
              <a:rPr lang="en-US" sz="3100" b="0" dirty="0">
                <a:solidFill>
                  <a:schemeClr val="tx1">
                    <a:lumMod val="95000"/>
                    <a:lumOff val="5000"/>
                  </a:schemeClr>
                </a:solidFill>
                <a:latin typeface="+mn-lt"/>
              </a:rPr>
            </a:br>
            <a:r>
              <a:rPr lang="en-US" sz="3100" b="0" dirty="0" smtClean="0">
                <a:solidFill>
                  <a:schemeClr val="tx1">
                    <a:lumMod val="95000"/>
                    <a:lumOff val="5000"/>
                  </a:schemeClr>
                </a:solidFill>
                <a:latin typeface="+mn-lt"/>
                <a:hlinkClick r:id="rId2"/>
              </a:rPr>
              <a:t>http://www.cbp.gov/document/guidance/ace-cargo-release-business-transformation-process-document</a:t>
            </a:r>
            <a:r>
              <a:rPr lang="en-US" sz="3100" b="0" dirty="0" smtClean="0">
                <a:solidFill>
                  <a:schemeClr val="tx1">
                    <a:lumMod val="95000"/>
                    <a:lumOff val="5000"/>
                  </a:schemeClr>
                </a:solidFill>
                <a:latin typeface="+mn-lt"/>
              </a:rPr>
              <a:t/>
            </a:r>
            <a:br>
              <a:rPr lang="en-US" sz="3100" b="0" dirty="0" smtClean="0">
                <a:solidFill>
                  <a:schemeClr val="tx1">
                    <a:lumMod val="95000"/>
                    <a:lumOff val="5000"/>
                  </a:schemeClr>
                </a:solidFill>
                <a:latin typeface="+mn-lt"/>
              </a:rPr>
            </a:br>
            <a:r>
              <a:rPr lang="en-US" sz="3100" b="0" dirty="0">
                <a:solidFill>
                  <a:schemeClr val="tx1">
                    <a:lumMod val="95000"/>
                    <a:lumOff val="5000"/>
                  </a:schemeClr>
                </a:solidFill>
                <a:latin typeface="+mn-lt"/>
              </a:rPr>
              <a:t/>
            </a:r>
            <a:br>
              <a:rPr lang="en-US" sz="3100" b="0" dirty="0">
                <a:solidFill>
                  <a:schemeClr val="tx1">
                    <a:lumMod val="95000"/>
                    <a:lumOff val="5000"/>
                  </a:schemeClr>
                </a:solidFill>
                <a:latin typeface="+mn-lt"/>
              </a:rPr>
            </a:br>
            <a:r>
              <a:rPr lang="en-US" sz="3100" b="0" dirty="0" smtClean="0">
                <a:solidFill>
                  <a:schemeClr val="tx1">
                    <a:lumMod val="95000"/>
                    <a:lumOff val="5000"/>
                  </a:schemeClr>
                </a:solidFill>
                <a:latin typeface="+mn-lt"/>
              </a:rPr>
              <a:t>Send Comments on the Document to the Following Address</a:t>
            </a:r>
            <a:r>
              <a:rPr lang="en-US" sz="3100" b="0" dirty="0">
                <a:solidFill>
                  <a:schemeClr val="tx1">
                    <a:lumMod val="95000"/>
                    <a:lumOff val="5000"/>
                  </a:schemeClr>
                </a:solidFill>
                <a:latin typeface="+mn-lt"/>
              </a:rPr>
              <a:t>:</a:t>
            </a:r>
            <a:br>
              <a:rPr lang="en-US" sz="3100" b="0" dirty="0">
                <a:solidFill>
                  <a:schemeClr val="tx1">
                    <a:lumMod val="95000"/>
                    <a:lumOff val="5000"/>
                  </a:schemeClr>
                </a:solidFill>
                <a:latin typeface="+mn-lt"/>
              </a:rPr>
            </a:br>
            <a:r>
              <a:rPr lang="en-US" sz="3100" b="0" dirty="0" smtClean="0">
                <a:solidFill>
                  <a:schemeClr val="tx1">
                    <a:lumMod val="95000"/>
                    <a:lumOff val="5000"/>
                  </a:schemeClr>
                </a:solidFill>
                <a:latin typeface="+mn-lt"/>
                <a:hlinkClick r:id="rId3"/>
              </a:rPr>
              <a:t>SINGLE-WINDOW-INITIATIVE@cbp.dhs.gov</a:t>
            </a:r>
            <a:r>
              <a:rPr lang="en-US" sz="3100" b="0" dirty="0" smtClean="0">
                <a:solidFill>
                  <a:schemeClr val="tx1">
                    <a:lumMod val="95000"/>
                    <a:lumOff val="5000"/>
                  </a:schemeClr>
                </a:solidFill>
                <a:latin typeface="+mn-lt"/>
              </a:rPr>
              <a:t/>
            </a:r>
            <a:br>
              <a:rPr lang="en-US" sz="3100" b="0" dirty="0" smtClean="0">
                <a:solidFill>
                  <a:schemeClr val="tx1">
                    <a:lumMod val="95000"/>
                    <a:lumOff val="5000"/>
                  </a:schemeClr>
                </a:solidFill>
                <a:latin typeface="+mn-lt"/>
              </a:rPr>
            </a:br>
            <a:r>
              <a:rPr lang="en-US" sz="3100" b="0" dirty="0" smtClean="0">
                <a:solidFill>
                  <a:schemeClr val="tx1">
                    <a:lumMod val="95000"/>
                    <a:lumOff val="5000"/>
                  </a:schemeClr>
                </a:solidFill>
                <a:latin typeface="+mn-lt"/>
              </a:rPr>
              <a:t> </a:t>
            </a:r>
            <a:br>
              <a:rPr lang="en-US" sz="3100" b="0" dirty="0" smtClean="0">
                <a:solidFill>
                  <a:schemeClr val="tx1">
                    <a:lumMod val="95000"/>
                    <a:lumOff val="5000"/>
                  </a:schemeClr>
                </a:solidFill>
                <a:latin typeface="+mn-lt"/>
              </a:rPr>
            </a:br>
            <a:r>
              <a:rPr lang="en-US" b="0" dirty="0">
                <a:latin typeface="+mn-lt"/>
              </a:rPr>
              <a:t/>
            </a:r>
            <a:br>
              <a:rPr lang="en-US" b="0" dirty="0">
                <a:latin typeface="+mn-lt"/>
              </a:rPr>
            </a:br>
            <a:endParaRPr lang="en-US" b="0" dirty="0">
              <a:latin typeface="+mn-lt"/>
            </a:endParaRPr>
          </a:p>
        </p:txBody>
      </p:sp>
      <p:sp>
        <p:nvSpPr>
          <p:cNvPr id="3" name="Slide Number Placeholder 2"/>
          <p:cNvSpPr>
            <a:spLocks noGrp="1"/>
          </p:cNvSpPr>
          <p:nvPr>
            <p:ph type="sldNum" sz="quarter" idx="12"/>
          </p:nvPr>
        </p:nvSpPr>
        <p:spPr/>
        <p:txBody>
          <a:bodyPr/>
          <a:lstStyle/>
          <a:p>
            <a:fld id="{79EAEC70-801A-45D8-B22B-5AE5B39CCE58}" type="slidenum">
              <a:rPr lang="en-US" smtClean="0">
                <a:solidFill>
                  <a:prstClr val="black">
                    <a:tint val="75000"/>
                  </a:prstClr>
                </a:solidFill>
              </a:rPr>
              <a:pPr/>
              <a:t>55</a:t>
            </a:fld>
            <a:endParaRPr lang="en-US" dirty="0">
              <a:solidFill>
                <a:prstClr val="black">
                  <a:tint val="75000"/>
                </a:prstClr>
              </a:solidFill>
            </a:endParaRPr>
          </a:p>
        </p:txBody>
      </p:sp>
      <p:pic>
        <p:nvPicPr>
          <p:cNvPr id="4" name="Picture 3" descr="C:\Users\dfc7a5f\AppData\Local\Microsoft\Windows\Temporary Internet Files\Content.Word\DHS_cbp_S.TIF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961" y="5969014"/>
            <a:ext cx="1905000" cy="752475"/>
          </a:xfrm>
          <a:prstGeom prst="rect">
            <a:avLst/>
          </a:prstGeom>
          <a:noFill/>
          <a:ln>
            <a:noFill/>
          </a:ln>
        </p:spPr>
      </p:pic>
    </p:spTree>
    <p:extLst>
      <p:ext uri="{BB962C8B-B14F-4D97-AF65-F5344CB8AC3E}">
        <p14:creationId xmlns:p14="http://schemas.microsoft.com/office/powerpoint/2010/main" val="40193895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179" y="0"/>
            <a:ext cx="10481310" cy="1686726"/>
          </a:xfrm>
        </p:spPr>
        <p:txBody>
          <a:bodyPr>
            <a:noAutofit/>
          </a:bodyPr>
          <a:lstStyle/>
          <a:p>
            <a:r>
              <a:rPr lang="en-US" sz="4000" dirty="0" smtClean="0">
                <a:latin typeface="Times New Roman" panose="02020603050405020304" pitchFamily="18" charset="0"/>
                <a:cs typeface="Times New Roman" panose="02020603050405020304" pitchFamily="18" charset="0"/>
              </a:rPr>
              <a:t>ACE Update </a:t>
            </a: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9EAEC70-801A-45D8-B22B-5AE5B39CCE58}" type="slidenum">
              <a:rPr lang="en-US" smtClean="0">
                <a:solidFill>
                  <a:prstClr val="black">
                    <a:tint val="75000"/>
                  </a:prstClr>
                </a:solidFill>
              </a:rPr>
              <a:pPr/>
              <a:t>56</a:t>
            </a:fld>
            <a:endParaRPr lang="en-US" dirty="0">
              <a:solidFill>
                <a:prstClr val="black">
                  <a:tint val="75000"/>
                </a:prstClr>
              </a:solidFill>
            </a:endParaRPr>
          </a:p>
        </p:txBody>
      </p:sp>
      <p:sp>
        <p:nvSpPr>
          <p:cNvPr id="3" name="Rectangle 2"/>
          <p:cNvSpPr/>
          <p:nvPr/>
        </p:nvSpPr>
        <p:spPr>
          <a:xfrm>
            <a:off x="324874" y="1159217"/>
            <a:ext cx="10789920" cy="1908215"/>
          </a:xfrm>
          <a:prstGeom prst="rect">
            <a:avLst/>
          </a:prstGeom>
        </p:spPr>
        <p:txBody>
          <a:bodyPr wrap="square">
            <a:spAutoFit/>
          </a:bodyPr>
          <a:lstStyle/>
          <a:p>
            <a:r>
              <a:rPr lang="en-US" sz="3600" dirty="0">
                <a:solidFill>
                  <a:schemeClr val="tx1">
                    <a:lumMod val="95000"/>
                    <a:lumOff val="5000"/>
                  </a:schemeClr>
                </a:solidFill>
              </a:rPr>
              <a:t/>
            </a:r>
            <a:br>
              <a:rPr lang="en-US" sz="3600" dirty="0">
                <a:solidFill>
                  <a:schemeClr val="tx1">
                    <a:lumMod val="95000"/>
                    <a:lumOff val="5000"/>
                  </a:schemeClr>
                </a:solidFill>
              </a:rPr>
            </a:br>
            <a:r>
              <a:rPr lang="en-US" sz="3600" b="1" dirty="0" smtClean="0"/>
              <a:t>Vincent </a:t>
            </a:r>
            <a:r>
              <a:rPr lang="en-US" sz="3600" b="1" dirty="0"/>
              <a:t>Annunziato</a:t>
            </a:r>
            <a:r>
              <a:rPr lang="en-US" sz="2400" b="1" dirty="0"/>
              <a:t>, </a:t>
            </a:r>
            <a:r>
              <a:rPr lang="en-US" sz="2800" dirty="0"/>
              <a:t>Director, </a:t>
            </a:r>
            <a:r>
              <a:rPr lang="en-US" sz="2800" dirty="0" smtClean="0"/>
              <a:t>ACE Business Office, Office </a:t>
            </a:r>
            <a:r>
              <a:rPr lang="en-US" sz="2800" dirty="0"/>
              <a:t>of International Trade, </a:t>
            </a:r>
            <a:r>
              <a:rPr lang="en-US" sz="2800" dirty="0" smtClean="0"/>
              <a:t>CBP</a:t>
            </a:r>
            <a:r>
              <a:rPr lang="en-US" dirty="0"/>
              <a:t/>
            </a:r>
            <a:br>
              <a:rPr lang="en-US" dirty="0"/>
            </a:br>
            <a:endParaRPr lang="en-US" dirty="0"/>
          </a:p>
        </p:txBody>
      </p:sp>
    </p:spTree>
    <p:extLst>
      <p:ext uri="{BB962C8B-B14F-4D97-AF65-F5344CB8AC3E}">
        <p14:creationId xmlns:p14="http://schemas.microsoft.com/office/powerpoint/2010/main" val="22573346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 Progress</a:t>
            </a:r>
            <a:endParaRPr lang="en-US" dirty="0"/>
          </a:p>
        </p:txBody>
      </p:sp>
      <p:sp>
        <p:nvSpPr>
          <p:cNvPr id="4" name="Slide Number Placeholder 3"/>
          <p:cNvSpPr>
            <a:spLocks noGrp="1"/>
          </p:cNvSpPr>
          <p:nvPr>
            <p:ph type="sldNum" sz="quarter" idx="12"/>
          </p:nvPr>
        </p:nvSpPr>
        <p:spPr/>
        <p:txBody>
          <a:bodyPr/>
          <a:lstStyle/>
          <a:p>
            <a:fld id="{79EAEC70-801A-45D8-B22B-5AE5B39CCE58}" type="slidenum">
              <a:rPr lang="en-US" smtClean="0"/>
              <a:pPr/>
              <a:t>57</a:t>
            </a:fld>
            <a:endParaRPr lang="en-US" dirty="0"/>
          </a:p>
        </p:txBody>
      </p:sp>
      <p:pic>
        <p:nvPicPr>
          <p:cNvPr id="5" name="Picture 4"/>
          <p:cNvPicPr>
            <a:picLocks noChangeAspect="1"/>
          </p:cNvPicPr>
          <p:nvPr/>
        </p:nvPicPr>
        <p:blipFill>
          <a:blip r:embed="rId3" cstate="print"/>
          <a:stretch>
            <a:fillRect/>
          </a:stretch>
        </p:blipFill>
        <p:spPr>
          <a:xfrm>
            <a:off x="1218225" y="1074640"/>
            <a:ext cx="9755553" cy="5037157"/>
          </a:xfrm>
          <a:prstGeom prst="rect">
            <a:avLst/>
          </a:prstGeom>
        </p:spPr>
      </p:pic>
    </p:spTree>
    <p:extLst>
      <p:ext uri="{BB962C8B-B14F-4D97-AF65-F5344CB8AC3E}">
        <p14:creationId xmlns:p14="http://schemas.microsoft.com/office/powerpoint/2010/main" val="14093095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590" y="4914"/>
            <a:ext cx="9376410" cy="995212"/>
          </a:xfrm>
        </p:spPr>
        <p:txBody>
          <a:bodyPr>
            <a:normAutofit fontScale="90000"/>
          </a:bodyPr>
          <a:lstStyle/>
          <a:p>
            <a:r>
              <a:rPr lang="en-US" dirty="0" smtClean="0">
                <a:solidFill>
                  <a:srgbClr val="002981"/>
                </a:solidFill>
                <a:latin typeface="Arial" panose="020B0604020202020204" pitchFamily="34" charset="0"/>
                <a:cs typeface="Arial" panose="020B0604020202020204" pitchFamily="34" charset="0"/>
              </a:rPr>
              <a:t/>
            </a:r>
            <a:br>
              <a:rPr lang="en-US" dirty="0" smtClean="0">
                <a:solidFill>
                  <a:srgbClr val="002981"/>
                </a:solidFill>
                <a:latin typeface="Arial" panose="020B0604020202020204" pitchFamily="34" charset="0"/>
                <a:cs typeface="Arial" panose="020B0604020202020204" pitchFamily="34" charset="0"/>
              </a:rPr>
            </a:br>
            <a:r>
              <a:rPr lang="en-US" dirty="0" smtClean="0">
                <a:solidFill>
                  <a:srgbClr val="002981"/>
                </a:solidFill>
                <a:latin typeface="Arial" panose="020B0604020202020204" pitchFamily="34" charset="0"/>
                <a:cs typeface="Arial" panose="020B0604020202020204" pitchFamily="34" charset="0"/>
              </a:rPr>
              <a:t>PGA Update, Messaging</a:t>
            </a:r>
            <a:endParaRPr lang="en-US" dirty="0">
              <a:solidFill>
                <a:srgbClr val="00298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9EAEC70-801A-45D8-B22B-5AE5B39CCE58}" type="slidenum">
              <a:rPr lang="en-US" smtClean="0">
                <a:solidFill>
                  <a:prstClr val="black">
                    <a:tint val="75000"/>
                  </a:prstClr>
                </a:solidFill>
              </a:rPr>
              <a:pPr/>
              <a:t>58</a:t>
            </a:fld>
            <a:endParaRPr lang="en-US" dirty="0">
              <a:solidFill>
                <a:prstClr val="black">
                  <a:tint val="75000"/>
                </a:prstClr>
              </a:solidFill>
            </a:endParaRPr>
          </a:p>
        </p:txBody>
      </p:sp>
      <p:graphicFrame>
        <p:nvGraphicFramePr>
          <p:cNvPr id="5" name="Table 4"/>
          <p:cNvGraphicFramePr>
            <a:graphicFrameLocks noGrp="1"/>
          </p:cNvGraphicFramePr>
          <p:nvPr>
            <p:extLst/>
          </p:nvPr>
        </p:nvGraphicFramePr>
        <p:xfrm>
          <a:off x="1280160" y="1714500"/>
          <a:ext cx="9258300" cy="4149091"/>
        </p:xfrm>
        <a:graphic>
          <a:graphicData uri="http://schemas.openxmlformats.org/drawingml/2006/table">
            <a:tbl>
              <a:tblPr firstRow="1" bandRow="1">
                <a:tableStyleId>{5C22544A-7EE6-4342-B048-85BDC9FD1C3A}</a:tableStyleId>
              </a:tblPr>
              <a:tblGrid>
                <a:gridCol w="3086100"/>
                <a:gridCol w="3086100"/>
                <a:gridCol w="3086100"/>
              </a:tblGrid>
              <a:tr h="457528">
                <a:tc gridSpan="3">
                  <a:txBody>
                    <a:bodyPr/>
                    <a:lstStyle/>
                    <a:p>
                      <a:pPr algn="ctr"/>
                      <a:r>
                        <a:rPr lang="en-US" sz="1800" dirty="0" smtClean="0"/>
                        <a:t>Advanced Messaging</a:t>
                      </a:r>
                      <a:endParaRPr lang="en-US" sz="1800" dirty="0"/>
                    </a:p>
                  </a:txBody>
                  <a:tcPr marL="68580" marR="68580" anchor="ctr"/>
                </a:tc>
                <a:tc hMerge="1">
                  <a:txBody>
                    <a:bodyPr/>
                    <a:lstStyle/>
                    <a:p>
                      <a:pPr algn="ctr"/>
                      <a:endParaRPr lang="en-US" sz="1600" dirty="0"/>
                    </a:p>
                  </a:txBody>
                  <a:tcPr marL="68580" marR="68580" anchor="ctr"/>
                </a:tc>
                <a:tc hMerge="1">
                  <a:txBody>
                    <a:bodyPr/>
                    <a:lstStyle/>
                    <a:p>
                      <a:pPr algn="ctr"/>
                      <a:endParaRPr lang="en-US" sz="1800" dirty="0"/>
                    </a:p>
                  </a:txBody>
                  <a:tcPr marL="68580" marR="68580" anchor="ctr">
                    <a:lnL w="28575" cap="flat" cmpd="sng" algn="ctr">
                      <a:solidFill>
                        <a:schemeClr val="bg1"/>
                      </a:solidFill>
                      <a:prstDash val="solid"/>
                      <a:round/>
                      <a:headEnd type="none" w="med" len="med"/>
                      <a:tailEnd type="none" w="med" len="med"/>
                    </a:lnL>
                  </a:tcPr>
                </a:tc>
              </a:tr>
              <a:tr h="457528">
                <a:tc>
                  <a:txBody>
                    <a:bodyPr/>
                    <a:lstStyle/>
                    <a:p>
                      <a:pPr algn="ctr"/>
                      <a:r>
                        <a:rPr lang="en-US" sz="1600" dirty="0" smtClean="0">
                          <a:solidFill>
                            <a:schemeClr val="bg1"/>
                          </a:solidFill>
                        </a:rPr>
                        <a:t>Buckets</a:t>
                      </a:r>
                      <a:endParaRPr lang="en-US" sz="1600" dirty="0">
                        <a:solidFill>
                          <a:schemeClr val="bg1"/>
                        </a:solidFill>
                      </a:endParaRPr>
                    </a:p>
                  </a:txBody>
                  <a:tcPr marL="68580" marR="68580" anchor="ctr">
                    <a:lnR w="28575" cap="flat" cmpd="sng" algn="ctr">
                      <a:solidFill>
                        <a:schemeClr val="bg1"/>
                      </a:solidFill>
                      <a:prstDash val="solid"/>
                      <a:round/>
                      <a:headEnd type="none" w="med" len="med"/>
                      <a:tailEnd type="none" w="med" len="med"/>
                    </a:lnR>
                    <a:solidFill>
                      <a:schemeClr val="accent1"/>
                    </a:solidFill>
                  </a:tcPr>
                </a:tc>
                <a:tc>
                  <a:txBody>
                    <a:bodyPr/>
                    <a:lstStyle/>
                    <a:p>
                      <a:pPr algn="ctr"/>
                      <a:r>
                        <a:rPr lang="en-US" sz="1600" dirty="0" smtClean="0">
                          <a:solidFill>
                            <a:schemeClr val="bg1"/>
                          </a:solidFill>
                        </a:rPr>
                        <a:t>Hold Types</a:t>
                      </a:r>
                      <a:endParaRPr lang="en-US" sz="1600" dirty="0">
                        <a:solidFill>
                          <a:schemeClr val="bg1"/>
                        </a:solidFill>
                      </a:endParaRP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solidFill>
                  </a:tcPr>
                </a:tc>
                <a:tc>
                  <a:txBody>
                    <a:bodyPr/>
                    <a:lstStyle/>
                    <a:p>
                      <a:pPr algn="ctr"/>
                      <a:r>
                        <a:rPr lang="en-US" sz="1600" dirty="0" smtClean="0">
                          <a:solidFill>
                            <a:schemeClr val="bg1"/>
                          </a:solidFill>
                        </a:rPr>
                        <a:t>Release</a:t>
                      </a:r>
                      <a:r>
                        <a:rPr lang="en-US" sz="1600" baseline="0" dirty="0" smtClean="0">
                          <a:solidFill>
                            <a:schemeClr val="bg1"/>
                          </a:solidFill>
                        </a:rPr>
                        <a:t> Messaging </a:t>
                      </a:r>
                      <a:endParaRPr lang="en-US" sz="1600" dirty="0">
                        <a:solidFill>
                          <a:schemeClr val="bg1"/>
                        </a:solidFill>
                      </a:endParaRPr>
                    </a:p>
                  </a:txBody>
                  <a:tcPr marL="68580" marR="68580" anchor="ctr">
                    <a:lnL w="28575" cap="flat" cmpd="sng" algn="ctr">
                      <a:solidFill>
                        <a:schemeClr val="bg1"/>
                      </a:solidFill>
                      <a:prstDash val="solid"/>
                      <a:round/>
                      <a:headEnd type="none" w="med" len="med"/>
                      <a:tailEnd type="none" w="med" len="med"/>
                    </a:lnL>
                    <a:solidFill>
                      <a:schemeClr val="accent1"/>
                    </a:solidFill>
                  </a:tcPr>
                </a:tc>
              </a:tr>
              <a:tr h="639286">
                <a:tc>
                  <a:txBody>
                    <a:bodyPr/>
                    <a:lstStyle/>
                    <a:p>
                      <a:pPr marL="171450" indent="-171450">
                        <a:buFont typeface="Arial" panose="020B0604020202020204" pitchFamily="34" charset="0"/>
                        <a:buChar char="•"/>
                      </a:pPr>
                      <a:r>
                        <a:rPr lang="en-US" sz="1400" dirty="0" smtClean="0"/>
                        <a:t>Agencies with Hold authority and Port Presence </a:t>
                      </a:r>
                      <a:endParaRPr lang="en-US" sz="1400" dirty="0"/>
                    </a:p>
                  </a:txBody>
                  <a:tcPr marL="68580" marR="68580">
                    <a:lnR w="28575" cap="flat" cmpd="sng" algn="ctr">
                      <a:solidFill>
                        <a:schemeClr val="bg1"/>
                      </a:solidFill>
                      <a:prstDash val="solid"/>
                      <a:round/>
                      <a:headEnd type="none" w="med" len="med"/>
                      <a:tailEnd type="none" w="med" len="med"/>
                    </a:lnR>
                  </a:tcPr>
                </a:tc>
                <a:tc>
                  <a:txBody>
                    <a:bodyPr/>
                    <a:lstStyle/>
                    <a:p>
                      <a:pPr marL="166688" indent="-166688">
                        <a:buFont typeface="Arial" panose="020B0604020202020204" pitchFamily="34" charset="0"/>
                        <a:buChar char="•"/>
                      </a:pPr>
                      <a:r>
                        <a:rPr lang="en-US" sz="1400" dirty="0" smtClean="0"/>
                        <a:t>Intensives – Bucket one: sets the intensive and releases </a:t>
                      </a:r>
                      <a:endParaRPr lang="en-US" sz="1400" dirty="0"/>
                    </a:p>
                  </a:txBody>
                  <a:tcPr marL="68580" marR="6858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166688" indent="-166688">
                        <a:buFont typeface="Arial" panose="020B0604020202020204" pitchFamily="34" charset="0"/>
                        <a:buChar char="•"/>
                      </a:pPr>
                      <a:r>
                        <a:rPr lang="en-US" sz="1400" dirty="0" smtClean="0"/>
                        <a:t>Only CBP will issue</a:t>
                      </a:r>
                      <a:r>
                        <a:rPr lang="en-US" sz="1400" baseline="0" dirty="0" smtClean="0"/>
                        <a:t> a release </a:t>
                      </a:r>
                      <a:endParaRPr lang="en-US" sz="1400" dirty="0"/>
                    </a:p>
                  </a:txBody>
                  <a:tcPr marL="68580" marR="68580">
                    <a:lnL w="28575" cap="flat" cmpd="sng" algn="ctr">
                      <a:solidFill>
                        <a:schemeClr val="bg1"/>
                      </a:solidFill>
                      <a:prstDash val="solid"/>
                      <a:round/>
                      <a:headEnd type="none" w="med" len="med"/>
                      <a:tailEnd type="none" w="med" len="med"/>
                    </a:lnL>
                  </a:tcPr>
                </a:tc>
              </a:tr>
              <a:tr h="902521">
                <a:tc>
                  <a:txBody>
                    <a:bodyPr/>
                    <a:lstStyle/>
                    <a:p>
                      <a:pPr marL="171450" indent="-171450">
                        <a:buFont typeface="Arial" panose="020B0604020202020204" pitchFamily="34" charset="0"/>
                        <a:buChar char="•"/>
                      </a:pPr>
                      <a:r>
                        <a:rPr lang="en-US" sz="1400" dirty="0" smtClean="0"/>
                        <a:t>Agencies with Hold authority, but no Port Presence </a:t>
                      </a:r>
                      <a:endParaRPr lang="en-US" sz="1400" dirty="0"/>
                    </a:p>
                  </a:txBody>
                  <a:tcPr marL="68580" marR="68580">
                    <a:lnR w="28575" cap="flat" cmpd="sng" algn="ctr">
                      <a:solidFill>
                        <a:schemeClr val="bg1"/>
                      </a:solidFill>
                      <a:prstDash val="solid"/>
                      <a:round/>
                      <a:headEnd type="none" w="med" len="med"/>
                      <a:tailEnd type="none" w="med" len="med"/>
                    </a:lnR>
                  </a:tcPr>
                </a:tc>
                <a:tc>
                  <a:txBody>
                    <a:bodyPr/>
                    <a:lstStyle/>
                    <a:p>
                      <a:pPr marL="166688" indent="-166688">
                        <a:buFont typeface="Arial" panose="020B0604020202020204" pitchFamily="34" charset="0"/>
                        <a:buChar char="•"/>
                      </a:pPr>
                      <a:r>
                        <a:rPr lang="en-US" sz="1400" dirty="0" smtClean="0"/>
                        <a:t>Intensives – Bucket</a:t>
                      </a:r>
                      <a:r>
                        <a:rPr lang="en-US" sz="1400" baseline="0" dirty="0" smtClean="0"/>
                        <a:t> two: CBP sets the hold on “behalf” of another agency </a:t>
                      </a:r>
                      <a:endParaRPr lang="en-US" sz="1400" dirty="0"/>
                    </a:p>
                  </a:txBody>
                  <a:tcPr marL="68580" marR="6858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166688" indent="-166688">
                        <a:buFont typeface="Arial" panose="020B0604020202020204" pitchFamily="34" charset="0"/>
                        <a:buChar char="•"/>
                      </a:pPr>
                      <a:r>
                        <a:rPr lang="en-US" sz="1400" dirty="0" smtClean="0"/>
                        <a:t>PGAs</a:t>
                      </a:r>
                      <a:r>
                        <a:rPr lang="en-US" sz="1400" baseline="0" dirty="0" smtClean="0"/>
                        <a:t> will issue May Proceeds for any holds set by an agency </a:t>
                      </a:r>
                      <a:endParaRPr lang="en-US" sz="1400" dirty="0"/>
                    </a:p>
                  </a:txBody>
                  <a:tcPr marL="68580" marR="68580">
                    <a:lnL w="28575" cap="flat" cmpd="sng" algn="ctr">
                      <a:solidFill>
                        <a:schemeClr val="bg1"/>
                      </a:solidFill>
                      <a:prstDash val="solid"/>
                      <a:round/>
                      <a:headEnd type="none" w="med" len="med"/>
                      <a:tailEnd type="none" w="med" len="med"/>
                    </a:lnL>
                  </a:tcPr>
                </a:tc>
              </a:tr>
              <a:tr h="1692228">
                <a:tc>
                  <a:txBody>
                    <a:bodyPr/>
                    <a:lstStyle/>
                    <a:p>
                      <a:pPr marL="171450" indent="-171450">
                        <a:buFont typeface="Arial" panose="020B0604020202020204" pitchFamily="34" charset="0"/>
                        <a:buChar char="•"/>
                      </a:pPr>
                      <a:r>
                        <a:rPr lang="en-US" sz="1400" dirty="0" smtClean="0"/>
                        <a:t>Agencies that use Hold intact</a:t>
                      </a:r>
                      <a:r>
                        <a:rPr lang="en-US" sz="1400" baseline="0" dirty="0" smtClean="0"/>
                        <a:t> </a:t>
                      </a:r>
                      <a:endParaRPr lang="en-US" sz="1400" dirty="0"/>
                    </a:p>
                  </a:txBody>
                  <a:tcPr marL="68580" marR="68580">
                    <a:lnR w="28575" cap="flat" cmpd="sng" algn="ctr">
                      <a:solidFill>
                        <a:schemeClr val="bg1"/>
                      </a:solidFill>
                      <a:prstDash val="solid"/>
                      <a:round/>
                      <a:headEnd type="none" w="med" len="med"/>
                      <a:tailEnd type="none" w="med" len="med"/>
                    </a:lnR>
                  </a:tcPr>
                </a:tc>
                <a:tc>
                  <a:txBody>
                    <a:bodyPr/>
                    <a:lstStyle/>
                    <a:p>
                      <a:pPr marL="166688" indent="-166688">
                        <a:buFont typeface="Arial" panose="020B0604020202020204" pitchFamily="34" charset="0"/>
                        <a:buChar char="•"/>
                      </a:pPr>
                      <a:r>
                        <a:rPr lang="en-US" sz="1400" dirty="0" smtClean="0"/>
                        <a:t>Hold In </a:t>
                      </a:r>
                      <a:r>
                        <a:rPr lang="en-US" sz="1400" dirty="0" err="1" smtClean="0"/>
                        <a:t>Tacts</a:t>
                      </a:r>
                      <a:r>
                        <a:rPr lang="en-US" sz="1400" dirty="0" smtClean="0"/>
                        <a:t> – set specifically by PGA:</a:t>
                      </a:r>
                      <a:r>
                        <a:rPr lang="en-US" sz="1400" baseline="0" dirty="0" smtClean="0"/>
                        <a:t> </a:t>
                      </a:r>
                    </a:p>
                    <a:p>
                      <a:pPr marL="512763" lvl="1" indent="-171450">
                        <a:buFont typeface="Arial" panose="020B0604020202020204" pitchFamily="34" charset="0"/>
                        <a:buChar char="•"/>
                      </a:pPr>
                      <a:r>
                        <a:rPr lang="en-US" sz="1400" baseline="0" dirty="0" smtClean="0"/>
                        <a:t>Do not affect release </a:t>
                      </a:r>
                    </a:p>
                    <a:p>
                      <a:pPr marL="512763" lvl="1" indent="-171450">
                        <a:buFont typeface="Arial" panose="020B0604020202020204" pitchFamily="34" charset="0"/>
                        <a:buChar char="•"/>
                      </a:pPr>
                      <a:r>
                        <a:rPr lang="en-US" sz="1400" baseline="0" dirty="0" smtClean="0"/>
                        <a:t>Are issued at the line level of the entry </a:t>
                      </a:r>
                      <a:endParaRPr lang="en-US" sz="1400" dirty="0"/>
                    </a:p>
                  </a:txBody>
                  <a:tcPr marL="68580" marR="6858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166688" indent="-166688">
                        <a:buFont typeface="Arial" panose="020B0604020202020204" pitchFamily="34" charset="0"/>
                        <a:buChar char="•"/>
                      </a:pPr>
                      <a:r>
                        <a:rPr lang="en-US" sz="1400" dirty="0" smtClean="0"/>
                        <a:t>1USG</a:t>
                      </a:r>
                      <a:r>
                        <a:rPr lang="en-US" sz="1400" baseline="0" dirty="0" smtClean="0"/>
                        <a:t> – sum total of all holds: </a:t>
                      </a:r>
                    </a:p>
                    <a:p>
                      <a:pPr marL="512763" lvl="1" indent="-171450">
                        <a:buFont typeface="Arial" panose="020B0604020202020204" pitchFamily="34" charset="0"/>
                        <a:buChar char="•"/>
                      </a:pPr>
                      <a:r>
                        <a:rPr lang="en-US" sz="1400" baseline="0" dirty="0" smtClean="0"/>
                        <a:t>(Intensive, Doc Review and Hold Intact) must be resolved to issue </a:t>
                      </a:r>
                    </a:p>
                    <a:p>
                      <a:pPr marL="512763" lvl="1" indent="-171450">
                        <a:buFont typeface="Arial" panose="020B0604020202020204" pitchFamily="34" charset="0"/>
                        <a:buChar char="•"/>
                      </a:pPr>
                      <a:r>
                        <a:rPr lang="en-US" sz="1400" baseline="0" dirty="0" smtClean="0"/>
                        <a:t>Issued Post Arrival release </a:t>
                      </a:r>
                      <a:endParaRPr lang="en-US" sz="1400" dirty="0"/>
                    </a:p>
                  </a:txBody>
                  <a:tcPr marL="68580" marR="68580">
                    <a:lnL w="28575" cap="flat" cmpd="sng" algn="ctr">
                      <a:solidFill>
                        <a:schemeClr val="bg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4411656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9498"/>
            <a:ext cx="8915400" cy="1343599"/>
          </a:xfrm>
        </p:spPr>
        <p:txBody>
          <a:bodyPr>
            <a:normAutofit/>
          </a:bodyPr>
          <a:lstStyle/>
          <a:p>
            <a:r>
              <a:rPr lang="en-US" dirty="0" smtClean="0"/>
              <a:t>Deployment E</a:t>
            </a:r>
            <a:endParaRPr lang="en-US" dirty="0"/>
          </a:p>
        </p:txBody>
      </p:sp>
      <p:sp>
        <p:nvSpPr>
          <p:cNvPr id="4" name="Slide Number Placeholder 3"/>
          <p:cNvSpPr>
            <a:spLocks noGrp="1"/>
          </p:cNvSpPr>
          <p:nvPr>
            <p:ph type="sldNum" sz="quarter" idx="12"/>
          </p:nvPr>
        </p:nvSpPr>
        <p:spPr/>
        <p:txBody>
          <a:bodyPr/>
          <a:lstStyle/>
          <a:p>
            <a:fld id="{79EAEC70-801A-45D8-B22B-5AE5B39CCE58}" type="slidenum">
              <a:rPr lang="en-US" smtClean="0"/>
              <a:pPr/>
              <a:t>59</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246483458"/>
              </p:ext>
            </p:extLst>
          </p:nvPr>
        </p:nvGraphicFramePr>
        <p:xfrm>
          <a:off x="1832431" y="953708"/>
          <a:ext cx="3886200" cy="5547333"/>
        </p:xfrm>
        <a:graphic>
          <a:graphicData uri="http://schemas.openxmlformats.org/drawingml/2006/table">
            <a:tbl>
              <a:tblPr firstRow="1" bandRow="1">
                <a:tableStyleId>{5C22544A-7EE6-4342-B048-85BDC9FD1C3A}</a:tableStyleId>
              </a:tblPr>
              <a:tblGrid>
                <a:gridCol w="3886200"/>
              </a:tblGrid>
              <a:tr h="548627">
                <a:tc>
                  <a:txBody>
                    <a:bodyPr/>
                    <a:lstStyle/>
                    <a:p>
                      <a:pPr algn="ctr"/>
                      <a:r>
                        <a:rPr lang="en-US" sz="1500" dirty="0" smtClean="0"/>
                        <a:t>Deployment</a:t>
                      </a:r>
                      <a:r>
                        <a:rPr lang="en-US" sz="1500" baseline="0" dirty="0" smtClean="0"/>
                        <a:t> E – June 27, 2015</a:t>
                      </a:r>
                      <a:endParaRPr lang="en-US" sz="1500" dirty="0"/>
                    </a:p>
                  </a:txBody>
                  <a:tcPr marL="91445" marR="91445" marT="45713" marB="45713">
                    <a:solidFill>
                      <a:srgbClr val="4F81BD"/>
                    </a:solidFill>
                  </a:tcPr>
                </a:tc>
              </a:tr>
              <a:tr h="4759181">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baseline="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baseline="0" dirty="0" smtClean="0">
                          <a:solidFill>
                            <a:schemeClr val="tx1"/>
                          </a:solidFill>
                        </a:rPr>
                        <a:t>Exporter Accounts:</a:t>
                      </a:r>
                    </a:p>
                    <a:p>
                      <a:pPr marL="344488" marR="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tx1"/>
                          </a:solidFill>
                          <a:latin typeface="+mn-lt"/>
                          <a:ea typeface="+mn-ea"/>
                          <a:cs typeface="+mn-cs"/>
                        </a:rPr>
                        <a:t>Can be created for:</a:t>
                      </a:r>
                    </a:p>
                    <a:p>
                      <a:pPr marL="801677" marR="0" lvl="1"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tx1"/>
                          </a:solidFill>
                          <a:latin typeface="+mn-lt"/>
                          <a:ea typeface="+mn-ea"/>
                          <a:cs typeface="+mn-cs"/>
                        </a:rPr>
                        <a:t>Existing ACE Portal Accounts (for existing EINs, i.e., those currently matching Importer of Record (IR) numbers in the Company’s Importer Account)</a:t>
                      </a:r>
                    </a:p>
                    <a:p>
                      <a:pPr marL="801677" marR="0" lvl="1"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tx1"/>
                          </a:solidFill>
                          <a:latin typeface="+mn-lt"/>
                          <a:ea typeface="+mn-ea"/>
                          <a:cs typeface="+mn-cs"/>
                        </a:rPr>
                        <a:t>New EINS (not matching IR numbers in the Importer Account)</a:t>
                      </a:r>
                    </a:p>
                    <a:p>
                      <a:pPr marL="801677" marR="0" lvl="1"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tx1"/>
                          </a:solidFill>
                          <a:latin typeface="+mn-lt"/>
                          <a:ea typeface="+mn-ea"/>
                          <a:cs typeface="+mn-cs"/>
                        </a:rPr>
                        <a:t>New ACE Portal Accounts.</a:t>
                      </a:r>
                    </a:p>
                    <a:p>
                      <a:pPr marL="34448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baseline="0" dirty="0" smtClean="0">
                          <a:solidFill>
                            <a:schemeClr val="tx1"/>
                          </a:solidFill>
                          <a:latin typeface="+mn-lt"/>
                          <a:ea typeface="+mn-ea"/>
                          <a:cs typeface="+mn-cs"/>
                        </a:rPr>
                        <a:t>Exporter Account Reports:</a:t>
                      </a:r>
                    </a:p>
                    <a:p>
                      <a:pPr marL="801677" marR="0" lvl="1"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tx1"/>
                          </a:solidFill>
                          <a:latin typeface="+mn-lt"/>
                          <a:ea typeface="+mn-ea"/>
                          <a:cs typeface="+mn-cs"/>
                        </a:rPr>
                        <a:t>Facilitate access to ACE Trade Export Reports that include export commodity data (current year and five years of historical data).</a:t>
                      </a:r>
                    </a:p>
                    <a:p>
                      <a:pPr marL="801677" marR="0" lvl="1"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kern="1200" baseline="0" dirty="0" smtClean="0">
                        <a:solidFill>
                          <a:schemeClr val="tx1"/>
                        </a:solidFill>
                        <a:latin typeface="+mn-lt"/>
                        <a:ea typeface="+mn-ea"/>
                        <a:cs typeface="+mn-cs"/>
                      </a:endParaRPr>
                    </a:p>
                    <a:p>
                      <a: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200" b="0" baseline="0" dirty="0" smtClean="0">
                        <a:solidFill>
                          <a:schemeClr val="tx1"/>
                        </a:solidFill>
                      </a:endParaRPr>
                    </a:p>
                  </a:txBody>
                  <a:tcPr marL="91445" marR="91445" marT="45713" marB="45713">
                    <a:solidFill>
                      <a:srgbClr val="D0D8E8"/>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59827242"/>
              </p:ext>
            </p:extLst>
          </p:nvPr>
        </p:nvGraphicFramePr>
        <p:xfrm>
          <a:off x="5660185" y="954314"/>
          <a:ext cx="4648200" cy="5486243"/>
        </p:xfrm>
        <a:graphic>
          <a:graphicData uri="http://schemas.openxmlformats.org/drawingml/2006/table">
            <a:tbl>
              <a:tblPr firstRow="1" bandRow="1">
                <a:tableStyleId>{5C22544A-7EE6-4342-B048-85BDC9FD1C3A}</a:tableStyleId>
              </a:tblPr>
              <a:tblGrid>
                <a:gridCol w="4648200"/>
              </a:tblGrid>
              <a:tr h="568176">
                <a:tc>
                  <a:txBody>
                    <a:bodyPr/>
                    <a:lstStyle/>
                    <a:p>
                      <a:pPr algn="ctr"/>
                      <a:r>
                        <a:rPr lang="en-US" sz="1500" dirty="0" smtClean="0"/>
                        <a:t>Deployment E - July</a:t>
                      </a:r>
                      <a:r>
                        <a:rPr lang="en-US" sz="1500" baseline="0" dirty="0" smtClean="0"/>
                        <a:t> 11, 2015</a:t>
                      </a:r>
                      <a:endParaRPr lang="en-US" sz="1500" dirty="0">
                        <a:solidFill>
                          <a:schemeClr val="bg1"/>
                        </a:solidFill>
                      </a:endParaRPr>
                    </a:p>
                  </a:txBody>
                  <a:tcPr marL="91439" marR="91439" marT="45713" marB="45713">
                    <a:solidFill>
                      <a:srgbClr val="4F81BD"/>
                    </a:solidFill>
                  </a:tcPr>
                </a:tc>
              </a:tr>
              <a:tr h="4918067">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mn-lt"/>
                          <a:ea typeface="+mn-ea"/>
                          <a:cs typeface="+mn-cs"/>
                        </a:rPr>
                        <a:t> </a:t>
                      </a:r>
                      <a:endParaRPr lang="en-US" sz="1600" b="1" kern="1200" baseline="0" dirty="0" smtClean="0">
                        <a:solidFill>
                          <a:schemeClr val="tx1"/>
                        </a:solidFill>
                        <a:latin typeface="+mn-lt"/>
                        <a:ea typeface="+mn-ea"/>
                        <a:cs typeface="+mn-cs"/>
                      </a:endParaRPr>
                    </a:p>
                    <a:p>
                      <a:pPr marL="166688" marR="0" indent="-166688"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baseline="0" dirty="0" smtClean="0">
                          <a:solidFill>
                            <a:schemeClr val="tx1"/>
                          </a:solidFill>
                          <a:latin typeface="+mn-lt"/>
                          <a:ea typeface="+mn-ea"/>
                          <a:cs typeface="+mn-cs"/>
                        </a:rPr>
                        <a:t>Quota Validations</a:t>
                      </a:r>
                    </a:p>
                    <a:p>
                      <a:pPr marL="346075" marR="0" lvl="1"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tx1"/>
                          </a:solidFill>
                          <a:latin typeface="+mn-lt"/>
                          <a:ea typeface="+mn-ea"/>
                          <a:cs typeface="+mn-cs"/>
                        </a:rPr>
                        <a:t>Until November 1, 2015, entries that are subject to quota must be filed in the Automated Commercial System (ACS). Effective July 11th, a new system validation automatically rejects ACE Cargo Release entries that are subject to quota and entered without the correct entry type</a:t>
                      </a:r>
                      <a:r>
                        <a:rPr lang="en-US" sz="1600" kern="1200" dirty="0" smtClean="0">
                          <a:solidFill>
                            <a:schemeClr val="dk1"/>
                          </a:solidFill>
                          <a:effectLst/>
                          <a:latin typeface="+mn-lt"/>
                          <a:ea typeface="+mn-ea"/>
                          <a:cs typeface="+mn-cs"/>
                        </a:rPr>
                        <a:t>. </a:t>
                      </a:r>
                    </a:p>
                    <a:p>
                      <a:pPr marL="346075" marR="0" lvl="1"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kern="1200" dirty="0" smtClean="0">
                        <a:solidFill>
                          <a:schemeClr val="dk1"/>
                        </a:solidFill>
                        <a:effectLst/>
                        <a:latin typeface="+mn-lt"/>
                        <a:ea typeface="+mn-ea"/>
                        <a:cs typeface="+mn-cs"/>
                      </a:endParaRPr>
                    </a:p>
                    <a:p>
                      <a:pPr marL="166688" marR="0" indent="-166688"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baseline="0" dirty="0" smtClean="0">
                          <a:solidFill>
                            <a:schemeClr val="tx1"/>
                          </a:solidFill>
                          <a:latin typeface="+mn-lt"/>
                          <a:ea typeface="+mn-ea"/>
                          <a:cs typeface="+mn-cs"/>
                        </a:rPr>
                        <a:t>Mail, Passenger (hand-carried), and Pipeline Entry</a:t>
                      </a:r>
                    </a:p>
                    <a:p>
                      <a:pPr marL="346075" marR="0" lvl="1"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tx1"/>
                          </a:solidFill>
                          <a:latin typeface="+mn-lt"/>
                          <a:ea typeface="+mn-ea"/>
                          <a:cs typeface="+mn-cs"/>
                        </a:rPr>
                        <a:t>ACE will process entries from the mail, passenger, and pipeline modes of transportation types 50, 60, and 70, respectively.</a:t>
                      </a:r>
                      <a:r>
                        <a:rPr lang="en-US" sz="1600" kern="1200" dirty="0" smtClean="0">
                          <a:solidFill>
                            <a:schemeClr val="dk1"/>
                          </a:solidFill>
                          <a:effectLst/>
                          <a:latin typeface="+mn-lt"/>
                          <a:ea typeface="+mn-ea"/>
                          <a:cs typeface="+mn-cs"/>
                        </a:rPr>
                        <a:t> </a:t>
                      </a:r>
                    </a:p>
                    <a:p>
                      <a:pPr marL="346075" marR="0" lvl="1"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50" strike="noStrike" kern="1200" baseline="0" dirty="0" smtClean="0">
                        <a:solidFill>
                          <a:schemeClr val="tx1"/>
                        </a:solidFill>
                        <a:effectLst/>
                        <a:latin typeface="+mn-lt"/>
                        <a:ea typeface="+mn-ea"/>
                        <a:cs typeface="+mn-cs"/>
                      </a:endParaRPr>
                    </a:p>
                  </a:txBody>
                  <a:tcPr marL="91439" marR="91439" marT="45713" marB="45713">
                    <a:solidFill>
                      <a:srgbClr val="D0D8E8"/>
                    </a:solidFill>
                  </a:tcPr>
                </a:tc>
              </a:tr>
            </a:tbl>
          </a:graphicData>
        </a:graphic>
      </p:graphicFrame>
    </p:spTree>
    <p:extLst>
      <p:ext uri="{BB962C8B-B14F-4D97-AF65-F5344CB8AC3E}">
        <p14:creationId xmlns:p14="http://schemas.microsoft.com/office/powerpoint/2010/main" val="2526771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133600" y="1600200"/>
            <a:ext cx="5105400" cy="4876800"/>
          </a:xfrm>
        </p:spPr>
        <p:txBody>
          <a:bodyPr>
            <a:normAutofit/>
          </a:bodyPr>
          <a:lstStyle/>
          <a:p>
            <a:r>
              <a:rPr lang="en-US" dirty="0"/>
              <a:t>A certification that a consumer product or other substance regulated by the Commission:</a:t>
            </a:r>
          </a:p>
          <a:p>
            <a:pPr lvl="1"/>
            <a:r>
              <a:rPr lang="en-US" dirty="0" smtClean="0"/>
              <a:t>Has </a:t>
            </a:r>
            <a:r>
              <a:rPr lang="en-US" dirty="0"/>
              <a:t>been </a:t>
            </a:r>
            <a:r>
              <a:rPr lang="en-US" dirty="0" smtClean="0"/>
              <a:t>tested:</a:t>
            </a:r>
          </a:p>
          <a:p>
            <a:pPr lvl="2">
              <a:spcBef>
                <a:spcPts val="0"/>
              </a:spcBef>
            </a:pPr>
            <a:r>
              <a:rPr lang="en-US" i="1" dirty="0" smtClean="0"/>
              <a:t>Non-children’s </a:t>
            </a:r>
            <a:r>
              <a:rPr lang="en-US" i="1" dirty="0"/>
              <a:t>products </a:t>
            </a:r>
            <a:r>
              <a:rPr lang="en-US" dirty="0"/>
              <a:t>– a test of each product or a reasonable testing program</a:t>
            </a:r>
          </a:p>
          <a:p>
            <a:pPr lvl="2">
              <a:spcBef>
                <a:spcPts val="0"/>
              </a:spcBef>
            </a:pPr>
            <a:r>
              <a:rPr lang="en-US" i="1" dirty="0"/>
              <a:t>Children’s products </a:t>
            </a:r>
            <a:r>
              <a:rPr lang="en-US" dirty="0"/>
              <a:t>– testing conducted by a third party conformity assessment body (laboratory)</a:t>
            </a:r>
          </a:p>
          <a:p>
            <a:pPr lvl="1">
              <a:spcBef>
                <a:spcPts val="1800"/>
              </a:spcBef>
            </a:pPr>
            <a:r>
              <a:rPr lang="en-US" dirty="0" smtClean="0"/>
              <a:t>Complies </a:t>
            </a:r>
            <a:r>
              <a:rPr lang="en-US" dirty="0"/>
              <a:t>with all applicable safety rules, bans, standards, and regulations.</a:t>
            </a:r>
          </a:p>
          <a:p>
            <a:endParaRPr lang="en-US" dirty="0"/>
          </a:p>
        </p:txBody>
      </p:sp>
      <p:sp>
        <p:nvSpPr>
          <p:cNvPr id="3" name="Slide Number Placeholder 2"/>
          <p:cNvSpPr>
            <a:spLocks noGrp="1"/>
          </p:cNvSpPr>
          <p:nvPr>
            <p:ph type="sldNum" sz="quarter" idx="11"/>
          </p:nvPr>
        </p:nvSpPr>
        <p:spPr/>
        <p:txBody>
          <a:bodyPr/>
          <a:lstStyle/>
          <a:p>
            <a:fld id="{E9B23F21-A273-4296-BCE4-CCE91775A0F1}" type="slidenum">
              <a:rPr lang="en-US" smtClean="0">
                <a:solidFill>
                  <a:prstClr val="black"/>
                </a:solidFill>
              </a:rPr>
              <a:pPr/>
              <a:t>6</a:t>
            </a:fld>
            <a:endParaRPr lang="en-US" dirty="0">
              <a:solidFill>
                <a:prstClr val="black"/>
              </a:solidFill>
            </a:endParaRPr>
          </a:p>
        </p:txBody>
      </p:sp>
      <p:sp>
        <p:nvSpPr>
          <p:cNvPr id="4" name="Title 3"/>
          <p:cNvSpPr>
            <a:spLocks noGrp="1"/>
          </p:cNvSpPr>
          <p:nvPr>
            <p:ph type="title"/>
          </p:nvPr>
        </p:nvSpPr>
        <p:spPr/>
        <p:txBody>
          <a:bodyPr>
            <a:normAutofit/>
          </a:bodyPr>
          <a:lstStyle/>
          <a:p>
            <a:r>
              <a:rPr lang="en-US" sz="3200" b="1" dirty="0"/>
              <a:t>What is a Certificate?</a:t>
            </a:r>
          </a:p>
        </p:txBody>
      </p:sp>
      <p:pic>
        <p:nvPicPr>
          <p:cNvPr id="4098" name="Picture 2" descr="C:\Users\LREIDMILLER\AppData\Local\Microsoft\Windows\Temporary Internet Files\Content.IE5\TI9EKPF1\rubberstampcertifie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2362200"/>
            <a:ext cx="31496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7939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9498"/>
            <a:ext cx="8915400" cy="1343599"/>
          </a:xfrm>
        </p:spPr>
        <p:txBody>
          <a:bodyPr>
            <a:normAutofit/>
          </a:bodyPr>
          <a:lstStyle/>
          <a:p>
            <a:r>
              <a:rPr lang="en-US" dirty="0" smtClean="0"/>
              <a:t>Deployment E</a:t>
            </a:r>
            <a:endParaRPr lang="en-US" dirty="0"/>
          </a:p>
        </p:txBody>
      </p:sp>
      <p:sp>
        <p:nvSpPr>
          <p:cNvPr id="4" name="Slide Number Placeholder 3"/>
          <p:cNvSpPr>
            <a:spLocks noGrp="1"/>
          </p:cNvSpPr>
          <p:nvPr>
            <p:ph type="sldNum" sz="quarter" idx="12"/>
          </p:nvPr>
        </p:nvSpPr>
        <p:spPr/>
        <p:txBody>
          <a:bodyPr/>
          <a:lstStyle/>
          <a:p>
            <a:fld id="{79EAEC70-801A-45D8-B22B-5AE5B39CCE58}" type="slidenum">
              <a:rPr lang="en-US" smtClean="0"/>
              <a:pPr/>
              <a:t>60</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292382668"/>
              </p:ext>
            </p:extLst>
          </p:nvPr>
        </p:nvGraphicFramePr>
        <p:xfrm>
          <a:off x="655982" y="953708"/>
          <a:ext cx="5744817" cy="5699733"/>
        </p:xfrm>
        <a:graphic>
          <a:graphicData uri="http://schemas.openxmlformats.org/drawingml/2006/table">
            <a:tbl>
              <a:tblPr firstRow="1" bandRow="1">
                <a:tableStyleId>{5C22544A-7EE6-4342-B048-85BDC9FD1C3A}</a:tableStyleId>
              </a:tblPr>
              <a:tblGrid>
                <a:gridCol w="5744817"/>
              </a:tblGrid>
              <a:tr h="548627">
                <a:tc>
                  <a:txBody>
                    <a:bodyPr/>
                    <a:lstStyle/>
                    <a:p>
                      <a:pPr algn="ctr"/>
                      <a:r>
                        <a:rPr lang="en-US" sz="1500" dirty="0" smtClean="0"/>
                        <a:t>Deployment</a:t>
                      </a:r>
                      <a:r>
                        <a:rPr lang="en-US" sz="1500" baseline="0" dirty="0" smtClean="0"/>
                        <a:t> E – August 8, 2015</a:t>
                      </a:r>
                      <a:endParaRPr lang="en-US" sz="1500" dirty="0"/>
                    </a:p>
                  </a:txBody>
                  <a:tcPr marL="91445" marR="91445" marT="45713" marB="45713">
                    <a:solidFill>
                      <a:srgbClr val="4F81BD"/>
                    </a:solidFill>
                  </a:tcPr>
                </a:tc>
              </a:tr>
              <a:tr h="4759181">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baseline="0" dirty="0" smtClean="0">
                          <a:solidFill>
                            <a:schemeClr val="tx1"/>
                          </a:solidFill>
                          <a:latin typeface="+mn-lt"/>
                          <a:ea typeface="+mn-ea"/>
                          <a:cs typeface="+mn-cs"/>
                        </a:rPr>
                        <a:t>Remote Location Filing (RLF) for ACE Entry Summaries Certified for ACE Cargo Release</a:t>
                      </a:r>
                    </a:p>
                    <a:p>
                      <a:pPr marL="344488" marR="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tx1"/>
                          </a:solidFill>
                          <a:latin typeface="+mn-lt"/>
                          <a:ea typeface="+mn-ea"/>
                          <a:cs typeface="+mn-cs"/>
                        </a:rPr>
                        <a:t>ACE Entry Summaries certified for ACE Cargo Release. </a:t>
                      </a:r>
                    </a:p>
                    <a:p>
                      <a:pPr marL="344488" marR="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strike="noStrike" kern="1200" baseline="0" dirty="0" smtClean="0">
                          <a:solidFill>
                            <a:schemeClr val="tx1"/>
                          </a:solidFill>
                          <a:latin typeface="+mn-lt"/>
                          <a:ea typeface="+mn-ea"/>
                          <a:cs typeface="+mn-cs"/>
                        </a:rPr>
                        <a:t>DOCS Required must be submitted to CBP via the Document Image System (DIS).  </a:t>
                      </a:r>
                    </a:p>
                    <a:p>
                      <a:pPr marL="344488" marR="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tx1"/>
                          </a:solidFill>
                          <a:latin typeface="+mn-lt"/>
                          <a:ea typeface="+mn-ea"/>
                          <a:cs typeface="+mn-cs"/>
                        </a:rPr>
                        <a:t>Filing RLF Transactions that are certified for ACE Cargo Release will allow you to file single transaction bonds electronically via ACE </a:t>
                      </a:r>
                      <a:r>
                        <a:rPr lang="en-US" sz="1600" kern="1200" baseline="0" dirty="0" err="1" smtClean="0">
                          <a:solidFill>
                            <a:schemeClr val="tx1"/>
                          </a:solidFill>
                          <a:latin typeface="+mn-lt"/>
                          <a:ea typeface="+mn-ea"/>
                          <a:cs typeface="+mn-cs"/>
                        </a:rPr>
                        <a:t>eBond</a:t>
                      </a:r>
                      <a:r>
                        <a:rPr lang="en-US" sz="1600" kern="1200" baseline="0" dirty="0" smtClean="0">
                          <a:solidFill>
                            <a:schemeClr val="tx1"/>
                          </a:solidFill>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baseline="0" dirty="0" smtClean="0">
                          <a:solidFill>
                            <a:schemeClr val="tx1"/>
                          </a:solidFill>
                          <a:latin typeface="+mn-lt"/>
                          <a:ea typeface="+mn-ea"/>
                          <a:cs typeface="+mn-cs"/>
                        </a:rPr>
                        <a:t>Single Pay Option for ACE Entry Summaries</a:t>
                      </a:r>
                    </a:p>
                    <a:p>
                      <a:pPr marL="344488" marR="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tx1"/>
                          </a:solidFill>
                          <a:latin typeface="+mn-lt"/>
                          <a:ea typeface="+mn-ea"/>
                          <a:cs typeface="+mn-cs"/>
                        </a:rPr>
                        <a:t>Eliminates the Header Single Pay Claim Restriction.</a:t>
                      </a:r>
                    </a:p>
                    <a:p>
                      <a:pPr marL="344488" marR="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tx1"/>
                          </a:solidFill>
                          <a:latin typeface="+mn-lt"/>
                          <a:ea typeface="+mn-ea"/>
                          <a:cs typeface="+mn-cs"/>
                        </a:rPr>
                        <a:t>Trade will be able to select Single Pay or Statements as options for the pay basis for ACE Summaries.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baseline="0" dirty="0" smtClean="0">
                          <a:solidFill>
                            <a:schemeClr val="tx1"/>
                          </a:solidFill>
                          <a:latin typeface="+mn-lt"/>
                          <a:ea typeface="+mn-ea"/>
                          <a:cs typeface="+mn-cs"/>
                        </a:rPr>
                        <a:t>Refactored Entry Summary Types 01, 03, and 11 in new ACE Platform </a:t>
                      </a:r>
                    </a:p>
                    <a:p>
                      <a:pPr marL="344488" marR="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strike="noStrike" kern="1200" baseline="0" dirty="0" smtClean="0">
                          <a:solidFill>
                            <a:schemeClr val="tx1"/>
                          </a:solidFill>
                          <a:latin typeface="+mn-lt"/>
                          <a:ea typeface="+mn-ea"/>
                          <a:cs typeface="+mn-cs"/>
                        </a:rPr>
                        <a:t>Seamless for filers.</a:t>
                      </a:r>
                    </a:p>
                    <a:p>
                      <a:pPr marL="344488" marR="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strike="noStrike" kern="1200" baseline="0" dirty="0" smtClean="0">
                          <a:solidFill>
                            <a:schemeClr val="tx1"/>
                          </a:solidFill>
                          <a:latin typeface="+mn-lt"/>
                          <a:ea typeface="+mn-ea"/>
                          <a:cs typeface="+mn-cs"/>
                        </a:rPr>
                        <a:t>CBP encourages testing in CERT prior to deployment.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baseline="0" dirty="0" smtClean="0">
                          <a:solidFill>
                            <a:schemeClr val="tx1"/>
                          </a:solidFill>
                          <a:latin typeface="+mn-lt"/>
                          <a:ea typeface="+mn-ea"/>
                          <a:cs typeface="+mn-cs"/>
                        </a:rPr>
                        <a:t>Entry Type 52, Entry Summary Types 51 &amp; 52</a:t>
                      </a:r>
                    </a:p>
                    <a:p>
                      <a:pPr marL="344488" marR="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tx1"/>
                          </a:solidFill>
                          <a:latin typeface="+mn-lt"/>
                          <a:ea typeface="+mn-ea"/>
                          <a:cs typeface="+mn-cs"/>
                        </a:rPr>
                        <a:t>Entry type 52 (Government – Dutiable).</a:t>
                      </a:r>
                    </a:p>
                    <a:p>
                      <a:pPr marL="344488" marR="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tx1"/>
                          </a:solidFill>
                          <a:latin typeface="+mn-lt"/>
                          <a:ea typeface="+mn-ea"/>
                          <a:cs typeface="+mn-cs"/>
                        </a:rPr>
                        <a:t>Entry summary types 51 (Defense Contract Administration Service Region (DCASR) and 52.</a:t>
                      </a:r>
                    </a:p>
                    <a:p>
                      <a:pPr marL="344488" marR="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baseline="0" dirty="0" smtClean="0">
                        <a:solidFill>
                          <a:schemeClr val="tx1"/>
                        </a:solidFill>
                      </a:endParaRPr>
                    </a:p>
                  </a:txBody>
                  <a:tcPr marL="91445" marR="91445" marT="45713" marB="45713">
                    <a:solidFill>
                      <a:srgbClr val="D0D8E8"/>
                    </a:solidFill>
                  </a:tcPr>
                </a:tc>
              </a:tr>
            </a:tbl>
          </a:graphicData>
        </a:graphic>
      </p:graphicFrame>
      <p:graphicFrame>
        <p:nvGraphicFramePr>
          <p:cNvPr id="10" name="Table 9"/>
          <p:cNvGraphicFramePr>
            <a:graphicFrameLocks noGrp="1"/>
          </p:cNvGraphicFramePr>
          <p:nvPr>
            <p:extLst/>
          </p:nvPr>
        </p:nvGraphicFramePr>
        <p:xfrm>
          <a:off x="6417682" y="974034"/>
          <a:ext cx="4648200" cy="5138531"/>
        </p:xfrm>
        <a:graphic>
          <a:graphicData uri="http://schemas.openxmlformats.org/drawingml/2006/table">
            <a:tbl>
              <a:tblPr firstRow="1" bandRow="1">
                <a:tableStyleId>{5C22544A-7EE6-4342-B048-85BDC9FD1C3A}</a:tableStyleId>
              </a:tblPr>
              <a:tblGrid>
                <a:gridCol w="4648200"/>
              </a:tblGrid>
              <a:tr h="417149">
                <a:tc>
                  <a:txBody>
                    <a:bodyPr/>
                    <a:lstStyle/>
                    <a:p>
                      <a:pPr algn="ctr"/>
                      <a:r>
                        <a:rPr lang="en-US" sz="1500" dirty="0" smtClean="0"/>
                        <a:t>CERT Testing</a:t>
                      </a:r>
                      <a:endParaRPr lang="en-US" sz="1500" dirty="0">
                        <a:solidFill>
                          <a:schemeClr val="bg1"/>
                        </a:solidFill>
                      </a:endParaRPr>
                    </a:p>
                  </a:txBody>
                  <a:tcPr marL="91439" marR="91439" marT="45713" marB="45713">
                    <a:solidFill>
                      <a:srgbClr val="4F81BD"/>
                    </a:solidFill>
                  </a:tcPr>
                </a:tc>
              </a:tr>
              <a:tr h="4721382">
                <a:tc>
                  <a:txBody>
                    <a:bodyPr/>
                    <a:lstStyle/>
                    <a:p>
                      <a:r>
                        <a:rPr lang="en-US" sz="1600" b="1" kern="1200" baseline="0" dirty="0" smtClean="0">
                          <a:solidFill>
                            <a:schemeClr val="tx1"/>
                          </a:solidFill>
                          <a:latin typeface="+mn-lt"/>
                          <a:ea typeface="+mn-ea"/>
                          <a:cs typeface="+mn-cs"/>
                        </a:rPr>
                        <a:t> </a:t>
                      </a:r>
                      <a:endParaRPr lang="en-US" sz="1600" b="0" kern="1200" baseline="0" dirty="0" smtClean="0">
                        <a:solidFill>
                          <a:schemeClr val="tx1"/>
                        </a:solidFill>
                        <a:latin typeface="+mn-lt"/>
                        <a:ea typeface="+mn-ea"/>
                        <a:cs typeface="+mn-cs"/>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baseline="0" dirty="0" smtClean="0">
                          <a:solidFill>
                            <a:schemeClr val="tx1"/>
                          </a:solidFill>
                          <a:latin typeface="+mn-lt"/>
                          <a:ea typeface="+mn-ea"/>
                          <a:cs typeface="+mn-cs"/>
                        </a:rPr>
                        <a:t>On May 20th, much of the code needed for the November 1, 2015 mandatory date was deployed to the Certification environment for testing by all trade filers.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baseline="0" dirty="0" smtClean="0">
                          <a:solidFill>
                            <a:schemeClr val="tx1"/>
                          </a:solidFill>
                          <a:latin typeface="+mn-lt"/>
                          <a:ea typeface="+mn-ea"/>
                          <a:cs typeface="+mn-cs"/>
                        </a:rPr>
                        <a:t>CBP strongly recommends trade filers work with their Client Reps to test new and existing entry and entry summary capabilities (including entry/entry summary types 01, 03, and 11)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baseline="0" dirty="0" smtClean="0">
                          <a:solidFill>
                            <a:schemeClr val="tx1"/>
                          </a:solidFill>
                          <a:latin typeface="+mn-lt"/>
                          <a:ea typeface="+mn-ea"/>
                          <a:cs typeface="+mn-cs"/>
                        </a:rPr>
                        <a:t>Implementation Guides are posted to CBP.gov/</a:t>
                      </a:r>
                      <a:r>
                        <a:rPr lang="en-US" sz="1600" b="0" kern="1200" baseline="0" dirty="0" err="1" smtClean="0">
                          <a:solidFill>
                            <a:schemeClr val="tx1"/>
                          </a:solidFill>
                          <a:latin typeface="+mn-lt"/>
                          <a:ea typeface="+mn-ea"/>
                          <a:cs typeface="+mn-cs"/>
                        </a:rPr>
                        <a:t>ACE.Mail</a:t>
                      </a:r>
                      <a:r>
                        <a:rPr lang="en-US" sz="1600" b="0" kern="1200" baseline="0" dirty="0" smtClean="0">
                          <a:solidFill>
                            <a:schemeClr val="tx1"/>
                          </a:solidFill>
                          <a:latin typeface="+mn-lt"/>
                          <a:ea typeface="+mn-ea"/>
                          <a:cs typeface="+mn-cs"/>
                        </a:rPr>
                        <a:t>.</a:t>
                      </a:r>
                    </a:p>
                  </a:txBody>
                  <a:tcPr marL="91439" marR="91439" marT="45713" marB="45713">
                    <a:solidFill>
                      <a:srgbClr val="D0D8E8"/>
                    </a:solidFill>
                  </a:tcPr>
                </a:tc>
              </a:tr>
            </a:tbl>
          </a:graphicData>
        </a:graphic>
      </p:graphicFrame>
    </p:spTree>
    <p:extLst>
      <p:ext uri="{BB962C8B-B14F-4D97-AF65-F5344CB8AC3E}">
        <p14:creationId xmlns:p14="http://schemas.microsoft.com/office/powerpoint/2010/main" val="39394298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14"/>
            <a:ext cx="11887200" cy="995212"/>
          </a:xfrm>
        </p:spPr>
        <p:txBody>
          <a:bodyPr>
            <a:normAutofit/>
          </a:bodyPr>
          <a:lstStyle/>
          <a:p>
            <a:r>
              <a:rPr lang="en-US" dirty="0">
                <a:solidFill>
                  <a:srgbClr val="002981"/>
                </a:solidFill>
                <a:latin typeface="Arial" panose="020B0604020202020204" pitchFamily="34" charset="0"/>
                <a:cs typeface="Arial" panose="020B0604020202020204" pitchFamily="34" charset="0"/>
              </a:rPr>
              <a:t>PGA Readiness for November 1</a:t>
            </a:r>
          </a:p>
        </p:txBody>
      </p:sp>
      <p:sp>
        <p:nvSpPr>
          <p:cNvPr id="3" name="Content Placeholder 2"/>
          <p:cNvSpPr>
            <a:spLocks noGrp="1"/>
          </p:cNvSpPr>
          <p:nvPr>
            <p:ph idx="1"/>
          </p:nvPr>
        </p:nvSpPr>
        <p:spPr>
          <a:xfrm>
            <a:off x="444843" y="815744"/>
            <a:ext cx="11124857" cy="665487"/>
          </a:xfrm>
        </p:spPr>
        <p:txBody>
          <a:bodyPr>
            <a:noAutofit/>
          </a:bodyPr>
          <a:lstStyle/>
          <a:p>
            <a:pPr marL="0" indent="0">
              <a:spcBef>
                <a:spcPts val="900"/>
              </a:spcBef>
              <a:spcAft>
                <a:spcPts val="900"/>
              </a:spcAft>
              <a:buNone/>
            </a:pPr>
            <a:r>
              <a:rPr lang="en-US" sz="1800" dirty="0"/>
              <a:t>CBP and 15 PGAs identified with requirements that must be incorporated into ACE in order to meet the November 1 date for mandatory filing of entry and entry summaries </a:t>
            </a:r>
          </a:p>
        </p:txBody>
      </p:sp>
      <p:sp>
        <p:nvSpPr>
          <p:cNvPr id="4" name="Slide Number Placeholder 3"/>
          <p:cNvSpPr>
            <a:spLocks noGrp="1"/>
          </p:cNvSpPr>
          <p:nvPr>
            <p:ph type="sldNum" sz="quarter" idx="12"/>
          </p:nvPr>
        </p:nvSpPr>
        <p:spPr/>
        <p:txBody>
          <a:bodyPr/>
          <a:lstStyle/>
          <a:p>
            <a:fld id="{79EAEC70-801A-45D8-B22B-5AE5B39CCE58}" type="slidenum">
              <a:rPr lang="en-US" smtClean="0">
                <a:solidFill>
                  <a:prstClr val="black">
                    <a:tint val="75000"/>
                  </a:prstClr>
                </a:solidFill>
              </a:rPr>
              <a:pPr/>
              <a:t>61</a:t>
            </a:fld>
            <a:endParaRPr lang="en-US" dirty="0">
              <a:solidFill>
                <a:prstClr val="black">
                  <a:tint val="75000"/>
                </a:prstClr>
              </a:solidFill>
            </a:endParaRPr>
          </a:p>
        </p:txBody>
      </p:sp>
      <p:graphicFrame>
        <p:nvGraphicFramePr>
          <p:cNvPr id="5" name="Table 4"/>
          <p:cNvGraphicFramePr>
            <a:graphicFrameLocks noGrp="1"/>
          </p:cNvGraphicFramePr>
          <p:nvPr>
            <p:extLst/>
          </p:nvPr>
        </p:nvGraphicFramePr>
        <p:xfrm>
          <a:off x="541870" y="1731010"/>
          <a:ext cx="11006665" cy="4343400"/>
        </p:xfrm>
        <a:graphic>
          <a:graphicData uri="http://schemas.openxmlformats.org/drawingml/2006/table">
            <a:tbl>
              <a:tblPr firstRow="1" bandRow="1">
                <a:tableStyleId>{5C22544A-7EE6-4342-B048-85BDC9FD1C3A}</a:tableStyleId>
              </a:tblPr>
              <a:tblGrid>
                <a:gridCol w="4614333"/>
                <a:gridCol w="6392332"/>
              </a:tblGrid>
              <a:tr h="370840">
                <a:tc>
                  <a:txBody>
                    <a:bodyPr/>
                    <a:lstStyle/>
                    <a:p>
                      <a:r>
                        <a:rPr lang="en-US" sz="1200" dirty="0" smtClean="0"/>
                        <a:t>Department</a:t>
                      </a:r>
                      <a:endParaRPr lang="en-US" sz="1200" dirty="0"/>
                    </a:p>
                  </a:txBody>
                  <a:tcPr/>
                </a:tc>
                <a:tc>
                  <a:txBody>
                    <a:bodyPr/>
                    <a:lstStyle/>
                    <a:p>
                      <a:r>
                        <a:rPr lang="en-US" sz="1200" dirty="0" smtClean="0"/>
                        <a:t>Agency </a:t>
                      </a:r>
                      <a:endParaRPr lang="en-US" sz="1200" dirty="0"/>
                    </a:p>
                  </a:txBody>
                  <a:tcPr/>
                </a:tc>
              </a:tr>
              <a:tr h="122499">
                <a:tc>
                  <a:txBody>
                    <a:bodyPr/>
                    <a:lstStyle/>
                    <a:p>
                      <a:r>
                        <a:rPr lang="en-US" sz="1200" dirty="0" smtClean="0"/>
                        <a:t>Department of Agriculture</a:t>
                      </a:r>
                      <a:endParaRPr lang="en-US" sz="1200" dirty="0"/>
                    </a:p>
                  </a:txBody>
                  <a:tcPr/>
                </a:tc>
                <a:tc>
                  <a:txBody>
                    <a:bodyPr/>
                    <a:lstStyle/>
                    <a:p>
                      <a:pPr marL="285750" indent="-285750">
                        <a:buFont typeface="Arial" panose="020B0604020202020204" pitchFamily="34" charset="0"/>
                        <a:buChar char="•"/>
                      </a:pPr>
                      <a:r>
                        <a:rPr lang="en-US" sz="1200" dirty="0" smtClean="0"/>
                        <a:t>Agricultural Marketing Service (AMS)</a:t>
                      </a:r>
                    </a:p>
                    <a:p>
                      <a:pPr marL="285750" indent="-285750">
                        <a:buFont typeface="Arial" panose="020B0604020202020204" pitchFamily="34" charset="0"/>
                        <a:buChar char="•"/>
                      </a:pPr>
                      <a:r>
                        <a:rPr lang="en-US" sz="1200" dirty="0" smtClean="0"/>
                        <a:t>Food Safety and Inspection Service (FSIS)</a:t>
                      </a:r>
                    </a:p>
                    <a:p>
                      <a:pPr marL="285750" indent="-285750">
                        <a:buFont typeface="Arial" panose="020B0604020202020204" pitchFamily="34" charset="0"/>
                        <a:buChar char="•"/>
                      </a:pPr>
                      <a:r>
                        <a:rPr lang="en-US" sz="1200" dirty="0" smtClean="0"/>
                        <a:t>Animal and Plant Health Inspection Service (APHIS)</a:t>
                      </a:r>
                      <a:endParaRPr lang="en-US" sz="1200" dirty="0"/>
                    </a:p>
                  </a:txBody>
                  <a:tcPr/>
                </a:tc>
              </a:tr>
              <a:tr h="234894">
                <a:tc>
                  <a:txBody>
                    <a:bodyPr/>
                    <a:lstStyle/>
                    <a:p>
                      <a:r>
                        <a:rPr lang="en-US" sz="1200" dirty="0" smtClean="0"/>
                        <a:t>Department of Commerce</a:t>
                      </a:r>
                      <a:endParaRPr lang="en-US" sz="1200" dirty="0"/>
                    </a:p>
                  </a:txBody>
                  <a:tcPr/>
                </a:tc>
                <a:tc>
                  <a:txBody>
                    <a:bodyPr/>
                    <a:lstStyle/>
                    <a:p>
                      <a:pPr marL="285750" indent="-285750">
                        <a:buFont typeface="Arial" panose="020B0604020202020204" pitchFamily="34" charset="0"/>
                        <a:buChar char="•"/>
                      </a:pPr>
                      <a:r>
                        <a:rPr lang="en-US" sz="1200" dirty="0" smtClean="0"/>
                        <a:t>National Marine Fisheries Service (NMFS)</a:t>
                      </a:r>
                    </a:p>
                    <a:p>
                      <a:pPr marL="285750" indent="-285750">
                        <a:buFont typeface="Arial" panose="020B0604020202020204" pitchFamily="34" charset="0"/>
                        <a:buChar char="•"/>
                      </a:pPr>
                      <a:r>
                        <a:rPr lang="en-US" sz="1200" dirty="0" smtClean="0"/>
                        <a:t>Enforcement and Compliance (E&amp;C)</a:t>
                      </a:r>
                      <a:endParaRPr lang="en-US" sz="1200" dirty="0"/>
                    </a:p>
                  </a:txBody>
                  <a:tcPr/>
                </a:tc>
              </a:tr>
              <a:tr h="215844">
                <a:tc>
                  <a:txBody>
                    <a:bodyPr/>
                    <a:lstStyle/>
                    <a:p>
                      <a:r>
                        <a:rPr lang="en-US" sz="1200" dirty="0" smtClean="0"/>
                        <a:t>Department of Defense</a:t>
                      </a:r>
                      <a:endParaRPr lang="en-US" sz="1200" dirty="0"/>
                    </a:p>
                  </a:txBody>
                  <a:tcPr/>
                </a:tc>
                <a:tc>
                  <a:txBody>
                    <a:bodyPr/>
                    <a:lstStyle/>
                    <a:p>
                      <a:pPr marL="285750" indent="-285750">
                        <a:buFont typeface="Arial" panose="020B0604020202020204" pitchFamily="34" charset="0"/>
                        <a:buChar char="•"/>
                      </a:pPr>
                      <a:r>
                        <a:rPr lang="en-US" sz="1200" dirty="0" smtClean="0"/>
                        <a:t>Defense Contracts Management Agency (DCMA)</a:t>
                      </a:r>
                      <a:endParaRPr lang="en-US" sz="1200" dirty="0"/>
                    </a:p>
                  </a:txBody>
                  <a:tcPr/>
                </a:tc>
              </a:tr>
              <a:tr h="0">
                <a:tc>
                  <a:txBody>
                    <a:bodyPr/>
                    <a:lstStyle/>
                    <a:p>
                      <a:r>
                        <a:rPr lang="en-US" sz="1200" dirty="0" smtClean="0"/>
                        <a:t>Department of Health &amp; Human</a:t>
                      </a:r>
                      <a:r>
                        <a:rPr lang="en-US" sz="1200" baseline="0" dirty="0" smtClean="0"/>
                        <a:t> Services</a:t>
                      </a:r>
                      <a:endParaRPr lang="en-US" sz="1200" dirty="0"/>
                    </a:p>
                  </a:txBody>
                  <a:tcPr/>
                </a:tc>
                <a:tc>
                  <a:txBody>
                    <a:bodyPr/>
                    <a:lstStyle/>
                    <a:p>
                      <a:pPr marL="285750" indent="-285750">
                        <a:buFont typeface="Arial" panose="020B0604020202020204" pitchFamily="34" charset="0"/>
                        <a:buChar char="•"/>
                      </a:pPr>
                      <a:r>
                        <a:rPr lang="en-US" sz="1200" dirty="0" smtClean="0"/>
                        <a:t>Centers for Disease Control and Prevention (CDC)</a:t>
                      </a:r>
                    </a:p>
                    <a:p>
                      <a:pPr marL="285750" indent="-285750">
                        <a:buFont typeface="Arial" panose="020B0604020202020204" pitchFamily="34" charset="0"/>
                        <a:buChar char="•"/>
                      </a:pPr>
                      <a:r>
                        <a:rPr lang="en-US" sz="1200" dirty="0" smtClean="0"/>
                        <a:t>Food and Drug Administration (FDA)</a:t>
                      </a:r>
                      <a:endParaRPr lang="en-US" sz="1200" dirty="0"/>
                    </a:p>
                  </a:txBody>
                  <a:tcPr/>
                </a:tc>
              </a:tr>
              <a:tr h="170124">
                <a:tc>
                  <a:txBody>
                    <a:bodyPr/>
                    <a:lstStyle/>
                    <a:p>
                      <a:r>
                        <a:rPr lang="en-US" sz="1200" dirty="0" smtClean="0"/>
                        <a:t>Department of Homeland</a:t>
                      </a:r>
                      <a:r>
                        <a:rPr lang="en-US" sz="1200" baseline="0" dirty="0" smtClean="0"/>
                        <a:t> Security</a:t>
                      </a:r>
                      <a:endParaRPr lang="en-US" sz="1200" dirty="0"/>
                    </a:p>
                  </a:txBody>
                  <a:tcPr/>
                </a:tc>
                <a:tc>
                  <a:txBody>
                    <a:bodyPr/>
                    <a:lstStyle/>
                    <a:p>
                      <a:pPr marL="285750" indent="-285750">
                        <a:buFont typeface="Arial" panose="020B0604020202020204" pitchFamily="34" charset="0"/>
                        <a:buChar char="•"/>
                      </a:pPr>
                      <a:r>
                        <a:rPr lang="en-US" sz="1200" dirty="0" smtClean="0"/>
                        <a:t>U.S. Customs and Border Protection (CBP)</a:t>
                      </a:r>
                      <a:endParaRPr lang="en-US" sz="1200" dirty="0"/>
                    </a:p>
                  </a:txBody>
                  <a:tcPr/>
                </a:tc>
              </a:tr>
              <a:tr h="0">
                <a:tc>
                  <a:txBody>
                    <a:bodyPr/>
                    <a:lstStyle/>
                    <a:p>
                      <a:r>
                        <a:rPr lang="en-US" sz="1200" dirty="0" smtClean="0"/>
                        <a:t>Department of the Interior</a:t>
                      </a:r>
                      <a:endParaRPr lang="en-US" sz="1200" dirty="0"/>
                    </a:p>
                  </a:txBody>
                  <a:tcPr/>
                </a:tc>
                <a:tc>
                  <a:txBody>
                    <a:bodyPr/>
                    <a:lstStyle/>
                    <a:p>
                      <a:pPr marL="285750" indent="-285750">
                        <a:buFont typeface="Arial" panose="020B0604020202020204" pitchFamily="34" charset="0"/>
                        <a:buChar char="•"/>
                      </a:pPr>
                      <a:r>
                        <a:rPr lang="en-US" sz="1200" dirty="0" smtClean="0"/>
                        <a:t>Fish and Wildlife Service (FWS)</a:t>
                      </a:r>
                      <a:endParaRPr lang="en-US" sz="1200" dirty="0"/>
                    </a:p>
                  </a:txBody>
                  <a:tcPr/>
                </a:tc>
              </a:tr>
              <a:tr h="0">
                <a:tc>
                  <a:txBody>
                    <a:bodyPr/>
                    <a:lstStyle/>
                    <a:p>
                      <a:r>
                        <a:rPr lang="en-US" sz="1200" dirty="0" smtClean="0"/>
                        <a:t>Department of Justice </a:t>
                      </a:r>
                      <a:endParaRPr lang="en-US" sz="1200" dirty="0"/>
                    </a:p>
                  </a:txBody>
                  <a:tcPr/>
                </a:tc>
                <a:tc>
                  <a:txBody>
                    <a:bodyPr/>
                    <a:lstStyle/>
                    <a:p>
                      <a:pPr marL="285750" indent="-285750">
                        <a:buFont typeface="Arial" panose="020B0604020202020204" pitchFamily="34" charset="0"/>
                        <a:buChar char="•"/>
                      </a:pPr>
                      <a:r>
                        <a:rPr lang="en-US" sz="1200" dirty="0" smtClean="0"/>
                        <a:t>Bureau of Alcohol, Tobacco, Firearms and Explosives (ATF)</a:t>
                      </a:r>
                    </a:p>
                    <a:p>
                      <a:pPr marL="285750" indent="-285750">
                        <a:buFont typeface="Arial" panose="020B0604020202020204" pitchFamily="34" charset="0"/>
                        <a:buChar char="•"/>
                      </a:pPr>
                      <a:r>
                        <a:rPr lang="en-US" sz="1200" dirty="0" smtClean="0"/>
                        <a:t>Drug Enforcement Administration (DEA)</a:t>
                      </a:r>
                      <a:endParaRPr lang="en-US" sz="1200" dirty="0"/>
                    </a:p>
                  </a:txBody>
                  <a:tcPr/>
                </a:tc>
              </a:tr>
              <a:tr h="314960">
                <a:tc>
                  <a:txBody>
                    <a:bodyPr/>
                    <a:lstStyle/>
                    <a:p>
                      <a:r>
                        <a:rPr lang="en-US" sz="1200" dirty="0" smtClean="0"/>
                        <a:t>Department</a:t>
                      </a:r>
                      <a:r>
                        <a:rPr lang="en-US" sz="1200" baseline="0" dirty="0" smtClean="0"/>
                        <a:t> of State</a:t>
                      </a:r>
                      <a:endParaRPr lang="en-US" sz="1200" dirty="0"/>
                    </a:p>
                  </a:txBody>
                  <a:tcPr/>
                </a:tc>
                <a:tc>
                  <a:txBody>
                    <a:bodyPr/>
                    <a:lstStyle/>
                    <a:p>
                      <a:pPr marL="285750" indent="-285750">
                        <a:buFont typeface="Arial" panose="020B0604020202020204" pitchFamily="34" charset="0"/>
                        <a:buChar char="•"/>
                      </a:pPr>
                      <a:r>
                        <a:rPr lang="en-US" sz="1200" dirty="0" smtClean="0"/>
                        <a:t>Directorate of Defense Trade Controls (DDTC)</a:t>
                      </a:r>
                      <a:endParaRPr lang="en-US" sz="1200" dirty="0"/>
                    </a:p>
                  </a:txBody>
                  <a:tcPr/>
                </a:tc>
              </a:tr>
              <a:tr h="0">
                <a:tc>
                  <a:txBody>
                    <a:bodyPr/>
                    <a:lstStyle/>
                    <a:p>
                      <a:r>
                        <a:rPr lang="en-US" sz="1200" dirty="0" smtClean="0"/>
                        <a:t>Department</a:t>
                      </a:r>
                      <a:r>
                        <a:rPr lang="en-US" sz="1200" baseline="0" dirty="0" smtClean="0"/>
                        <a:t> of Transportation</a:t>
                      </a:r>
                      <a:endParaRPr lang="en-US" sz="1200" dirty="0"/>
                    </a:p>
                  </a:txBody>
                  <a:tcPr/>
                </a:tc>
                <a:tc>
                  <a:txBody>
                    <a:bodyPr/>
                    <a:lstStyle/>
                    <a:p>
                      <a:pPr marL="285750" indent="-285750">
                        <a:buFont typeface="Arial" panose="020B0604020202020204" pitchFamily="34" charset="0"/>
                        <a:buChar char="•"/>
                      </a:pPr>
                      <a:r>
                        <a:rPr lang="en-US" sz="1200" dirty="0" smtClean="0"/>
                        <a:t>National Highway Traffic Safety Administration (NHTSA)</a:t>
                      </a:r>
                      <a:endParaRPr lang="en-US" sz="1200" dirty="0"/>
                    </a:p>
                  </a:txBody>
                  <a:tcPr/>
                </a:tc>
              </a:tr>
              <a:tr h="217805">
                <a:tc>
                  <a:txBody>
                    <a:bodyPr/>
                    <a:lstStyle/>
                    <a:p>
                      <a:r>
                        <a:rPr lang="en-US" sz="1200" dirty="0" smtClean="0"/>
                        <a:t>Department</a:t>
                      </a:r>
                      <a:r>
                        <a:rPr lang="en-US" sz="1200" baseline="0" dirty="0" smtClean="0"/>
                        <a:t> of Treasury</a:t>
                      </a:r>
                      <a:endParaRPr lang="en-US" sz="1200" dirty="0"/>
                    </a:p>
                  </a:txBody>
                  <a:tcPr/>
                </a:tc>
                <a:tc>
                  <a:txBody>
                    <a:bodyPr/>
                    <a:lstStyle/>
                    <a:p>
                      <a:pPr marL="285750" indent="-285750">
                        <a:buFont typeface="Arial" panose="020B0604020202020204" pitchFamily="34" charset="0"/>
                        <a:buChar char="•"/>
                      </a:pPr>
                      <a:r>
                        <a:rPr lang="en-US" sz="1200" dirty="0" smtClean="0"/>
                        <a:t>Alcohol and Tobacco Tax and Trade (TTB)</a:t>
                      </a:r>
                      <a:endParaRPr lang="en-US" sz="1200" dirty="0"/>
                    </a:p>
                  </a:txBody>
                  <a:tcPr/>
                </a:tc>
              </a:tr>
              <a:tr h="155519">
                <a:tc>
                  <a:txBody>
                    <a:bodyPr/>
                    <a:lstStyle/>
                    <a:p>
                      <a:r>
                        <a:rPr lang="en-US" sz="1200" dirty="0" smtClean="0"/>
                        <a:t>Independent Agencies</a:t>
                      </a:r>
                      <a:endParaRPr lang="en-US" sz="1200" dirty="0"/>
                    </a:p>
                  </a:txBody>
                  <a:tcPr/>
                </a:tc>
                <a:tc>
                  <a:txBody>
                    <a:bodyPr/>
                    <a:lstStyle/>
                    <a:p>
                      <a:pPr marL="285750" indent="-285750">
                        <a:buFont typeface="Arial" panose="020B0604020202020204" pitchFamily="34" charset="0"/>
                        <a:buChar char="•"/>
                      </a:pPr>
                      <a:r>
                        <a:rPr lang="en-US" sz="1200" dirty="0" smtClean="0"/>
                        <a:t>Environmental Protection Agency (EPA)</a:t>
                      </a:r>
                      <a:endParaRPr lang="en-US" sz="1200" dirty="0"/>
                    </a:p>
                  </a:txBody>
                  <a:tcPr/>
                </a:tc>
              </a:tr>
            </a:tbl>
          </a:graphicData>
        </a:graphic>
      </p:graphicFrame>
    </p:spTree>
    <p:extLst>
      <p:ext uri="{BB962C8B-B14F-4D97-AF65-F5344CB8AC3E}">
        <p14:creationId xmlns:p14="http://schemas.microsoft.com/office/powerpoint/2010/main" val="20973727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399522" y="1172227"/>
            <a:ext cx="5157787" cy="823912"/>
          </a:xfrm>
        </p:spPr>
        <p:txBody>
          <a:bodyPr/>
          <a:lstStyle/>
          <a:p>
            <a:r>
              <a:rPr lang="en-US" dirty="0" smtClean="0"/>
              <a:t>PGA Data</a:t>
            </a:r>
            <a:endParaRPr lang="en-US" dirty="0"/>
          </a:p>
        </p:txBody>
      </p:sp>
      <p:sp>
        <p:nvSpPr>
          <p:cNvPr id="12" name="Content Placeholder 11"/>
          <p:cNvSpPr>
            <a:spLocks noGrp="1"/>
          </p:cNvSpPr>
          <p:nvPr>
            <p:ph sz="half" idx="2"/>
          </p:nvPr>
        </p:nvSpPr>
        <p:spPr>
          <a:xfrm>
            <a:off x="399522" y="2044558"/>
            <a:ext cx="5772683" cy="4145107"/>
          </a:xfrm>
        </p:spPr>
        <p:txBody>
          <a:bodyPr>
            <a:normAutofit/>
          </a:bodyPr>
          <a:lstStyle/>
          <a:p>
            <a:r>
              <a:rPr lang="en-US" sz="2000" dirty="0"/>
              <a:t>Lists </a:t>
            </a:r>
            <a:r>
              <a:rPr lang="en-US" sz="2000" dirty="0" smtClean="0"/>
              <a:t>of all </a:t>
            </a:r>
            <a:r>
              <a:rPr lang="en-US" sz="2000" dirty="0"/>
              <a:t>forms that must be submitted in ACE </a:t>
            </a:r>
            <a:r>
              <a:rPr lang="en-US" sz="2000" dirty="0" smtClean="0"/>
              <a:t>come Nov 1 available </a:t>
            </a:r>
            <a:r>
              <a:rPr lang="en-US" sz="2000" dirty="0"/>
              <a:t>at </a:t>
            </a:r>
            <a:r>
              <a:rPr lang="en-US" sz="2000" dirty="0" smtClean="0">
                <a:hlinkClick r:id="rId3"/>
              </a:rPr>
              <a:t>www.cbp.gov/ace</a:t>
            </a:r>
            <a:r>
              <a:rPr lang="en-US" sz="2000" dirty="0" smtClean="0"/>
              <a:t>  </a:t>
            </a:r>
            <a:endParaRPr lang="en-US" sz="2000" dirty="0"/>
          </a:p>
          <a:p>
            <a:r>
              <a:rPr lang="en-US" sz="2000" dirty="0" smtClean="0"/>
              <a:t>Identified mechanisms for submitting data:</a:t>
            </a:r>
            <a:endParaRPr lang="en-US" sz="2000" dirty="0"/>
          </a:p>
          <a:p>
            <a:pPr lvl="1"/>
            <a:r>
              <a:rPr lang="en-US" sz="1800" dirty="0"/>
              <a:t>PGA Message Set </a:t>
            </a:r>
            <a:r>
              <a:rPr lang="en-US" sz="1800" dirty="0" smtClean="0"/>
              <a:t>(</a:t>
            </a:r>
            <a:r>
              <a:rPr lang="en-US" sz="1800" dirty="0"/>
              <a:t>EDI Transmission)</a:t>
            </a:r>
          </a:p>
          <a:p>
            <a:pPr lvl="1"/>
            <a:r>
              <a:rPr lang="en-US" sz="1800" dirty="0"/>
              <a:t>Document Image </a:t>
            </a:r>
            <a:r>
              <a:rPr lang="en-US" sz="1800" dirty="0" smtClean="0"/>
              <a:t/>
            </a:r>
            <a:br>
              <a:rPr lang="en-US" sz="1800" dirty="0" smtClean="0"/>
            </a:br>
            <a:r>
              <a:rPr lang="en-US" sz="1800" dirty="0" smtClean="0"/>
              <a:t>System </a:t>
            </a:r>
            <a:r>
              <a:rPr lang="en-US" sz="1800" dirty="0"/>
              <a:t>(DIS)</a:t>
            </a:r>
          </a:p>
          <a:p>
            <a:endParaRPr lang="en-US" sz="2000" dirty="0"/>
          </a:p>
        </p:txBody>
      </p:sp>
      <p:sp>
        <p:nvSpPr>
          <p:cNvPr id="13" name="Text Placeholder 12"/>
          <p:cNvSpPr>
            <a:spLocks noGrp="1"/>
          </p:cNvSpPr>
          <p:nvPr>
            <p:ph type="body" sz="quarter" idx="3"/>
          </p:nvPr>
        </p:nvSpPr>
        <p:spPr/>
        <p:txBody>
          <a:bodyPr/>
          <a:lstStyle/>
          <a:p>
            <a:r>
              <a:rPr lang="en-US" dirty="0" smtClean="0"/>
              <a:t>Rollout of PGA Capabilities</a:t>
            </a:r>
            <a:endParaRPr lang="en-US" dirty="0"/>
          </a:p>
        </p:txBody>
      </p:sp>
      <p:sp>
        <p:nvSpPr>
          <p:cNvPr id="14" name="Content Placeholder 13"/>
          <p:cNvSpPr>
            <a:spLocks noGrp="1"/>
          </p:cNvSpPr>
          <p:nvPr>
            <p:ph sz="quarter" idx="4"/>
          </p:nvPr>
        </p:nvSpPr>
        <p:spPr>
          <a:xfrm>
            <a:off x="6172206" y="2044558"/>
            <a:ext cx="5867740" cy="4145107"/>
          </a:xfrm>
        </p:spPr>
        <p:txBody>
          <a:bodyPr>
            <a:normAutofit/>
          </a:bodyPr>
          <a:lstStyle/>
          <a:p>
            <a:r>
              <a:rPr lang="en-US" sz="2000" dirty="0"/>
              <a:t>PGAs will </a:t>
            </a:r>
            <a:r>
              <a:rPr lang="en-US" sz="2000" dirty="0" smtClean="0"/>
              <a:t>support series of pilots beginning in July </a:t>
            </a:r>
            <a:r>
              <a:rPr lang="en-US" sz="2000" dirty="0"/>
              <a:t>2015</a:t>
            </a:r>
          </a:p>
          <a:p>
            <a:pPr lvl="1"/>
            <a:r>
              <a:rPr lang="en-US" sz="1800" dirty="0"/>
              <a:t>12 ports involved in initial rollout</a:t>
            </a:r>
          </a:p>
          <a:p>
            <a:pPr lvl="1"/>
            <a:r>
              <a:rPr lang="en-US" sz="1800" dirty="0"/>
              <a:t>Support new processes for receiving </a:t>
            </a:r>
            <a:r>
              <a:rPr lang="en-US" sz="1800" dirty="0" smtClean="0"/>
              <a:t>and processing PGA data</a:t>
            </a:r>
            <a:endParaRPr lang="en-US" sz="1800" dirty="0"/>
          </a:p>
        </p:txBody>
      </p:sp>
      <p:sp>
        <p:nvSpPr>
          <p:cNvPr id="4" name="Slide Number Placeholder 3"/>
          <p:cNvSpPr>
            <a:spLocks noGrp="1"/>
          </p:cNvSpPr>
          <p:nvPr>
            <p:ph type="sldNum" sz="quarter" idx="12"/>
          </p:nvPr>
        </p:nvSpPr>
        <p:spPr/>
        <p:txBody>
          <a:bodyPr/>
          <a:lstStyle/>
          <a:p>
            <a:fld id="{79EAEC70-801A-45D8-B22B-5AE5B39CCE58}" type="slidenum">
              <a:rPr lang="en-US" smtClean="0"/>
              <a:pPr/>
              <a:t>62</a:t>
            </a:fld>
            <a:endParaRPr lang="en-US" dirty="0"/>
          </a:p>
        </p:txBody>
      </p:sp>
      <p:sp>
        <p:nvSpPr>
          <p:cNvPr id="2" name="Title 1"/>
          <p:cNvSpPr>
            <a:spLocks noGrp="1"/>
          </p:cNvSpPr>
          <p:nvPr>
            <p:ph type="title"/>
          </p:nvPr>
        </p:nvSpPr>
        <p:spPr/>
        <p:txBody>
          <a:bodyPr>
            <a:noAutofit/>
          </a:bodyPr>
          <a:lstStyle/>
          <a:p>
            <a:r>
              <a:rPr lang="en-US" dirty="0" smtClean="0"/>
              <a:t>Partner Government Agencies Pilots</a:t>
            </a:r>
            <a:endParaRPr lang="en-US" dirty="0"/>
          </a:p>
        </p:txBody>
      </p:sp>
      <p:sp>
        <p:nvSpPr>
          <p:cNvPr id="16" name="Freeform 399"/>
          <p:cNvSpPr>
            <a:spLocks noChangeAspect="1"/>
          </p:cNvSpPr>
          <p:nvPr/>
        </p:nvSpPr>
        <p:spPr bwMode="auto">
          <a:xfrm>
            <a:off x="6787101" y="3841390"/>
            <a:ext cx="4596731" cy="1780981"/>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tx1">
              <a:lumMod val="50000"/>
              <a:lumOff val="50000"/>
            </a:schemeClr>
          </a:solidFill>
          <a:ln w="9525">
            <a:solidFill>
              <a:schemeClr val="accent1">
                <a:lumMod val="60000"/>
                <a:lumOff val="40000"/>
              </a:schemeClr>
            </a:solidFill>
            <a:round/>
            <a:headEnd/>
            <a:tailEnd/>
          </a:ln>
          <a:effectLst>
            <a:outerShdw blurRad="50800" dist="38100" dir="5400000" algn="t" rotWithShape="0">
              <a:prstClr val="black">
                <a:alpha val="40000"/>
              </a:prstClr>
            </a:outerShdw>
          </a:effectLst>
        </p:spPr>
        <p:txBody>
          <a:bodyPr/>
          <a:lstStyle/>
          <a:p>
            <a:endParaRPr lang="en-US" dirty="0"/>
          </a:p>
        </p:txBody>
      </p:sp>
      <p:sp>
        <p:nvSpPr>
          <p:cNvPr id="18" name="Oval 17"/>
          <p:cNvSpPr/>
          <p:nvPr/>
        </p:nvSpPr>
        <p:spPr>
          <a:xfrm>
            <a:off x="10607205" y="4536687"/>
            <a:ext cx="121920" cy="914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9" name="Oval 18"/>
          <p:cNvSpPr/>
          <p:nvPr/>
        </p:nvSpPr>
        <p:spPr>
          <a:xfrm>
            <a:off x="10485285" y="4675119"/>
            <a:ext cx="121920" cy="914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0" name="Oval 19"/>
          <p:cNvSpPr/>
          <p:nvPr/>
        </p:nvSpPr>
        <p:spPr>
          <a:xfrm>
            <a:off x="10363365" y="4315747"/>
            <a:ext cx="121920" cy="914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1" name="Oval 20"/>
          <p:cNvSpPr/>
          <p:nvPr/>
        </p:nvSpPr>
        <p:spPr>
          <a:xfrm>
            <a:off x="10063645" y="4363989"/>
            <a:ext cx="121920" cy="914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2" name="Oval 21"/>
          <p:cNvSpPr/>
          <p:nvPr/>
        </p:nvSpPr>
        <p:spPr>
          <a:xfrm>
            <a:off x="8717445" y="5359776"/>
            <a:ext cx="121920" cy="914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3" name="Oval 22"/>
          <p:cNvSpPr/>
          <p:nvPr/>
        </p:nvSpPr>
        <p:spPr>
          <a:xfrm>
            <a:off x="10185565" y="4755129"/>
            <a:ext cx="121920" cy="914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4" name="Oval 23"/>
          <p:cNvSpPr/>
          <p:nvPr/>
        </p:nvSpPr>
        <p:spPr>
          <a:xfrm>
            <a:off x="10485285" y="4582407"/>
            <a:ext cx="121920" cy="914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5" name="Oval 24"/>
          <p:cNvSpPr/>
          <p:nvPr/>
        </p:nvSpPr>
        <p:spPr>
          <a:xfrm>
            <a:off x="7418659" y="5029449"/>
            <a:ext cx="121920" cy="914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6" name="TextBox 25"/>
          <p:cNvSpPr txBox="1"/>
          <p:nvPr/>
        </p:nvSpPr>
        <p:spPr>
          <a:xfrm>
            <a:off x="6787100" y="5543317"/>
            <a:ext cx="4124960" cy="1200329"/>
          </a:xfrm>
          <a:prstGeom prst="rect">
            <a:avLst/>
          </a:prstGeom>
          <a:noFill/>
        </p:spPr>
        <p:txBody>
          <a:bodyPr wrap="square" numCol="2" rtlCol="0">
            <a:spAutoFit/>
          </a:bodyPr>
          <a:lstStyle/>
          <a:p>
            <a:pPr marL="171450" indent="-171450">
              <a:buFont typeface="Arial" panose="020B0604020202020204" pitchFamily="34" charset="0"/>
              <a:buChar char="•"/>
            </a:pPr>
            <a:r>
              <a:rPr lang="en-US" sz="1200" dirty="0" smtClean="0"/>
              <a:t>Baltimore</a:t>
            </a:r>
          </a:p>
          <a:p>
            <a:pPr marL="171450" indent="-171450">
              <a:buFont typeface="Arial" panose="020B0604020202020204" pitchFamily="34" charset="0"/>
              <a:buChar char="•"/>
            </a:pPr>
            <a:r>
              <a:rPr lang="en-US" sz="1200" dirty="0" smtClean="0"/>
              <a:t>Chicago</a:t>
            </a:r>
            <a:endParaRPr lang="en-US" sz="1200" dirty="0"/>
          </a:p>
          <a:p>
            <a:pPr marL="171450" indent="-171450">
              <a:buFont typeface="Arial" panose="020B0604020202020204" pitchFamily="34" charset="0"/>
              <a:buChar char="•"/>
            </a:pPr>
            <a:r>
              <a:rPr lang="en-US" sz="1200" dirty="0" smtClean="0"/>
              <a:t>Detroit</a:t>
            </a:r>
          </a:p>
          <a:p>
            <a:pPr marL="171450" indent="-171450">
              <a:buFont typeface="Arial" panose="020B0604020202020204" pitchFamily="34" charset="0"/>
              <a:buChar char="•"/>
            </a:pPr>
            <a:r>
              <a:rPr lang="en-US" sz="1200" dirty="0" smtClean="0"/>
              <a:t>Port </a:t>
            </a:r>
            <a:r>
              <a:rPr lang="en-US" sz="1200" dirty="0"/>
              <a:t>Huron</a:t>
            </a:r>
          </a:p>
          <a:p>
            <a:pPr marL="171450" indent="-171450">
              <a:buFont typeface="Arial" panose="020B0604020202020204" pitchFamily="34" charset="0"/>
              <a:buChar char="•"/>
            </a:pPr>
            <a:r>
              <a:rPr lang="en-US" sz="1200" dirty="0"/>
              <a:t>JFK Airport </a:t>
            </a:r>
            <a:endParaRPr lang="en-US" sz="1200" dirty="0" smtClean="0"/>
          </a:p>
          <a:p>
            <a:pPr marL="171450" indent="-171450">
              <a:buFont typeface="Arial" panose="020B0604020202020204" pitchFamily="34" charset="0"/>
              <a:buChar char="•"/>
            </a:pPr>
            <a:r>
              <a:rPr lang="en-US" sz="1200" dirty="0" smtClean="0"/>
              <a:t>Newark</a:t>
            </a:r>
            <a:endParaRPr lang="en-US" sz="1200" dirty="0"/>
          </a:p>
          <a:p>
            <a:pPr marL="171450" indent="-171450">
              <a:buFont typeface="Arial" panose="020B0604020202020204" pitchFamily="34" charset="0"/>
              <a:buChar char="•"/>
            </a:pPr>
            <a:r>
              <a:rPr lang="en-US" sz="1200" dirty="0" smtClean="0"/>
              <a:t>LA</a:t>
            </a:r>
          </a:p>
          <a:p>
            <a:pPr marL="171450" indent="-171450">
              <a:buFont typeface="Arial" panose="020B0604020202020204" pitchFamily="34" charset="0"/>
              <a:buChar char="•"/>
            </a:pPr>
            <a:r>
              <a:rPr lang="en-US" sz="1200" dirty="0" smtClean="0"/>
              <a:t>Long Beach</a:t>
            </a:r>
            <a:endParaRPr lang="en-US" sz="1200" dirty="0"/>
          </a:p>
          <a:p>
            <a:pPr marL="171450" indent="-171450">
              <a:buFont typeface="Arial" panose="020B0604020202020204" pitchFamily="34" charset="0"/>
              <a:buChar char="•"/>
            </a:pPr>
            <a:r>
              <a:rPr lang="en-US" sz="1200" dirty="0"/>
              <a:t>Laredo</a:t>
            </a:r>
          </a:p>
          <a:p>
            <a:pPr marL="171450" indent="-171450">
              <a:buFont typeface="Arial" panose="020B0604020202020204" pitchFamily="34" charset="0"/>
              <a:buChar char="•"/>
            </a:pPr>
            <a:r>
              <a:rPr lang="en-US" sz="1200" dirty="0"/>
              <a:t>Louisville</a:t>
            </a:r>
          </a:p>
          <a:p>
            <a:pPr marL="171450" indent="-171450">
              <a:buFont typeface="Arial" panose="020B0604020202020204" pitchFamily="34" charset="0"/>
              <a:buChar char="•"/>
            </a:pPr>
            <a:r>
              <a:rPr lang="en-US" sz="1200" dirty="0"/>
              <a:t>Otay Mesa</a:t>
            </a:r>
          </a:p>
          <a:p>
            <a:pPr marL="171450" indent="-171450">
              <a:buFont typeface="Arial" panose="020B0604020202020204" pitchFamily="34" charset="0"/>
              <a:buChar char="•"/>
            </a:pPr>
            <a:r>
              <a:rPr lang="en-US" sz="1200" dirty="0"/>
              <a:t>Philadelphia</a:t>
            </a:r>
          </a:p>
        </p:txBody>
      </p:sp>
      <p:sp>
        <p:nvSpPr>
          <p:cNvPr id="27" name="Oval 26"/>
          <p:cNvSpPr/>
          <p:nvPr/>
        </p:nvSpPr>
        <p:spPr>
          <a:xfrm>
            <a:off x="7235779" y="4988178"/>
            <a:ext cx="121920" cy="914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graphicFrame>
        <p:nvGraphicFramePr>
          <p:cNvPr id="28" name="Diagram 27"/>
          <p:cNvGraphicFramePr/>
          <p:nvPr>
            <p:extLst>
              <p:ext uri="{D42A27DB-BD31-4B8C-83A1-F6EECF244321}">
                <p14:modId xmlns:p14="http://schemas.microsoft.com/office/powerpoint/2010/main" val="730988871"/>
              </p:ext>
            </p:extLst>
          </p:nvPr>
        </p:nvGraphicFramePr>
        <p:xfrm>
          <a:off x="494180" y="4564881"/>
          <a:ext cx="5063131" cy="207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641851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up to date on ACE</a:t>
            </a:r>
          </a:p>
        </p:txBody>
      </p:sp>
      <p:graphicFrame>
        <p:nvGraphicFramePr>
          <p:cNvPr id="12" name="Diagram 11"/>
          <p:cNvGraphicFramePr/>
          <p:nvPr>
            <p:extLst>
              <p:ext uri="{D42A27DB-BD31-4B8C-83A1-F6EECF244321}">
                <p14:modId xmlns:p14="http://schemas.microsoft.com/office/powerpoint/2010/main" val="696256298"/>
              </p:ext>
            </p:extLst>
          </p:nvPr>
        </p:nvGraphicFramePr>
        <p:xfrm>
          <a:off x="152400" y="624474"/>
          <a:ext cx="12192000" cy="4427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Slide Number Placeholder 12"/>
          <p:cNvSpPr>
            <a:spLocks noGrp="1"/>
          </p:cNvSpPr>
          <p:nvPr>
            <p:ph type="sldNum" sz="quarter" idx="12"/>
          </p:nvPr>
        </p:nvSpPr>
        <p:spPr/>
        <p:txBody>
          <a:bodyPr/>
          <a:lstStyle/>
          <a:p>
            <a:fld id="{79EAEC70-801A-45D8-B22B-5AE5B39CCE58}" type="slidenum">
              <a:rPr lang="en-US" smtClean="0"/>
              <a:pPr/>
              <a:t>63</a:t>
            </a:fld>
            <a:endParaRPr lang="en-US" dirty="0"/>
          </a:p>
        </p:txBody>
      </p:sp>
      <p:sp>
        <p:nvSpPr>
          <p:cNvPr id="20" name="TextBox 19"/>
          <p:cNvSpPr txBox="1"/>
          <p:nvPr/>
        </p:nvSpPr>
        <p:spPr>
          <a:xfrm>
            <a:off x="3003397" y="4438194"/>
            <a:ext cx="6185211"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b="1" dirty="0">
                <a:solidFill>
                  <a:schemeClr val="tx1">
                    <a:lumMod val="75000"/>
                    <a:lumOff val="25000"/>
                  </a:schemeClr>
                </a:solidFill>
              </a:rPr>
              <a:t>www.cbp.gov/ace</a:t>
            </a:r>
          </a:p>
        </p:txBody>
      </p:sp>
    </p:spTree>
    <p:extLst>
      <p:ext uri="{BB962C8B-B14F-4D97-AF65-F5344CB8AC3E}">
        <p14:creationId xmlns:p14="http://schemas.microsoft.com/office/powerpoint/2010/main" val="15509945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 Support Resources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81350152"/>
              </p:ext>
            </p:extLst>
          </p:nvPr>
        </p:nvGraphicFramePr>
        <p:xfrm>
          <a:off x="137161" y="1409364"/>
          <a:ext cx="3901440" cy="4715214"/>
        </p:xfrm>
        <a:graphic>
          <a:graphicData uri="http://schemas.openxmlformats.org/drawingml/2006/table">
            <a:tbl>
              <a:tblPr firstRow="1" bandRow="1">
                <a:tableStyleId>{F5AB1C69-6EDB-4FF4-983F-18BD219EF322}</a:tableStyleId>
              </a:tblPr>
              <a:tblGrid>
                <a:gridCol w="3901440"/>
              </a:tblGrid>
              <a:tr h="582115">
                <a:tc>
                  <a:txBody>
                    <a:bodyPr/>
                    <a:lstStyle/>
                    <a:p>
                      <a:pPr algn="ctr"/>
                      <a:r>
                        <a:rPr lang="en-US" sz="1900" dirty="0" smtClean="0"/>
                        <a:t>Technical</a:t>
                      </a:r>
                      <a:endParaRPr lang="en-US" sz="1900" dirty="0"/>
                    </a:p>
                  </a:txBody>
                  <a:tcPr marL="121920" marR="121920"/>
                </a:tc>
              </a:tr>
              <a:tr h="1571599">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rPr>
                        <a:t>For technical support with the ACE system, functions or data, please </a:t>
                      </a:r>
                      <a:br>
                        <a:rPr lang="en-US" sz="1600" b="0" baseline="0" dirty="0" smtClean="0">
                          <a:solidFill>
                            <a:schemeClr val="tx1"/>
                          </a:solidFill>
                        </a:rPr>
                      </a:br>
                      <a:r>
                        <a:rPr lang="en-US" sz="1600" b="0" baseline="0" dirty="0" smtClean="0">
                          <a:solidFill>
                            <a:schemeClr val="tx1"/>
                          </a:solidFill>
                        </a:rPr>
                        <a:t>contact:</a:t>
                      </a:r>
                    </a:p>
                  </a:txBody>
                  <a:tcPr marL="121920" marR="121920"/>
                </a:tc>
              </a:tr>
              <a:tr h="2561500">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endParaRPr lang="en-US" sz="1900" b="0" baseline="0" dirty="0" smtClean="0">
                        <a:solidFill>
                          <a:schemeClr val="tx1"/>
                        </a:solidFill>
                      </a:endParaRPr>
                    </a:p>
                    <a:p>
                      <a:pPr marL="0" marR="0" indent="0" algn="l" defTabSz="914377" rtl="0" eaLnBrk="1" fontAlgn="auto" latinLnBrk="0" hangingPunct="1">
                        <a:lnSpc>
                          <a:spcPct val="100000"/>
                        </a:lnSpc>
                        <a:spcBef>
                          <a:spcPts val="0"/>
                        </a:spcBef>
                        <a:spcAft>
                          <a:spcPts val="0"/>
                        </a:spcAft>
                        <a:buClrTx/>
                        <a:buSzTx/>
                        <a:buFontTx/>
                        <a:buNone/>
                        <a:tabLst/>
                        <a:defRPr/>
                      </a:pPr>
                      <a:endParaRPr lang="en-US" sz="1900" b="0" baseline="0" dirty="0" smtClean="0">
                        <a:solidFill>
                          <a:schemeClr val="tx1"/>
                        </a:solidFill>
                      </a:endParaRPr>
                    </a:p>
                    <a:p>
                      <a:pPr marL="0" marR="0" indent="0" algn="l" defTabSz="914377" rtl="0" eaLnBrk="1" fontAlgn="auto" latinLnBrk="0" hangingPunct="1">
                        <a:lnSpc>
                          <a:spcPct val="100000"/>
                        </a:lnSpc>
                        <a:spcBef>
                          <a:spcPts val="0"/>
                        </a:spcBef>
                        <a:spcAft>
                          <a:spcPts val="0"/>
                        </a:spcAft>
                        <a:buClrTx/>
                        <a:buSzTx/>
                        <a:buFontTx/>
                        <a:buNone/>
                        <a:tabLst/>
                        <a:defRPr/>
                      </a:pPr>
                      <a:endParaRPr lang="en-US" sz="1900" b="0" baseline="0" dirty="0" smtClean="0">
                        <a:solidFill>
                          <a:schemeClr val="tx1"/>
                        </a:solidFill>
                      </a:endParaRPr>
                    </a:p>
                    <a:p>
                      <a:pPr marL="0" marR="0" indent="0" algn="l" defTabSz="914377" rtl="0" eaLnBrk="1" fontAlgn="auto" latinLnBrk="0" hangingPunct="1">
                        <a:lnSpc>
                          <a:spcPct val="100000"/>
                        </a:lnSpc>
                        <a:spcBef>
                          <a:spcPts val="0"/>
                        </a:spcBef>
                        <a:spcAft>
                          <a:spcPts val="0"/>
                        </a:spcAft>
                        <a:buClrTx/>
                        <a:buSzTx/>
                        <a:buFontTx/>
                        <a:buNone/>
                        <a:tabLst/>
                        <a:defRPr/>
                      </a:pPr>
                      <a:endParaRPr lang="en-US" sz="1900" b="0" baseline="0" dirty="0" smtClean="0">
                        <a:solidFill>
                          <a:schemeClr val="tx1"/>
                        </a:solidFill>
                      </a:endParaRPr>
                    </a:p>
                    <a:p>
                      <a:pPr marL="0" marR="0" indent="0" algn="l" defTabSz="914377" rtl="0" eaLnBrk="1" fontAlgn="auto" latinLnBrk="0" hangingPunct="1">
                        <a:lnSpc>
                          <a:spcPct val="100000"/>
                        </a:lnSpc>
                        <a:spcBef>
                          <a:spcPts val="0"/>
                        </a:spcBef>
                        <a:spcAft>
                          <a:spcPts val="0"/>
                        </a:spcAft>
                        <a:buClrTx/>
                        <a:buSzTx/>
                        <a:buFontTx/>
                        <a:buNone/>
                        <a:tabLst/>
                        <a:defRPr/>
                      </a:pPr>
                      <a:endParaRPr lang="en-US" sz="1900" b="0" baseline="0" dirty="0" smtClean="0">
                        <a:solidFill>
                          <a:schemeClr val="tx1"/>
                        </a:solidFill>
                      </a:endParaRPr>
                    </a:p>
                    <a:p>
                      <a:pPr marL="0" marR="0" indent="0" algn="l" defTabSz="914377" rtl="0" eaLnBrk="1" fontAlgn="auto" latinLnBrk="0" hangingPunct="1">
                        <a:lnSpc>
                          <a:spcPct val="100000"/>
                        </a:lnSpc>
                        <a:spcBef>
                          <a:spcPts val="0"/>
                        </a:spcBef>
                        <a:spcAft>
                          <a:spcPts val="0"/>
                        </a:spcAft>
                        <a:buClrTx/>
                        <a:buSzTx/>
                        <a:buFontTx/>
                        <a:buNone/>
                        <a:tabLst/>
                        <a:defRPr/>
                      </a:pPr>
                      <a:endParaRPr lang="en-US" sz="1900" b="0" baseline="0" dirty="0" smtClean="0">
                        <a:solidFill>
                          <a:schemeClr val="tx1"/>
                        </a:solidFill>
                      </a:endParaRPr>
                    </a:p>
                    <a:p>
                      <a:pPr marL="0" marR="0" indent="0" algn="l" defTabSz="914377" rtl="0" eaLnBrk="1" fontAlgn="auto" latinLnBrk="0" hangingPunct="1">
                        <a:lnSpc>
                          <a:spcPct val="100000"/>
                        </a:lnSpc>
                        <a:spcBef>
                          <a:spcPts val="0"/>
                        </a:spcBef>
                        <a:spcAft>
                          <a:spcPts val="0"/>
                        </a:spcAft>
                        <a:buClrTx/>
                        <a:buSzTx/>
                        <a:buFontTx/>
                        <a:buNone/>
                        <a:tabLst/>
                        <a:defRPr/>
                      </a:pPr>
                      <a:endParaRPr lang="en-US" sz="1900" b="0" baseline="0" dirty="0" smtClean="0">
                        <a:solidFill>
                          <a:schemeClr val="tx1"/>
                        </a:solidFill>
                      </a:endParaRPr>
                    </a:p>
                  </a:txBody>
                  <a:tcPr marL="121920" marR="121920"/>
                </a:tc>
              </a:tr>
            </a:tbl>
          </a:graphicData>
        </a:graphic>
      </p:graphicFrame>
      <p:graphicFrame>
        <p:nvGraphicFramePr>
          <p:cNvPr id="5" name="Diagram 4"/>
          <p:cNvGraphicFramePr/>
          <p:nvPr>
            <p:extLst>
              <p:ext uri="{D42A27DB-BD31-4B8C-83A1-F6EECF244321}">
                <p14:modId xmlns:p14="http://schemas.microsoft.com/office/powerpoint/2010/main" val="844773671"/>
              </p:ext>
            </p:extLst>
          </p:nvPr>
        </p:nvGraphicFramePr>
        <p:xfrm>
          <a:off x="-341081" y="3706349"/>
          <a:ext cx="4676017" cy="1433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63002112"/>
              </p:ext>
            </p:extLst>
          </p:nvPr>
        </p:nvGraphicFramePr>
        <p:xfrm>
          <a:off x="4145281" y="1409365"/>
          <a:ext cx="3901440" cy="4846794"/>
        </p:xfrm>
        <a:graphic>
          <a:graphicData uri="http://schemas.openxmlformats.org/drawingml/2006/table">
            <a:tbl>
              <a:tblPr firstRow="1" bandRow="1">
                <a:tableStyleId>{00A15C55-8517-42AA-B614-E9B94910E393}</a:tableStyleId>
              </a:tblPr>
              <a:tblGrid>
                <a:gridCol w="3901440"/>
              </a:tblGrid>
              <a:tr h="538199">
                <a:tc>
                  <a:txBody>
                    <a:bodyPr/>
                    <a:lstStyle/>
                    <a:p>
                      <a:pPr algn="ctr"/>
                      <a:r>
                        <a:rPr lang="en-US" sz="1900" dirty="0" smtClean="0"/>
                        <a:t>General</a:t>
                      </a:r>
                      <a:endParaRPr lang="en-US" sz="1900" dirty="0"/>
                    </a:p>
                  </a:txBody>
                  <a:tcPr marL="121920" marR="121920"/>
                </a:tc>
              </a:tr>
              <a:tr h="1611115">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600" baseline="0" dirty="0" smtClean="0"/>
                        <a:t>For non-technical inquiries please submit questions to:</a:t>
                      </a:r>
                      <a:endParaRPr lang="en-US" sz="1600" b="0" baseline="0" dirty="0" smtClean="0">
                        <a:solidFill>
                          <a:schemeClr val="tx1"/>
                        </a:solidFill>
                      </a:endParaRPr>
                    </a:p>
                  </a:txBody>
                  <a:tcPr marL="121920" marR="121920"/>
                </a:tc>
              </a:tr>
              <a:tr h="2651760">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endParaRPr lang="en-US" sz="1900" baseline="0" dirty="0" smtClean="0"/>
                    </a:p>
                    <a:p>
                      <a:pPr marL="0" marR="0" indent="0" algn="l" defTabSz="914377" rtl="0" eaLnBrk="1" fontAlgn="auto" latinLnBrk="0" hangingPunct="1">
                        <a:lnSpc>
                          <a:spcPct val="100000"/>
                        </a:lnSpc>
                        <a:spcBef>
                          <a:spcPts val="0"/>
                        </a:spcBef>
                        <a:spcAft>
                          <a:spcPts val="0"/>
                        </a:spcAft>
                        <a:buClrTx/>
                        <a:buSzTx/>
                        <a:buFontTx/>
                        <a:buNone/>
                        <a:tabLst/>
                        <a:defRPr/>
                      </a:pPr>
                      <a:endParaRPr lang="en-US" sz="1900" baseline="0" dirty="0" smtClean="0"/>
                    </a:p>
                    <a:p>
                      <a:pPr marL="0" marR="0" indent="0" algn="l" defTabSz="914377" rtl="0" eaLnBrk="1" fontAlgn="auto" latinLnBrk="0" hangingPunct="1">
                        <a:lnSpc>
                          <a:spcPct val="100000"/>
                        </a:lnSpc>
                        <a:spcBef>
                          <a:spcPts val="0"/>
                        </a:spcBef>
                        <a:spcAft>
                          <a:spcPts val="0"/>
                        </a:spcAft>
                        <a:buClrTx/>
                        <a:buSzTx/>
                        <a:buFontTx/>
                        <a:buNone/>
                        <a:tabLst/>
                        <a:defRPr/>
                      </a:pPr>
                      <a:endParaRPr lang="en-US" sz="1900" baseline="0" dirty="0" smtClean="0"/>
                    </a:p>
                    <a:p>
                      <a:pPr marL="0" marR="0" indent="0" algn="l" defTabSz="914377" rtl="0" eaLnBrk="1" fontAlgn="auto" latinLnBrk="0" hangingPunct="1">
                        <a:lnSpc>
                          <a:spcPct val="100000"/>
                        </a:lnSpc>
                        <a:spcBef>
                          <a:spcPts val="0"/>
                        </a:spcBef>
                        <a:spcAft>
                          <a:spcPts val="0"/>
                        </a:spcAft>
                        <a:buClrTx/>
                        <a:buSzTx/>
                        <a:buFontTx/>
                        <a:buNone/>
                        <a:tabLst/>
                        <a:defRPr/>
                      </a:pPr>
                      <a:endParaRPr lang="en-US" sz="1900" baseline="0" dirty="0" smtClean="0"/>
                    </a:p>
                    <a:p>
                      <a:pPr marL="0" marR="0" indent="0" algn="l" defTabSz="914377" rtl="0" eaLnBrk="1" fontAlgn="auto" latinLnBrk="0" hangingPunct="1">
                        <a:lnSpc>
                          <a:spcPct val="100000"/>
                        </a:lnSpc>
                        <a:spcBef>
                          <a:spcPts val="0"/>
                        </a:spcBef>
                        <a:spcAft>
                          <a:spcPts val="0"/>
                        </a:spcAft>
                        <a:buClrTx/>
                        <a:buSzTx/>
                        <a:buFontTx/>
                        <a:buNone/>
                        <a:tabLst/>
                        <a:defRPr/>
                      </a:pPr>
                      <a:endParaRPr lang="en-US" sz="1900" baseline="0" dirty="0" smtClean="0"/>
                    </a:p>
                    <a:p>
                      <a:pPr marL="0" marR="0" indent="0" algn="l" defTabSz="914377" rtl="0" eaLnBrk="1" fontAlgn="auto" latinLnBrk="0" hangingPunct="1">
                        <a:lnSpc>
                          <a:spcPct val="100000"/>
                        </a:lnSpc>
                        <a:spcBef>
                          <a:spcPts val="0"/>
                        </a:spcBef>
                        <a:spcAft>
                          <a:spcPts val="0"/>
                        </a:spcAft>
                        <a:buClrTx/>
                        <a:buSzTx/>
                        <a:buFontTx/>
                        <a:buNone/>
                        <a:tabLst/>
                        <a:defRPr/>
                      </a:pPr>
                      <a:endParaRPr lang="en-US" sz="1900" baseline="0" dirty="0" smtClean="0"/>
                    </a:p>
                    <a:p>
                      <a:pPr marL="0" marR="0" indent="0" algn="l" defTabSz="914377" rtl="0" eaLnBrk="1" fontAlgn="auto" latinLnBrk="0" hangingPunct="1">
                        <a:lnSpc>
                          <a:spcPct val="100000"/>
                        </a:lnSpc>
                        <a:spcBef>
                          <a:spcPts val="0"/>
                        </a:spcBef>
                        <a:spcAft>
                          <a:spcPts val="0"/>
                        </a:spcAft>
                        <a:buClrTx/>
                        <a:buSzTx/>
                        <a:buFontTx/>
                        <a:buNone/>
                        <a:tabLst/>
                        <a:defRPr/>
                      </a:pPr>
                      <a:endParaRPr lang="en-US" sz="1900" baseline="0" dirty="0" smtClean="0"/>
                    </a:p>
                    <a:p>
                      <a:pPr marL="0" marR="0" indent="0" algn="l" defTabSz="914377" rtl="0" eaLnBrk="1" fontAlgn="auto" latinLnBrk="0" hangingPunct="1">
                        <a:lnSpc>
                          <a:spcPct val="100000"/>
                        </a:lnSpc>
                        <a:spcBef>
                          <a:spcPts val="0"/>
                        </a:spcBef>
                        <a:spcAft>
                          <a:spcPts val="0"/>
                        </a:spcAft>
                        <a:buClrTx/>
                        <a:buSzTx/>
                        <a:buFontTx/>
                        <a:buNone/>
                        <a:tabLst/>
                        <a:defRPr/>
                      </a:pPr>
                      <a:endParaRPr lang="en-US" sz="1900" baseline="0" dirty="0" smtClean="0"/>
                    </a:p>
                    <a:p>
                      <a:pPr marL="0" marR="0" indent="0" algn="l" defTabSz="914377" rtl="0" eaLnBrk="1" fontAlgn="auto" latinLnBrk="0" hangingPunct="1">
                        <a:lnSpc>
                          <a:spcPct val="100000"/>
                        </a:lnSpc>
                        <a:spcBef>
                          <a:spcPts val="0"/>
                        </a:spcBef>
                        <a:spcAft>
                          <a:spcPts val="0"/>
                        </a:spcAft>
                        <a:buClrTx/>
                        <a:buSzTx/>
                        <a:buFontTx/>
                        <a:buNone/>
                        <a:tabLst/>
                        <a:defRPr/>
                      </a:pPr>
                      <a:endParaRPr lang="en-US" sz="1900" b="0" baseline="0" dirty="0" smtClean="0">
                        <a:solidFill>
                          <a:schemeClr val="tx1"/>
                        </a:solidFill>
                      </a:endParaRPr>
                    </a:p>
                  </a:txBody>
                  <a:tcPr marL="121920" marR="121920"/>
                </a:tc>
              </a:tr>
            </a:tbl>
          </a:graphicData>
        </a:graphic>
      </p:graphicFrame>
      <p:graphicFrame>
        <p:nvGraphicFramePr>
          <p:cNvPr id="7" name="Diagram 6"/>
          <p:cNvGraphicFramePr/>
          <p:nvPr>
            <p:extLst>
              <p:ext uri="{D42A27DB-BD31-4B8C-83A1-F6EECF244321}">
                <p14:modId xmlns:p14="http://schemas.microsoft.com/office/powerpoint/2010/main" val="3508946667"/>
              </p:ext>
            </p:extLst>
          </p:nvPr>
        </p:nvGraphicFramePr>
        <p:xfrm>
          <a:off x="3683009" y="3703383"/>
          <a:ext cx="4749799" cy="6400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01994640"/>
              </p:ext>
            </p:extLst>
          </p:nvPr>
        </p:nvGraphicFramePr>
        <p:xfrm>
          <a:off x="8153401" y="1409361"/>
          <a:ext cx="3901440" cy="4737090"/>
        </p:xfrm>
        <a:graphic>
          <a:graphicData uri="http://schemas.openxmlformats.org/drawingml/2006/table">
            <a:tbl>
              <a:tblPr firstRow="1" bandRow="1">
                <a:tableStyleId>{21E4AEA4-8DFA-4A89-87EB-49C32662AFE0}</a:tableStyleId>
              </a:tblPr>
              <a:tblGrid>
                <a:gridCol w="3901440"/>
              </a:tblGrid>
              <a:tr h="660400">
                <a:tc>
                  <a:txBody>
                    <a:bodyPr/>
                    <a:lstStyle/>
                    <a:p>
                      <a:pPr algn="ctr"/>
                      <a:r>
                        <a:rPr lang="en-US" sz="1900" dirty="0" smtClean="0"/>
                        <a:t>Electronic Data Interchange (EDI)</a:t>
                      </a:r>
                      <a:endParaRPr lang="en-US" sz="1900" dirty="0"/>
                    </a:p>
                  </a:txBody>
                  <a:tcPr marL="121920" marR="121920"/>
                </a:tc>
              </a:tr>
              <a:tr h="1598511">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600" baseline="0" dirty="0" smtClean="0"/>
                        <a:t>For issues concerning submitting data to ACE through EDI, please contact your assigned client representative.  If you don’t have one please contact:</a:t>
                      </a:r>
                      <a:endParaRPr lang="en-US" sz="1600" b="0" baseline="0" dirty="0" smtClean="0">
                        <a:solidFill>
                          <a:schemeClr val="tx1"/>
                        </a:solidFill>
                      </a:endParaRPr>
                    </a:p>
                  </a:txBody>
                  <a:tcPr marL="121920" marR="121920"/>
                </a:tc>
              </a:tr>
              <a:tr h="2468019">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endParaRPr lang="en-US" sz="1900" baseline="0" dirty="0" smtClean="0"/>
                    </a:p>
                    <a:p>
                      <a:pPr marL="0" marR="0" indent="0" algn="l" defTabSz="914377" rtl="0" eaLnBrk="1" fontAlgn="auto" latinLnBrk="0" hangingPunct="1">
                        <a:lnSpc>
                          <a:spcPct val="100000"/>
                        </a:lnSpc>
                        <a:spcBef>
                          <a:spcPts val="0"/>
                        </a:spcBef>
                        <a:spcAft>
                          <a:spcPts val="0"/>
                        </a:spcAft>
                        <a:buClrTx/>
                        <a:buSzTx/>
                        <a:buFontTx/>
                        <a:buNone/>
                        <a:tabLst/>
                        <a:defRPr/>
                      </a:pPr>
                      <a:endParaRPr lang="en-US" sz="1900" baseline="0" dirty="0" smtClean="0"/>
                    </a:p>
                    <a:p>
                      <a:pPr marL="0" marR="0" indent="0" algn="l" defTabSz="914377" rtl="0" eaLnBrk="1" fontAlgn="auto" latinLnBrk="0" hangingPunct="1">
                        <a:lnSpc>
                          <a:spcPct val="100000"/>
                        </a:lnSpc>
                        <a:spcBef>
                          <a:spcPts val="0"/>
                        </a:spcBef>
                        <a:spcAft>
                          <a:spcPts val="0"/>
                        </a:spcAft>
                        <a:buClrTx/>
                        <a:buSzTx/>
                        <a:buFontTx/>
                        <a:buNone/>
                        <a:tabLst/>
                        <a:defRPr/>
                      </a:pPr>
                      <a:endParaRPr lang="en-US" sz="1900" b="0" baseline="0" dirty="0" smtClean="0">
                        <a:solidFill>
                          <a:schemeClr val="tx1"/>
                        </a:solidFill>
                      </a:endParaRPr>
                    </a:p>
                  </a:txBody>
                  <a:tcPr marL="121920" marR="121920"/>
                </a:tc>
              </a:tr>
            </a:tbl>
          </a:graphicData>
        </a:graphic>
      </p:graphicFrame>
      <p:graphicFrame>
        <p:nvGraphicFramePr>
          <p:cNvPr id="10" name="Diagram 9"/>
          <p:cNvGraphicFramePr/>
          <p:nvPr>
            <p:extLst>
              <p:ext uri="{D42A27DB-BD31-4B8C-83A1-F6EECF244321}">
                <p14:modId xmlns:p14="http://schemas.microsoft.com/office/powerpoint/2010/main" val="2863129093"/>
              </p:ext>
            </p:extLst>
          </p:nvPr>
        </p:nvGraphicFramePr>
        <p:xfrm>
          <a:off x="7662379" y="3711265"/>
          <a:ext cx="4676017" cy="61492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Slide Number Placeholder 2"/>
          <p:cNvSpPr>
            <a:spLocks noGrp="1"/>
          </p:cNvSpPr>
          <p:nvPr>
            <p:ph type="sldNum" sz="quarter" idx="12"/>
          </p:nvPr>
        </p:nvSpPr>
        <p:spPr/>
        <p:txBody>
          <a:bodyPr/>
          <a:lstStyle/>
          <a:p>
            <a:fld id="{79EAEC70-801A-45D8-B22B-5AE5B39CCE58}" type="slidenum">
              <a:rPr lang="en-US" smtClean="0"/>
              <a:pPr/>
              <a:t>64</a:t>
            </a:fld>
            <a:endParaRPr lang="en-US" dirty="0"/>
          </a:p>
        </p:txBody>
      </p:sp>
    </p:spTree>
    <p:extLst>
      <p:ext uri="{BB962C8B-B14F-4D97-AF65-F5344CB8AC3E}">
        <p14:creationId xmlns:p14="http://schemas.microsoft.com/office/powerpoint/2010/main" val="3336702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94976"/>
            <a:ext cx="12192000" cy="1063031"/>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Rectangle 5"/>
          <p:cNvSpPr/>
          <p:nvPr/>
        </p:nvSpPr>
        <p:spPr>
          <a:xfrm>
            <a:off x="0" y="1168400"/>
            <a:ext cx="12192000" cy="1447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b="1" dirty="0"/>
              <a:t>Questions?</a:t>
            </a:r>
          </a:p>
          <a:p>
            <a:pPr algn="ctr"/>
            <a:r>
              <a:rPr lang="en-US" dirty="0"/>
              <a:t>askace@cbp.dhs.gov </a:t>
            </a:r>
          </a:p>
        </p:txBody>
      </p:sp>
      <p:graphicFrame>
        <p:nvGraphicFramePr>
          <p:cNvPr id="10" name="Table 9"/>
          <p:cNvGraphicFramePr>
            <a:graphicFrameLocks noGrp="1"/>
          </p:cNvGraphicFramePr>
          <p:nvPr>
            <p:extLst>
              <p:ext uri="{D42A27DB-BD31-4B8C-83A1-F6EECF244321}">
                <p14:modId xmlns:p14="http://schemas.microsoft.com/office/powerpoint/2010/main" val="2363314343"/>
              </p:ext>
            </p:extLst>
          </p:nvPr>
        </p:nvGraphicFramePr>
        <p:xfrm>
          <a:off x="0" y="5793745"/>
          <a:ext cx="12192000" cy="2000251"/>
        </p:xfrm>
        <a:graphic>
          <a:graphicData uri="http://schemas.openxmlformats.org/drawingml/2006/table">
            <a:tbl>
              <a:tblPr firstRow="1" bandRow="1">
                <a:tableStyleId>{5C22544A-7EE6-4342-B048-85BDC9FD1C3A}</a:tableStyleId>
              </a:tblPr>
              <a:tblGrid>
                <a:gridCol w="4064000"/>
                <a:gridCol w="4064000"/>
                <a:gridCol w="4064000"/>
              </a:tblGrid>
              <a:tr h="2000251">
                <a:tc>
                  <a:txBody>
                    <a:bodyPr/>
                    <a:lstStyle/>
                    <a:p>
                      <a:pPr algn="ctr">
                        <a:spcAft>
                          <a:spcPts val="600"/>
                        </a:spcAft>
                      </a:pPr>
                      <a:r>
                        <a:rPr lang="en-US" sz="1900" dirty="0" smtClean="0"/>
                        <a:t>May 1, 2015</a:t>
                      </a:r>
                    </a:p>
                    <a:p>
                      <a:pPr algn="l"/>
                      <a:r>
                        <a:rPr lang="en-US" sz="1500" b="0" dirty="0" smtClean="0"/>
                        <a:t>Mandated use of ACE for all electronic manifest filings.</a:t>
                      </a:r>
                      <a:endParaRPr lang="en-US" sz="1500" b="0" dirty="0"/>
                    </a:p>
                  </a:txBody>
                  <a:tcPr marL="121920" marR="12192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spcAft>
                          <a:spcPts val="600"/>
                        </a:spcAft>
                      </a:pPr>
                      <a:r>
                        <a:rPr lang="en-US" sz="1900" dirty="0" smtClean="0"/>
                        <a:t>November 1, 2015</a:t>
                      </a:r>
                    </a:p>
                    <a:p>
                      <a:r>
                        <a:rPr lang="en-US" sz="1500" b="0" dirty="0" smtClean="0"/>
                        <a:t>Mandated use of ACE for electronic Cargo Release and associated Entry Summary.</a:t>
                      </a:r>
                      <a:endParaRPr lang="en-US" sz="1500" b="0" dirty="0"/>
                    </a:p>
                  </a:txBody>
                  <a:tcPr marL="121920" marR="1219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spcAft>
                          <a:spcPts val="600"/>
                        </a:spcAft>
                      </a:pPr>
                      <a:r>
                        <a:rPr lang="en-US" sz="1900" dirty="0" smtClean="0"/>
                        <a:t>October 1, 2016</a:t>
                      </a:r>
                    </a:p>
                    <a:p>
                      <a:r>
                        <a:rPr lang="en-US" sz="1500" b="0" dirty="0" smtClean="0"/>
                        <a:t>Mandated use of ACE for all remaining electronic portions of the CBP cargo process.</a:t>
                      </a:r>
                      <a:endParaRPr lang="en-US" sz="1500" b="0" dirty="0"/>
                    </a:p>
                  </a:txBody>
                  <a:tcPr marL="121920" marR="12192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2856896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053" y="3070713"/>
            <a:ext cx="11397476" cy="404007"/>
          </a:xfrm>
        </p:spPr>
        <p:txBody>
          <a:bodyPr>
            <a:normAutofit fontScale="90000"/>
          </a:bodyPr>
          <a:lstStyle/>
          <a:p>
            <a:pPr>
              <a:spcBef>
                <a:spcPts val="400"/>
              </a:spcBef>
              <a:spcAft>
                <a:spcPts val="400"/>
              </a:spcAft>
            </a:pPr>
            <a:r>
              <a:rPr lang="en-US" sz="4400" dirty="0" smtClean="0">
                <a:latin typeface="Times New Roman" panose="02020603050405020304" pitchFamily="18" charset="0"/>
                <a:cs typeface="Times New Roman" panose="02020603050405020304" pitchFamily="18" charset="0"/>
              </a:rPr>
              <a:t/>
            </a:r>
            <a:br>
              <a:rPr lang="en-US" sz="4400" dirty="0" smtClean="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Chicago Brokers, ACE Experience; ABI; </a:t>
            </a:r>
            <a:br>
              <a:rPr lang="en-US" sz="4400" dirty="0" smtClean="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e-</a:t>
            </a:r>
            <a:r>
              <a:rPr lang="en-US" sz="4400" dirty="0">
                <a:latin typeface="Times New Roman" panose="02020603050405020304" pitchFamily="18" charset="0"/>
                <a:cs typeface="Times New Roman" panose="02020603050405020304" pitchFamily="18" charset="0"/>
              </a:rPr>
              <a:t>B</a:t>
            </a:r>
            <a:r>
              <a:rPr lang="en-US" sz="4400" dirty="0" smtClean="0">
                <a:latin typeface="Times New Roman" panose="02020603050405020304" pitchFamily="18" charset="0"/>
                <a:cs typeface="Times New Roman" panose="02020603050405020304" pitchFamily="18" charset="0"/>
              </a:rPr>
              <a:t>onds; and COAC recommendations</a:t>
            </a:r>
            <a:r>
              <a:rPr lang="en-US" sz="4900" dirty="0" smtClean="0">
                <a:solidFill>
                  <a:schemeClr val="tx1">
                    <a:lumMod val="95000"/>
                    <a:lumOff val="5000"/>
                  </a:schemeClr>
                </a:solidFill>
              </a:rPr>
              <a:t/>
            </a:r>
            <a:br>
              <a:rPr lang="en-US" sz="4900" dirty="0" smtClean="0">
                <a:solidFill>
                  <a:schemeClr val="tx1">
                    <a:lumMod val="95000"/>
                    <a:lumOff val="5000"/>
                  </a:schemeClr>
                </a:solidFill>
              </a:rPr>
            </a:br>
            <a:r>
              <a:rPr lang="en-US" sz="5100" dirty="0">
                <a:solidFill>
                  <a:schemeClr val="tx1">
                    <a:lumMod val="95000"/>
                    <a:lumOff val="5000"/>
                  </a:schemeClr>
                </a:solidFill>
              </a:rPr>
              <a:t/>
            </a:r>
            <a:br>
              <a:rPr lang="en-US" sz="5100" dirty="0">
                <a:solidFill>
                  <a:schemeClr val="tx1">
                    <a:lumMod val="95000"/>
                    <a:lumOff val="5000"/>
                  </a:schemeClr>
                </a:solidFill>
              </a:rPr>
            </a:br>
            <a:r>
              <a:rPr lang="en-US" sz="3600" dirty="0" smtClean="0">
                <a:solidFill>
                  <a:schemeClr val="tx1"/>
                </a:solidFill>
              </a:rPr>
              <a:t>Lisa Gelsomino</a:t>
            </a:r>
            <a:r>
              <a:rPr lang="en-US" sz="3600" b="0" dirty="0" smtClean="0">
                <a:solidFill>
                  <a:schemeClr val="tx1"/>
                </a:solidFill>
              </a:rPr>
              <a:t>, Avalon Risk Management </a:t>
            </a:r>
            <a:r>
              <a:rPr lang="en-US" sz="3600" b="0" dirty="0">
                <a:solidFill>
                  <a:schemeClr val="tx1"/>
                </a:solidFill>
                <a:latin typeface="+mn-lt"/>
              </a:rPr>
              <a:t/>
            </a:r>
            <a:br>
              <a:rPr lang="en-US" sz="3600" b="0" dirty="0">
                <a:solidFill>
                  <a:schemeClr val="tx1"/>
                </a:solidFill>
                <a:latin typeface="+mn-lt"/>
              </a:rPr>
            </a:br>
            <a:r>
              <a:rPr lang="en-US" sz="3600" b="0" dirty="0" smtClean="0">
                <a:solidFill>
                  <a:schemeClr val="tx1"/>
                </a:solidFill>
                <a:latin typeface="+mn-lt"/>
              </a:rPr>
              <a:t/>
            </a:r>
            <a:br>
              <a:rPr lang="en-US" sz="3600" b="0" dirty="0" smtClean="0">
                <a:solidFill>
                  <a:schemeClr val="tx1"/>
                </a:solidFill>
                <a:latin typeface="+mn-lt"/>
              </a:rPr>
            </a:br>
            <a:r>
              <a:rPr lang="en-US" sz="3600" dirty="0" smtClean="0">
                <a:solidFill>
                  <a:schemeClr val="tx1"/>
                </a:solidFill>
                <a:latin typeface="+mn-lt"/>
              </a:rPr>
              <a:t>Celeste Catano</a:t>
            </a:r>
            <a:r>
              <a:rPr lang="en-US" sz="3600" b="0" dirty="0" smtClean="0">
                <a:solidFill>
                  <a:schemeClr val="tx1"/>
                </a:solidFill>
                <a:latin typeface="+mn-lt"/>
              </a:rPr>
              <a:t>, </a:t>
            </a:r>
            <a:r>
              <a:rPr lang="en-US" sz="3600" b="0" dirty="0" err="1" smtClean="0">
                <a:solidFill>
                  <a:schemeClr val="tx1"/>
                </a:solidFill>
                <a:latin typeface="+mn-lt"/>
              </a:rPr>
              <a:t>Kewill</a:t>
            </a:r>
            <a:r>
              <a:rPr lang="en-US" sz="3600" b="0" dirty="0" smtClean="0">
                <a:solidFill>
                  <a:schemeClr val="tx1"/>
                </a:solidFill>
                <a:latin typeface="+mn-lt"/>
              </a:rPr>
              <a:t/>
            </a:r>
            <a:br>
              <a:rPr lang="en-US" sz="3600" b="0" dirty="0" smtClean="0">
                <a:solidFill>
                  <a:schemeClr val="tx1"/>
                </a:solidFill>
                <a:latin typeface="+mn-lt"/>
              </a:rPr>
            </a:br>
            <a:r>
              <a:rPr lang="en-US" sz="3600" b="0" dirty="0" smtClean="0">
                <a:solidFill>
                  <a:schemeClr val="tx1"/>
                </a:solidFill>
                <a:latin typeface="+mn-lt"/>
              </a:rPr>
              <a:t/>
            </a:r>
            <a:br>
              <a:rPr lang="en-US" sz="3600" b="0" dirty="0" smtClean="0">
                <a:solidFill>
                  <a:schemeClr val="tx1"/>
                </a:solidFill>
                <a:latin typeface="+mn-lt"/>
              </a:rPr>
            </a:br>
            <a:r>
              <a:rPr lang="en-US" sz="3600" dirty="0" smtClean="0">
                <a:solidFill>
                  <a:schemeClr val="tx1"/>
                </a:solidFill>
                <a:latin typeface="+mn-lt"/>
              </a:rPr>
              <a:t>Susie Hoeger</a:t>
            </a:r>
            <a:r>
              <a:rPr lang="en-US" sz="3600" b="0" dirty="0" smtClean="0">
                <a:solidFill>
                  <a:schemeClr val="tx1"/>
                </a:solidFill>
                <a:latin typeface="+mn-lt"/>
              </a:rPr>
              <a:t>, Abbott Laboratories</a:t>
            </a:r>
            <a:r>
              <a:rPr lang="en-US" sz="3600" dirty="0" smtClean="0">
                <a:solidFill>
                  <a:schemeClr val="tx1">
                    <a:lumMod val="95000"/>
                    <a:lumOff val="5000"/>
                  </a:schemeClr>
                </a:solidFill>
              </a:rPr>
              <a:t/>
            </a:r>
            <a:br>
              <a:rPr lang="en-US" sz="3600" dirty="0" smtClean="0">
                <a:solidFill>
                  <a:schemeClr val="tx1">
                    <a:lumMod val="95000"/>
                    <a:lumOff val="5000"/>
                  </a:schemeClr>
                </a:solidFill>
              </a:rPr>
            </a:br>
            <a:r>
              <a:rPr lang="en-US" sz="3600" dirty="0" smtClean="0">
                <a:solidFill>
                  <a:schemeClr val="tx1">
                    <a:lumMod val="95000"/>
                    <a:lumOff val="5000"/>
                  </a:schemeClr>
                </a:solidFill>
              </a:rPr>
              <a:t/>
            </a:r>
            <a:br>
              <a:rPr lang="en-US" sz="3600" dirty="0" smtClean="0">
                <a:solidFill>
                  <a:schemeClr val="tx1">
                    <a:lumMod val="95000"/>
                    <a:lumOff val="5000"/>
                  </a:schemeClr>
                </a:solidFill>
              </a:rPr>
            </a:br>
            <a:r>
              <a:rPr lang="en-US" sz="3600" dirty="0" smtClean="0">
                <a:solidFill>
                  <a:schemeClr val="tx1"/>
                </a:solidFill>
              </a:rPr>
              <a:t>Merit Tremper,</a:t>
            </a:r>
            <a:r>
              <a:rPr lang="en-US" sz="3600" b="0" dirty="0" smtClean="0">
                <a:solidFill>
                  <a:schemeClr val="tx1"/>
                </a:solidFill>
              </a:rPr>
              <a:t> Merit Trade Consulting Services</a:t>
            </a:r>
            <a:br>
              <a:rPr lang="en-US" sz="3600" b="0" dirty="0" smtClean="0">
                <a:solidFill>
                  <a:schemeClr val="tx1"/>
                </a:solidFill>
              </a:rPr>
            </a:br>
            <a:r>
              <a:rPr lang="en-US" sz="3600" dirty="0"/>
              <a:t/>
            </a:r>
            <a:br>
              <a:rPr lang="en-US" sz="3600" dirty="0"/>
            </a:br>
            <a:r>
              <a:rPr lang="en-US" sz="3100" dirty="0" smtClean="0">
                <a:solidFill>
                  <a:schemeClr val="tx1">
                    <a:lumMod val="95000"/>
                    <a:lumOff val="5000"/>
                  </a:schemeClr>
                </a:solidFill>
              </a:rPr>
              <a:t/>
            </a:r>
            <a:br>
              <a:rPr lang="en-US" sz="3100" dirty="0" smtClean="0">
                <a:solidFill>
                  <a:schemeClr val="tx1">
                    <a:lumMod val="95000"/>
                    <a:lumOff val="5000"/>
                  </a:schemeClr>
                </a:solidFill>
              </a:rPr>
            </a:br>
            <a:endParaRPr lang="en-US" b="0" dirty="0">
              <a:latin typeface="+mn-lt"/>
            </a:endParaRPr>
          </a:p>
        </p:txBody>
      </p:sp>
      <p:sp>
        <p:nvSpPr>
          <p:cNvPr id="3" name="Slide Number Placeholder 2"/>
          <p:cNvSpPr>
            <a:spLocks noGrp="1"/>
          </p:cNvSpPr>
          <p:nvPr>
            <p:ph type="sldNum" sz="quarter" idx="12"/>
          </p:nvPr>
        </p:nvSpPr>
        <p:spPr/>
        <p:txBody>
          <a:bodyPr/>
          <a:lstStyle/>
          <a:p>
            <a:fld id="{79EAEC70-801A-45D8-B22B-5AE5B39CCE58}" type="slidenum">
              <a:rPr lang="en-US" smtClean="0">
                <a:solidFill>
                  <a:prstClr val="black">
                    <a:tint val="75000"/>
                  </a:prstClr>
                </a:solidFill>
              </a:rPr>
              <a:pPr/>
              <a:t>66</a:t>
            </a:fld>
            <a:endParaRPr lang="en-US" dirty="0">
              <a:solidFill>
                <a:prstClr val="black">
                  <a:tint val="75000"/>
                </a:prstClr>
              </a:solidFill>
            </a:endParaRPr>
          </a:p>
        </p:txBody>
      </p:sp>
      <p:pic>
        <p:nvPicPr>
          <p:cNvPr id="4" name="Picture 3" descr="C:\Users\zihgudj\Desktop\BIEC.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8" y="5645164"/>
            <a:ext cx="1076325" cy="1076325"/>
          </a:xfrm>
          <a:prstGeom prst="rect">
            <a:avLst/>
          </a:prstGeom>
          <a:noFill/>
          <a:effectLst>
            <a:glow rad="88900">
              <a:schemeClr val="bg1"/>
            </a:glow>
          </a:effectLst>
          <a:extLst/>
        </p:spPr>
      </p:pic>
    </p:spTree>
    <p:extLst>
      <p:ext uri="{BB962C8B-B14F-4D97-AF65-F5344CB8AC3E}">
        <p14:creationId xmlns:p14="http://schemas.microsoft.com/office/powerpoint/2010/main" val="25562618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Kewill Corporate"/>
          <p:cNvPicPr>
            <a:picLocks noChangeAspect="1" noChangeArrowheads="1"/>
          </p:cNvPicPr>
          <p:nvPr/>
        </p:nvPicPr>
        <p:blipFill>
          <a:blip r:embed="rId2" cstate="print"/>
          <a:srcRect/>
          <a:stretch>
            <a:fillRect/>
          </a:stretch>
        </p:blipFill>
        <p:spPr bwMode="auto">
          <a:xfrm>
            <a:off x="533931" y="1739045"/>
            <a:ext cx="2968016" cy="535491"/>
          </a:xfrm>
          <a:prstGeom prst="rect">
            <a:avLst/>
          </a:prstGeom>
          <a:noFill/>
          <a:ln w="9525">
            <a:noFill/>
            <a:miter lim="800000"/>
            <a:headEnd/>
            <a:tailEnd/>
          </a:ln>
        </p:spPr>
      </p:pic>
      <p:pic>
        <p:nvPicPr>
          <p:cNvPr id="1025" name="Picture 1" descr="image001"/>
          <p:cNvPicPr>
            <a:picLocks noChangeAspect="1" noChangeArrowheads="1"/>
          </p:cNvPicPr>
          <p:nvPr/>
        </p:nvPicPr>
        <p:blipFill>
          <a:blip r:embed="rId3" cstate="print"/>
          <a:srcRect/>
          <a:stretch>
            <a:fillRect/>
          </a:stretch>
        </p:blipFill>
        <p:spPr bwMode="auto">
          <a:xfrm>
            <a:off x="8544666" y="1692614"/>
            <a:ext cx="2933975" cy="5664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4" name="Footer Placeholder 3"/>
          <p:cNvSpPr>
            <a:spLocks noGrp="1"/>
          </p:cNvSpPr>
          <p:nvPr>
            <p:ph type="ftr" sz="quarter" idx="10"/>
          </p:nvPr>
        </p:nvSpPr>
        <p:spPr/>
        <p:txBody>
          <a:bodyPr/>
          <a:lstStyle/>
          <a:p>
            <a:pPr>
              <a:defRPr/>
            </a:pPr>
            <a:r>
              <a:rPr lang="en-US" smtClean="0">
                <a:solidFill>
                  <a:srgbClr val="FFFFFF"/>
                </a:solidFill>
              </a:rPr>
              <a:t>© Avalon Risk Management</a:t>
            </a:r>
            <a:endParaRPr lang="en-US" dirty="0">
              <a:solidFill>
                <a:srgbClr val="FFFFFF"/>
              </a:solidFill>
            </a:endParaRPr>
          </a:p>
        </p:txBody>
      </p:sp>
      <p:sp>
        <p:nvSpPr>
          <p:cNvPr id="6" name="TextBox 13"/>
          <p:cNvSpPr txBox="1">
            <a:spLocks noChangeArrowheads="1"/>
          </p:cNvSpPr>
          <p:nvPr/>
        </p:nvSpPr>
        <p:spPr bwMode="auto">
          <a:xfrm>
            <a:off x="2118464" y="3486204"/>
            <a:ext cx="10073536" cy="1477328"/>
          </a:xfrm>
          <a:prstGeom prst="rect">
            <a:avLst/>
          </a:prstGeom>
          <a:noFill/>
          <a:ln w="9525">
            <a:noFill/>
            <a:miter lim="800000"/>
            <a:headEnd/>
            <a:tailEnd/>
          </a:ln>
        </p:spPr>
        <p:txBody>
          <a:bodyPr wrap="square">
            <a:spAutoFit/>
          </a:bodyPr>
          <a:lstStyle/>
          <a:p>
            <a:pPr fontAlgn="base">
              <a:spcBef>
                <a:spcPct val="0"/>
              </a:spcBef>
              <a:spcAft>
                <a:spcPct val="0"/>
              </a:spcAft>
            </a:pPr>
            <a:r>
              <a:rPr lang="en-US" sz="2400" b="1" dirty="0">
                <a:solidFill>
                  <a:prstClr val="black"/>
                </a:solidFill>
                <a:latin typeface="Calibri" pitchFamily="34" charset="0"/>
                <a:cs typeface="Arial" charset="0"/>
              </a:rPr>
              <a:t>Lisa Gelsomino, </a:t>
            </a:r>
            <a:r>
              <a:rPr lang="en-US" sz="1600" b="1" dirty="0">
                <a:solidFill>
                  <a:prstClr val="black"/>
                </a:solidFill>
                <a:latin typeface="Calibri" pitchFamily="34" charset="0"/>
                <a:cs typeface="Arial" charset="0"/>
              </a:rPr>
              <a:t>President/CEO – Avalon Risk Management</a:t>
            </a:r>
          </a:p>
          <a:p>
            <a:pPr fontAlgn="base">
              <a:spcBef>
                <a:spcPct val="0"/>
              </a:spcBef>
              <a:spcAft>
                <a:spcPct val="0"/>
              </a:spcAft>
            </a:pPr>
            <a:r>
              <a:rPr lang="en-US" b="1" dirty="0" smtClean="0">
                <a:solidFill>
                  <a:prstClr val="black"/>
                </a:solidFill>
                <a:latin typeface="Calibri" pitchFamily="34" charset="0"/>
                <a:cs typeface="Arial" charset="0"/>
              </a:rPr>
              <a:t>14</a:t>
            </a:r>
            <a:r>
              <a:rPr lang="en-US" b="1" baseline="30000" dirty="0" smtClean="0">
                <a:solidFill>
                  <a:prstClr val="black"/>
                </a:solidFill>
                <a:latin typeface="Calibri" pitchFamily="34" charset="0"/>
                <a:cs typeface="Arial" charset="0"/>
              </a:rPr>
              <a:t>th</a:t>
            </a:r>
            <a:r>
              <a:rPr lang="en-US" b="1" dirty="0" smtClean="0">
                <a:solidFill>
                  <a:prstClr val="black"/>
                </a:solidFill>
                <a:latin typeface="Calibri" pitchFamily="34" charset="0"/>
                <a:cs typeface="Arial" charset="0"/>
              </a:rPr>
              <a:t> Term COAC, TSN </a:t>
            </a:r>
            <a:r>
              <a:rPr lang="en-US" b="1" dirty="0" err="1" smtClean="0">
                <a:solidFill>
                  <a:prstClr val="black"/>
                </a:solidFill>
                <a:latin typeface="Calibri" pitchFamily="34" charset="0"/>
                <a:cs typeface="Arial" charset="0"/>
              </a:rPr>
              <a:t>eBond</a:t>
            </a:r>
            <a:r>
              <a:rPr lang="en-US" b="1" dirty="0" smtClean="0">
                <a:solidFill>
                  <a:prstClr val="black"/>
                </a:solidFill>
                <a:latin typeface="Calibri" pitchFamily="34" charset="0"/>
                <a:cs typeface="Arial" charset="0"/>
              </a:rPr>
              <a:t>/Surety Subcommittee, ITSA/CSEC, NCBFAA </a:t>
            </a:r>
            <a:endParaRPr lang="en-US" dirty="0" smtClean="0">
              <a:solidFill>
                <a:prstClr val="black"/>
              </a:solidFill>
              <a:latin typeface="Calibri" pitchFamily="34" charset="0"/>
              <a:cs typeface="Arial" charset="0"/>
            </a:endParaRPr>
          </a:p>
          <a:p>
            <a:pPr fontAlgn="base">
              <a:spcBef>
                <a:spcPct val="0"/>
              </a:spcBef>
              <a:spcAft>
                <a:spcPct val="0"/>
              </a:spcAft>
              <a:buClr>
                <a:srgbClr val="002060"/>
              </a:buClr>
              <a:buFont typeface="Arial" charset="0"/>
              <a:buChar char="•"/>
            </a:pPr>
            <a:r>
              <a:rPr lang="en-US" sz="1400" dirty="0" smtClean="0">
                <a:solidFill>
                  <a:prstClr val="black"/>
                </a:solidFill>
                <a:latin typeface="Calibri" pitchFamily="34" charset="0"/>
                <a:cs typeface="Arial" charset="0"/>
              </a:rPr>
              <a:t>  </a:t>
            </a:r>
            <a:r>
              <a:rPr lang="en-US" sz="1600" b="1" dirty="0" smtClean="0">
                <a:solidFill>
                  <a:prstClr val="black"/>
                </a:solidFill>
                <a:latin typeface="Calibri" pitchFamily="34" charset="0"/>
                <a:cs typeface="Arial" charset="0"/>
              </a:rPr>
              <a:t>Email:  </a:t>
            </a:r>
            <a:r>
              <a:rPr lang="en-US" sz="1600" dirty="0" smtClean="0">
                <a:solidFill>
                  <a:prstClr val="black"/>
                </a:solidFill>
                <a:latin typeface="Calibri" pitchFamily="34" charset="0"/>
                <a:cs typeface="Arial" charset="0"/>
                <a:hlinkClick r:id="rId2"/>
              </a:rPr>
              <a:t>lgelsomino@avalonrisk.com</a:t>
            </a:r>
            <a:r>
              <a:rPr lang="en-US" sz="1600" dirty="0" smtClean="0">
                <a:solidFill>
                  <a:prstClr val="black"/>
                </a:solidFill>
                <a:latin typeface="Calibri" pitchFamily="34" charset="0"/>
                <a:cs typeface="Arial" charset="0"/>
              </a:rPr>
              <a:t>;  </a:t>
            </a:r>
            <a:r>
              <a:rPr lang="en-US" sz="1600" b="1" dirty="0" smtClean="0">
                <a:solidFill>
                  <a:prstClr val="black"/>
                </a:solidFill>
                <a:latin typeface="Calibri" pitchFamily="34" charset="0"/>
                <a:cs typeface="Arial" charset="0"/>
              </a:rPr>
              <a:t>Phone:  </a:t>
            </a:r>
            <a:r>
              <a:rPr lang="en-US" sz="1600" dirty="0" smtClean="0">
                <a:solidFill>
                  <a:prstClr val="black"/>
                </a:solidFill>
                <a:latin typeface="Calibri" pitchFamily="34" charset="0"/>
                <a:cs typeface="Arial" charset="0"/>
              </a:rPr>
              <a:t>847-700-8192</a:t>
            </a:r>
          </a:p>
          <a:p>
            <a:pPr fontAlgn="base">
              <a:spcBef>
                <a:spcPct val="0"/>
              </a:spcBef>
              <a:spcAft>
                <a:spcPct val="0"/>
              </a:spcAft>
              <a:buClr>
                <a:srgbClr val="002060"/>
              </a:buClr>
              <a:buFont typeface="Arial" charset="0"/>
              <a:buChar char="•"/>
            </a:pPr>
            <a:r>
              <a:rPr lang="en-US" sz="1600" dirty="0" smtClean="0">
                <a:solidFill>
                  <a:prstClr val="black"/>
                </a:solidFill>
                <a:latin typeface="Calibri" pitchFamily="34" charset="0"/>
                <a:cs typeface="Arial" charset="0"/>
              </a:rPr>
              <a:t>  </a:t>
            </a:r>
            <a:r>
              <a:rPr lang="en-US" sz="1600" b="1" dirty="0" smtClean="0">
                <a:solidFill>
                  <a:prstClr val="black"/>
                </a:solidFill>
                <a:latin typeface="Calibri" pitchFamily="34" charset="0"/>
                <a:cs typeface="Arial" charset="0"/>
              </a:rPr>
              <a:t>Avalon eBond Page:  </a:t>
            </a:r>
            <a:r>
              <a:rPr lang="en-US" sz="1600" dirty="0" smtClean="0">
                <a:solidFill>
                  <a:srgbClr val="002060"/>
                </a:solidFill>
                <a:latin typeface="Calibri" pitchFamily="34" charset="0"/>
                <a:hlinkClick r:id="rId3"/>
              </a:rPr>
              <a:t>http://www.avalonrisk.com/ebond.html</a:t>
            </a:r>
            <a:r>
              <a:rPr lang="en-US" sz="1600" dirty="0" smtClean="0">
                <a:solidFill>
                  <a:srgbClr val="002060"/>
                </a:solidFill>
                <a:latin typeface="Calibri" pitchFamily="34" charset="0"/>
              </a:rPr>
              <a:t> </a:t>
            </a:r>
          </a:p>
          <a:p>
            <a:pPr fontAlgn="base">
              <a:spcBef>
                <a:spcPct val="0"/>
              </a:spcBef>
              <a:spcAft>
                <a:spcPct val="0"/>
              </a:spcAft>
              <a:buClr>
                <a:srgbClr val="A40000"/>
              </a:buClr>
              <a:buFont typeface="Arial" charset="0"/>
              <a:buChar char="•"/>
            </a:pPr>
            <a:endParaRPr lang="en-US" sz="1600" dirty="0">
              <a:solidFill>
                <a:prstClr val="black"/>
              </a:solidFill>
              <a:latin typeface="Calibri" pitchFamily="34" charset="0"/>
              <a:cs typeface="Arial" charset="0"/>
            </a:endParaRPr>
          </a:p>
        </p:txBody>
      </p:sp>
      <p:pic>
        <p:nvPicPr>
          <p:cNvPr id="7" name="Picture 7" descr="Lisa Close Up.jpg"/>
          <p:cNvPicPr>
            <a:picLocks noChangeAspect="1"/>
          </p:cNvPicPr>
          <p:nvPr/>
        </p:nvPicPr>
        <p:blipFill>
          <a:blip r:embed="rId4" cstate="print"/>
          <a:srcRect/>
          <a:stretch>
            <a:fillRect/>
          </a:stretch>
        </p:blipFill>
        <p:spPr bwMode="auto">
          <a:xfrm>
            <a:off x="834492" y="3616996"/>
            <a:ext cx="942551" cy="857526"/>
          </a:xfrm>
          <a:prstGeom prst="rect">
            <a:avLst/>
          </a:prstGeom>
          <a:noFill/>
          <a:ln w="76200">
            <a:solidFill>
              <a:srgbClr val="002060"/>
            </a:solidFill>
            <a:miter lim="800000"/>
            <a:headEnd/>
            <a:tailEnd/>
          </a:ln>
        </p:spPr>
      </p:pic>
      <p:graphicFrame>
        <p:nvGraphicFramePr>
          <p:cNvPr id="8" name="Table 7"/>
          <p:cNvGraphicFramePr>
            <a:graphicFrameLocks noGrp="1"/>
          </p:cNvGraphicFramePr>
          <p:nvPr/>
        </p:nvGraphicFramePr>
        <p:xfrm>
          <a:off x="769568" y="4654755"/>
          <a:ext cx="11227881" cy="1767607"/>
        </p:xfrm>
        <a:graphic>
          <a:graphicData uri="http://schemas.openxmlformats.org/drawingml/2006/table">
            <a:tbl>
              <a:tblPr/>
              <a:tblGrid>
                <a:gridCol w="2844800"/>
                <a:gridCol w="8383081"/>
              </a:tblGrid>
              <a:tr h="403702">
                <a:tc>
                  <a:txBody>
                    <a:bodyPr/>
                    <a:lstStyle/>
                    <a:p>
                      <a:pPr marL="112713" lvl="2" indent="0" algn="l" fontAlgn="t"/>
                      <a:r>
                        <a:rPr lang="en-US" sz="1600" b="1" i="0" u="none" strike="noStrike" dirty="0" smtClean="0">
                          <a:solidFill>
                            <a:srgbClr val="002060"/>
                          </a:solidFill>
                          <a:latin typeface="Calibri" pitchFamily="34" charset="0"/>
                          <a:cs typeface="Arial" pitchFamily="34" charset="0"/>
                          <a:hlinkClick r:id="rId5"/>
                        </a:rPr>
                        <a:t>CBP</a:t>
                      </a:r>
                      <a:r>
                        <a:rPr lang="en-US" sz="1600" b="1" i="0" u="none" strike="noStrike" baseline="0" dirty="0" smtClean="0">
                          <a:solidFill>
                            <a:srgbClr val="002060"/>
                          </a:solidFill>
                          <a:latin typeface="Calibri" pitchFamily="34" charset="0"/>
                          <a:cs typeface="Arial" pitchFamily="34" charset="0"/>
                          <a:hlinkClick r:id="rId5"/>
                        </a:rPr>
                        <a:t> </a:t>
                      </a:r>
                      <a:r>
                        <a:rPr lang="en-US" sz="1600" b="1" i="0" u="none" strike="noStrike" dirty="0" smtClean="0">
                          <a:solidFill>
                            <a:srgbClr val="002060"/>
                          </a:solidFill>
                          <a:latin typeface="Calibri" pitchFamily="34" charset="0"/>
                          <a:cs typeface="Arial" pitchFamily="34" charset="0"/>
                          <a:hlinkClick r:id="rId5"/>
                        </a:rPr>
                        <a:t>eBond Page</a:t>
                      </a:r>
                      <a:endParaRPr lang="en-US" sz="1600" b="1" i="0" u="none" strike="noStrike" dirty="0">
                        <a:solidFill>
                          <a:srgbClr val="002060"/>
                        </a:solidFill>
                        <a:latin typeface="Calibri" pitchFamily="34" charset="0"/>
                        <a:cs typeface="Arial" pitchFamily="34" charset="0"/>
                      </a:endParaRPr>
                    </a:p>
                  </a:txBody>
                  <a:tcPr marL="10695" marR="10695" marT="80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smtClean="0">
                          <a:solidFill>
                            <a:srgbClr val="002060"/>
                          </a:solidFill>
                          <a:latin typeface="Calibri" pitchFamily="34" charset="0"/>
                          <a:cs typeface="Arial" pitchFamily="34" charset="0"/>
                          <a:hlinkClick r:id="rId5"/>
                        </a:rPr>
                        <a:t>http://www.cbp.gov/trade/trade-community/programs-administration/bonds/ebond</a:t>
                      </a:r>
                      <a:endParaRPr lang="en-US" sz="1400" b="0" i="0" u="none" strike="noStrike" dirty="0" smtClean="0">
                        <a:solidFill>
                          <a:srgbClr val="002060"/>
                        </a:solidFill>
                        <a:latin typeface="Calibri" pitchFamily="34" charset="0"/>
                        <a:cs typeface="Arial" pitchFamily="34" charset="0"/>
                      </a:endParaRPr>
                    </a:p>
                  </a:txBody>
                  <a:tcPr marL="10695" marR="10695" marT="80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9924">
                <a:tc>
                  <a:txBody>
                    <a:bodyPr/>
                    <a:lstStyle/>
                    <a:p>
                      <a:pPr marL="112713" lvl="2" indent="0" algn="l" fontAlgn="t"/>
                      <a:r>
                        <a:rPr lang="en-US" sz="1600" b="1" i="0" u="none" strike="noStrike" dirty="0" smtClean="0">
                          <a:solidFill>
                            <a:srgbClr val="002060"/>
                          </a:solidFill>
                          <a:latin typeface="Calibri" pitchFamily="34" charset="0"/>
                          <a:cs typeface="Arial" pitchFamily="34" charset="0"/>
                          <a:hlinkClick r:id="rId6"/>
                        </a:rPr>
                        <a:t>CSEC Q&amp;A</a:t>
                      </a:r>
                      <a:endParaRPr lang="en-US" sz="1600" b="1" i="0" u="none" strike="noStrike" dirty="0">
                        <a:solidFill>
                          <a:srgbClr val="002060"/>
                        </a:solidFill>
                        <a:latin typeface="Calibri" pitchFamily="34" charset="0"/>
                        <a:cs typeface="Arial" pitchFamily="34" charset="0"/>
                      </a:endParaRPr>
                    </a:p>
                  </a:txBody>
                  <a:tcPr marL="10695" marR="10695" marT="80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dirty="0" smtClean="0">
                          <a:solidFill>
                            <a:srgbClr val="002060"/>
                          </a:solidFill>
                          <a:latin typeface="Calibri" pitchFamily="34" charset="0"/>
                          <a:cs typeface="Arial" pitchFamily="34" charset="0"/>
                          <a:hlinkClick r:id="rId6"/>
                        </a:rPr>
                        <a:t>http://www.ncbfaa.org/Scripts/4Disapi.dll/userfiles/uploads/Final_CSEC_eBond_FAQ_101014.pdf</a:t>
                      </a:r>
                      <a:r>
                        <a:rPr lang="en-US" sz="1400" dirty="0" smtClean="0">
                          <a:solidFill>
                            <a:srgbClr val="002060"/>
                          </a:solidFill>
                          <a:latin typeface="Calibri" pitchFamily="34" charset="0"/>
                          <a:cs typeface="Arial" pitchFamily="34" charset="0"/>
                        </a:rPr>
                        <a:t> </a:t>
                      </a:r>
                    </a:p>
                  </a:txBody>
                  <a:tcPr marL="10695" marR="10695" marT="80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3322">
                <a:tc>
                  <a:txBody>
                    <a:bodyPr/>
                    <a:lstStyle/>
                    <a:p>
                      <a:pPr marL="112713" lvl="2" indent="0" algn="l" fontAlgn="t"/>
                      <a:r>
                        <a:rPr lang="en-US" sz="1600" b="1" i="0" u="none" strike="noStrike" dirty="0" smtClean="0">
                          <a:solidFill>
                            <a:srgbClr val="002060"/>
                          </a:solidFill>
                          <a:latin typeface="Calibri" pitchFamily="34" charset="0"/>
                          <a:cs typeface="Arial" pitchFamily="34" charset="0"/>
                          <a:hlinkClick r:id="rId7"/>
                        </a:rPr>
                        <a:t>ABI</a:t>
                      </a:r>
                      <a:r>
                        <a:rPr lang="en-US" sz="1600" b="1" i="0" u="none" strike="noStrike" baseline="0" dirty="0" smtClean="0">
                          <a:solidFill>
                            <a:srgbClr val="002060"/>
                          </a:solidFill>
                          <a:latin typeface="Calibri" pitchFamily="34" charset="0"/>
                          <a:cs typeface="Arial" pitchFamily="34" charset="0"/>
                          <a:hlinkClick r:id="rId7"/>
                        </a:rPr>
                        <a:t> </a:t>
                      </a:r>
                      <a:r>
                        <a:rPr lang="en-US" sz="1600" b="1" i="0" u="none" strike="noStrike" baseline="0" dirty="0" err="1" smtClean="0">
                          <a:solidFill>
                            <a:srgbClr val="002060"/>
                          </a:solidFill>
                          <a:latin typeface="Calibri" pitchFamily="34" charset="0"/>
                          <a:cs typeface="Arial" pitchFamily="34" charset="0"/>
                          <a:hlinkClick r:id="rId7"/>
                        </a:rPr>
                        <a:t>eSTB</a:t>
                      </a:r>
                      <a:r>
                        <a:rPr lang="en-US" sz="1600" b="1" i="0" u="none" strike="noStrike" baseline="0" dirty="0" smtClean="0">
                          <a:solidFill>
                            <a:srgbClr val="002060"/>
                          </a:solidFill>
                          <a:latin typeface="Calibri" pitchFamily="34" charset="0"/>
                          <a:cs typeface="Arial" pitchFamily="34" charset="0"/>
                          <a:hlinkClick r:id="rId7"/>
                        </a:rPr>
                        <a:t> IG</a:t>
                      </a:r>
                      <a:endParaRPr lang="en-US" sz="1600" b="1" i="0" u="none" strike="noStrike" baseline="0" dirty="0" smtClean="0">
                        <a:solidFill>
                          <a:srgbClr val="002060"/>
                        </a:solidFill>
                        <a:latin typeface="Calibri" pitchFamily="34" charset="0"/>
                        <a:cs typeface="Arial" pitchFamily="34" charset="0"/>
                      </a:endParaRPr>
                    </a:p>
                    <a:p>
                      <a:pPr marL="112713" marR="0" lvl="2"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latin typeface="Calibri" pitchFamily="34" charset="0"/>
                          <a:cs typeface="Arial" pitchFamily="34" charset="0"/>
                          <a:hlinkClick r:id="rId8"/>
                        </a:rPr>
                        <a:t>Bond/</a:t>
                      </a:r>
                      <a:r>
                        <a:rPr lang="en-US" sz="1600" b="1" i="0" u="none" strike="noStrike" dirty="0" err="1" smtClean="0">
                          <a:solidFill>
                            <a:srgbClr val="000000"/>
                          </a:solidFill>
                          <a:latin typeface="Calibri" pitchFamily="34" charset="0"/>
                          <a:cs typeface="Arial" pitchFamily="34" charset="0"/>
                          <a:hlinkClick r:id="rId8"/>
                        </a:rPr>
                        <a:t>eBond</a:t>
                      </a:r>
                      <a:r>
                        <a:rPr lang="en-US" sz="1600" b="1" i="0" u="none" strike="noStrike" dirty="0" smtClean="0">
                          <a:solidFill>
                            <a:srgbClr val="000000"/>
                          </a:solidFill>
                          <a:latin typeface="Calibri" pitchFamily="34" charset="0"/>
                          <a:cs typeface="Arial" pitchFamily="34" charset="0"/>
                          <a:hlinkClick r:id="rId8"/>
                        </a:rPr>
                        <a:t> CATAIR</a:t>
                      </a:r>
                      <a:endParaRPr lang="en-US" sz="1600" b="1" i="0" u="none" strike="noStrike" dirty="0" smtClean="0">
                        <a:solidFill>
                          <a:srgbClr val="000000"/>
                        </a:solidFill>
                        <a:latin typeface="Calibri" pitchFamily="34" charset="0"/>
                        <a:cs typeface="Arial" pitchFamily="34" charset="0"/>
                      </a:endParaRPr>
                    </a:p>
                  </a:txBody>
                  <a:tcPr marL="10695" marR="10695" marT="80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dirty="0" smtClean="0">
                          <a:solidFill>
                            <a:srgbClr val="002060"/>
                          </a:solidFill>
                          <a:latin typeface="Calibri" pitchFamily="34" charset="0"/>
                          <a:cs typeface="Arial" pitchFamily="34" charset="0"/>
                          <a:hlinkClick r:id="rId7"/>
                        </a:rPr>
                        <a:t>http://www.ncbfaa.org/Scripts/4Disapi.dll/userfiles/uploads/3098_001.pdf</a:t>
                      </a:r>
                      <a:r>
                        <a:rPr lang="en-US" sz="1400" b="0" dirty="0" smtClean="0">
                          <a:solidFill>
                            <a:srgbClr val="002060"/>
                          </a:solidFill>
                          <a:latin typeface="Calibri" pitchFamily="34" charset="0"/>
                          <a:cs typeface="Arial" pitchFamily="34" charset="0"/>
                        </a:rPr>
                        <a:t> </a:t>
                      </a:r>
                    </a:p>
                  </a:txBody>
                  <a:tcPr marL="10695" marR="10695" marT="80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659">
                <a:tc>
                  <a:txBody>
                    <a:bodyPr/>
                    <a:lstStyle/>
                    <a:p>
                      <a:pPr marL="112713" lvl="2" indent="0" algn="l" fontAlgn="t"/>
                      <a:r>
                        <a:rPr lang="en-US" sz="1600" b="1" i="0" u="none" strike="noStrike" dirty="0" smtClean="0">
                          <a:solidFill>
                            <a:srgbClr val="002060"/>
                          </a:solidFill>
                          <a:latin typeface="Calibri" pitchFamily="34" charset="0"/>
                          <a:cs typeface="Arial" pitchFamily="34" charset="0"/>
                          <a:hlinkClick r:id="rId9"/>
                        </a:rPr>
                        <a:t>Revenue Division</a:t>
                      </a:r>
                      <a:endParaRPr lang="en-US" sz="1600" b="1" i="0" u="none" strike="noStrike" dirty="0">
                        <a:solidFill>
                          <a:srgbClr val="002060"/>
                        </a:solidFill>
                        <a:latin typeface="Calibri" pitchFamily="34" charset="0"/>
                        <a:cs typeface="Arial" pitchFamily="34" charset="0"/>
                      </a:endParaRPr>
                    </a:p>
                  </a:txBody>
                  <a:tcPr marL="10695" marR="10695" marT="80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smtClean="0">
                          <a:solidFill>
                            <a:srgbClr val="002060"/>
                          </a:solidFill>
                          <a:latin typeface="Calibri" pitchFamily="34" charset="0"/>
                          <a:cs typeface="Arial" pitchFamily="34" charset="0"/>
                          <a:hlinkClick r:id="rId10"/>
                        </a:rPr>
                        <a:t>http://www.cbp.gov/trade/bonds</a:t>
                      </a:r>
                      <a:r>
                        <a:rPr lang="en-US" sz="1400" b="0" i="0" u="none" strike="noStrike" dirty="0" smtClean="0">
                          <a:solidFill>
                            <a:srgbClr val="002060"/>
                          </a:solidFill>
                          <a:latin typeface="Calibri" pitchFamily="34" charset="0"/>
                          <a:cs typeface="Arial" pitchFamily="34" charset="0"/>
                        </a:rPr>
                        <a:t> </a:t>
                      </a:r>
                    </a:p>
                  </a:txBody>
                  <a:tcPr marL="10695" marR="10695" marT="80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TextBox 13"/>
          <p:cNvSpPr txBox="1">
            <a:spLocks noChangeArrowheads="1"/>
          </p:cNvSpPr>
          <p:nvPr/>
        </p:nvSpPr>
        <p:spPr bwMode="auto">
          <a:xfrm>
            <a:off x="2153048" y="2315596"/>
            <a:ext cx="9697393" cy="1261884"/>
          </a:xfrm>
          <a:prstGeom prst="rect">
            <a:avLst/>
          </a:prstGeom>
          <a:noFill/>
          <a:ln w="9525">
            <a:noFill/>
            <a:miter lim="800000"/>
            <a:headEnd/>
            <a:tailEnd/>
          </a:ln>
        </p:spPr>
        <p:txBody>
          <a:bodyPr wrap="square">
            <a:spAutoFit/>
          </a:bodyPr>
          <a:lstStyle/>
          <a:p>
            <a:pPr fontAlgn="base">
              <a:spcBef>
                <a:spcPct val="0"/>
              </a:spcBef>
              <a:spcAft>
                <a:spcPct val="0"/>
              </a:spcAft>
            </a:pPr>
            <a:r>
              <a:rPr lang="en-US" sz="2400" b="1" dirty="0" smtClean="0">
                <a:solidFill>
                  <a:prstClr val="black"/>
                </a:solidFill>
                <a:latin typeface="Calibri" pitchFamily="34" charset="0"/>
                <a:cs typeface="Arial" charset="0"/>
              </a:rPr>
              <a:t>Susie Hoeger, </a:t>
            </a:r>
            <a:r>
              <a:rPr lang="en-US" b="1" dirty="0" smtClean="0">
                <a:solidFill>
                  <a:srgbClr val="000000"/>
                </a:solidFill>
                <a:latin typeface="Calibri" pitchFamily="34" charset="0"/>
              </a:rPr>
              <a:t>Director of Global Trade Compliance &amp; Policy </a:t>
            </a:r>
            <a:r>
              <a:rPr lang="en-US" b="1" dirty="0" smtClean="0">
                <a:solidFill>
                  <a:prstClr val="black"/>
                </a:solidFill>
                <a:latin typeface="Calibri" pitchFamily="34" charset="0"/>
                <a:cs typeface="Arial" charset="0"/>
              </a:rPr>
              <a:t>– Abbott</a:t>
            </a:r>
            <a:endParaRPr lang="en-US" b="1" dirty="0">
              <a:solidFill>
                <a:prstClr val="black"/>
              </a:solidFill>
              <a:latin typeface="Calibri" pitchFamily="34" charset="0"/>
              <a:cs typeface="Arial" charset="0"/>
            </a:endParaRPr>
          </a:p>
          <a:p>
            <a:pPr fontAlgn="base">
              <a:spcBef>
                <a:spcPct val="0"/>
              </a:spcBef>
              <a:spcAft>
                <a:spcPct val="0"/>
              </a:spcAft>
            </a:pPr>
            <a:r>
              <a:rPr lang="en-US" b="1" dirty="0" smtClean="0">
                <a:solidFill>
                  <a:prstClr val="black"/>
                </a:solidFill>
                <a:latin typeface="Calibri" pitchFamily="34" charset="0"/>
                <a:cs typeface="Arial" charset="0"/>
              </a:rPr>
              <a:t>13</a:t>
            </a:r>
            <a:r>
              <a:rPr lang="en-US" b="1" baseline="30000" dirty="0" smtClean="0">
                <a:solidFill>
                  <a:prstClr val="black"/>
                </a:solidFill>
                <a:latin typeface="Calibri" pitchFamily="34" charset="0"/>
                <a:cs typeface="Arial" charset="0"/>
              </a:rPr>
              <a:t>th</a:t>
            </a:r>
            <a:r>
              <a:rPr lang="en-US" b="1" dirty="0" smtClean="0">
                <a:solidFill>
                  <a:prstClr val="black"/>
                </a:solidFill>
                <a:latin typeface="Calibri" pitchFamily="34" charset="0"/>
                <a:cs typeface="Arial" charset="0"/>
              </a:rPr>
              <a:t> and 14</a:t>
            </a:r>
            <a:r>
              <a:rPr lang="en-US" b="1" baseline="30000" dirty="0" smtClean="0">
                <a:solidFill>
                  <a:prstClr val="black"/>
                </a:solidFill>
                <a:latin typeface="Calibri" pitchFamily="34" charset="0"/>
                <a:cs typeface="Arial" charset="0"/>
              </a:rPr>
              <a:t>th</a:t>
            </a:r>
            <a:r>
              <a:rPr lang="en-US" b="1" dirty="0" smtClean="0">
                <a:solidFill>
                  <a:prstClr val="black"/>
                </a:solidFill>
                <a:latin typeface="Calibri" pitchFamily="34" charset="0"/>
                <a:cs typeface="Arial" charset="0"/>
              </a:rPr>
              <a:t> Term COAC, AAEI Board Member, NAFTZ </a:t>
            </a:r>
            <a:endParaRPr lang="en-US" dirty="0" smtClean="0">
              <a:solidFill>
                <a:prstClr val="black"/>
              </a:solidFill>
              <a:latin typeface="Calibri" pitchFamily="34" charset="0"/>
              <a:cs typeface="Arial" charset="0"/>
            </a:endParaRPr>
          </a:p>
          <a:p>
            <a:pPr fontAlgn="base">
              <a:spcBef>
                <a:spcPct val="0"/>
              </a:spcBef>
              <a:spcAft>
                <a:spcPct val="0"/>
              </a:spcAft>
              <a:buClr>
                <a:srgbClr val="002060"/>
              </a:buClr>
              <a:buFont typeface="Arial" charset="0"/>
              <a:buChar char="•"/>
            </a:pPr>
            <a:r>
              <a:rPr lang="en-US" sz="1600" dirty="0" smtClean="0">
                <a:solidFill>
                  <a:prstClr val="black"/>
                </a:solidFill>
                <a:latin typeface="Calibri" pitchFamily="34" charset="0"/>
                <a:cs typeface="Arial" charset="0"/>
              </a:rPr>
              <a:t>  </a:t>
            </a:r>
            <a:r>
              <a:rPr lang="en-US" sz="1600" b="1" dirty="0" smtClean="0">
                <a:solidFill>
                  <a:prstClr val="black"/>
                </a:solidFill>
                <a:latin typeface="Calibri" pitchFamily="34" charset="0"/>
                <a:cs typeface="Arial" charset="0"/>
              </a:rPr>
              <a:t>Co-Chair, 1USG Subcommittee; Co-Chair, FDA Working Group</a:t>
            </a:r>
          </a:p>
          <a:p>
            <a:pPr fontAlgn="base">
              <a:spcBef>
                <a:spcPct val="0"/>
              </a:spcBef>
              <a:spcAft>
                <a:spcPct val="0"/>
              </a:spcAft>
              <a:buClr>
                <a:srgbClr val="002060"/>
              </a:buClr>
              <a:buFont typeface="Arial" charset="0"/>
              <a:buChar char="•"/>
            </a:pPr>
            <a:r>
              <a:rPr lang="en-US" sz="1600" b="1" dirty="0" smtClean="0">
                <a:solidFill>
                  <a:prstClr val="black"/>
                </a:solidFill>
                <a:latin typeface="Calibri" pitchFamily="34" charset="0"/>
                <a:cs typeface="Arial" charset="0"/>
              </a:rPr>
              <a:t>  Email:  </a:t>
            </a:r>
            <a:r>
              <a:rPr lang="en-US" sz="1600" dirty="0" smtClean="0">
                <a:solidFill>
                  <a:prstClr val="black"/>
                </a:solidFill>
                <a:latin typeface="Calibri" pitchFamily="34" charset="0"/>
                <a:cs typeface="Arial" charset="0"/>
                <a:hlinkClick r:id="rId11"/>
              </a:rPr>
              <a:t>susie.hoeger@abbot.com</a:t>
            </a:r>
            <a:r>
              <a:rPr lang="en-US" sz="1600" b="1" dirty="0" smtClean="0">
                <a:solidFill>
                  <a:prstClr val="black"/>
                </a:solidFill>
                <a:latin typeface="Calibri" pitchFamily="34" charset="0"/>
                <a:cs typeface="Arial" charset="0"/>
              </a:rPr>
              <a:t>;  Phone:  </a:t>
            </a:r>
            <a:r>
              <a:rPr lang="en-US" sz="1600" dirty="0" smtClean="0">
                <a:solidFill>
                  <a:srgbClr val="000000"/>
                </a:solidFill>
                <a:latin typeface="Calibri" pitchFamily="34" charset="0"/>
              </a:rPr>
              <a:t>847 935 2355 </a:t>
            </a:r>
            <a:endParaRPr lang="en-US" sz="1600" dirty="0">
              <a:solidFill>
                <a:prstClr val="black"/>
              </a:solidFill>
              <a:latin typeface="Calibri" pitchFamily="34" charset="0"/>
              <a:cs typeface="Arial" charset="0"/>
            </a:endParaRPr>
          </a:p>
        </p:txBody>
      </p:sp>
      <p:sp>
        <p:nvSpPr>
          <p:cNvPr id="11" name="Rectangle 10"/>
          <p:cNvSpPr/>
          <p:nvPr/>
        </p:nvSpPr>
        <p:spPr>
          <a:xfrm>
            <a:off x="2127116" y="1050430"/>
            <a:ext cx="9909243" cy="1538883"/>
          </a:xfrm>
          <a:prstGeom prst="rect">
            <a:avLst/>
          </a:prstGeom>
        </p:spPr>
        <p:txBody>
          <a:bodyPr wrap="square">
            <a:spAutoFit/>
          </a:bodyPr>
          <a:lstStyle/>
          <a:p>
            <a:pPr fontAlgn="base">
              <a:spcBef>
                <a:spcPct val="0"/>
              </a:spcBef>
              <a:spcAft>
                <a:spcPct val="0"/>
              </a:spcAft>
              <a:buFont typeface="Arial" charset="0"/>
              <a:buNone/>
            </a:pPr>
            <a:r>
              <a:rPr lang="en-US" sz="2400" b="1" dirty="0" smtClean="0">
                <a:solidFill>
                  <a:srgbClr val="000000"/>
                </a:solidFill>
                <a:latin typeface="Calibri" pitchFamily="34" charset="0"/>
              </a:rPr>
              <a:t>Celeste Catano, </a:t>
            </a:r>
            <a:r>
              <a:rPr lang="en-US" sz="2000" b="1" dirty="0" smtClean="0">
                <a:solidFill>
                  <a:srgbClr val="000000"/>
                </a:solidFill>
                <a:latin typeface="Calibri" pitchFamily="34" charset="0"/>
              </a:rPr>
              <a:t>Senior Global Strategist, </a:t>
            </a:r>
            <a:r>
              <a:rPr lang="en-US" sz="2000" b="1" dirty="0" err="1" smtClean="0">
                <a:solidFill>
                  <a:srgbClr val="000000"/>
                </a:solidFill>
                <a:latin typeface="Calibri" pitchFamily="34" charset="0"/>
              </a:rPr>
              <a:t>Kewill</a:t>
            </a:r>
            <a:endParaRPr lang="en-US" sz="2000" b="1" dirty="0" smtClean="0">
              <a:solidFill>
                <a:srgbClr val="000000"/>
              </a:solidFill>
              <a:latin typeface="Calibri" pitchFamily="34" charset="0"/>
            </a:endParaRPr>
          </a:p>
          <a:p>
            <a:pPr fontAlgn="base">
              <a:spcBef>
                <a:spcPct val="0"/>
              </a:spcBef>
              <a:spcAft>
                <a:spcPct val="0"/>
              </a:spcAft>
              <a:buFont typeface="Arial" charset="0"/>
              <a:buNone/>
            </a:pPr>
            <a:r>
              <a:rPr lang="en-US" b="1" dirty="0" smtClean="0">
                <a:solidFill>
                  <a:srgbClr val="000000"/>
                </a:solidFill>
                <a:latin typeface="Calibri" pitchFamily="34" charset="0"/>
              </a:rPr>
              <a:t>14</a:t>
            </a:r>
            <a:r>
              <a:rPr lang="en-US" b="1" baseline="30000" dirty="0" smtClean="0">
                <a:solidFill>
                  <a:srgbClr val="000000"/>
                </a:solidFill>
                <a:latin typeface="Calibri" pitchFamily="34" charset="0"/>
              </a:rPr>
              <a:t>th</a:t>
            </a:r>
            <a:r>
              <a:rPr lang="en-US" b="1" dirty="0" smtClean="0">
                <a:solidFill>
                  <a:srgbClr val="000000"/>
                </a:solidFill>
                <a:latin typeface="Calibri" pitchFamily="34" charset="0"/>
              </a:rPr>
              <a:t> Term COAC, TSN Trade Ambassador and TLC Leadership </a:t>
            </a:r>
          </a:p>
          <a:p>
            <a:pPr marL="0" lvl="1" fontAlgn="base">
              <a:spcBef>
                <a:spcPct val="0"/>
              </a:spcBef>
              <a:spcAft>
                <a:spcPct val="0"/>
              </a:spcAft>
              <a:buFont typeface="Arial" pitchFamily="34" charset="0"/>
              <a:buChar char="•"/>
            </a:pPr>
            <a:r>
              <a:rPr lang="en-US" sz="1600" b="1" dirty="0" smtClean="0">
                <a:solidFill>
                  <a:prstClr val="black"/>
                </a:solidFill>
                <a:latin typeface="Calibri" pitchFamily="34" charset="0"/>
                <a:cs typeface="Arial" charset="0"/>
              </a:rPr>
              <a:t>  Industry Thought Leader, COAC 1USG Subcommittee</a:t>
            </a:r>
          </a:p>
          <a:p>
            <a:pPr marL="0" lvl="1" fontAlgn="base">
              <a:spcBef>
                <a:spcPct val="0"/>
              </a:spcBef>
              <a:spcAft>
                <a:spcPct val="0"/>
              </a:spcAft>
              <a:buFont typeface="Arial" pitchFamily="34" charset="0"/>
              <a:buChar char="•"/>
            </a:pPr>
            <a:r>
              <a:rPr lang="en-US" sz="1600" b="1" dirty="0" smtClean="0">
                <a:solidFill>
                  <a:prstClr val="black"/>
                </a:solidFill>
                <a:latin typeface="Calibri" pitchFamily="34" charset="0"/>
                <a:cs typeface="Arial" charset="0"/>
              </a:rPr>
              <a:t>   Email:  </a:t>
            </a:r>
            <a:r>
              <a:rPr lang="en-US" sz="1600" dirty="0" smtClean="0">
                <a:solidFill>
                  <a:prstClr val="black"/>
                </a:solidFill>
                <a:latin typeface="Calibri" pitchFamily="34" charset="0"/>
                <a:cs typeface="Arial" charset="0"/>
                <a:hlinkClick r:id="rId12"/>
              </a:rPr>
              <a:t>celeste.catano@kewill.com</a:t>
            </a:r>
            <a:r>
              <a:rPr lang="en-US" sz="1600" dirty="0" smtClean="0">
                <a:solidFill>
                  <a:prstClr val="black"/>
                </a:solidFill>
                <a:latin typeface="Calibri" pitchFamily="34" charset="0"/>
                <a:cs typeface="Arial" charset="0"/>
              </a:rPr>
              <a:t>;  </a:t>
            </a:r>
            <a:r>
              <a:rPr lang="en-US" sz="1600" b="1" dirty="0" smtClean="0">
                <a:solidFill>
                  <a:prstClr val="black"/>
                </a:solidFill>
                <a:latin typeface="Calibri" pitchFamily="34" charset="0"/>
                <a:cs typeface="Arial" charset="0"/>
              </a:rPr>
              <a:t>Phone:  </a:t>
            </a:r>
            <a:r>
              <a:rPr lang="en-US" sz="1600" dirty="0" smtClean="0">
                <a:solidFill>
                  <a:prstClr val="black"/>
                </a:solidFill>
                <a:latin typeface="Calibri" pitchFamily="34" charset="0"/>
                <a:cs typeface="Arial" charset="0"/>
              </a:rPr>
              <a:t>866-649-1900</a:t>
            </a:r>
            <a:endParaRPr lang="en-US" sz="1600" dirty="0" smtClean="0">
              <a:solidFill>
                <a:srgbClr val="000000"/>
              </a:solidFill>
            </a:endParaRPr>
          </a:p>
          <a:p>
            <a:pPr fontAlgn="base">
              <a:spcBef>
                <a:spcPct val="0"/>
              </a:spcBef>
              <a:spcAft>
                <a:spcPct val="0"/>
              </a:spcAft>
              <a:buFont typeface="Arial" charset="0"/>
              <a:buNone/>
            </a:pPr>
            <a:endParaRPr lang="en-US" sz="2000" dirty="0" smtClean="0">
              <a:solidFill>
                <a:srgbClr val="000000"/>
              </a:solidFill>
              <a:latin typeface="Calibri" pitchFamily="34" charset="0"/>
            </a:endParaRPr>
          </a:p>
        </p:txBody>
      </p:sp>
      <p:pic>
        <p:nvPicPr>
          <p:cNvPr id="12" name="Picture 5" descr="http://m.c.lnkd.licdn.com/mpr/pub/image-VbZuCXznRQpUH8ASigjoI_c7PySAL8P-o_Z1IqdtP5YALvWsVbZ1GWRnPJ1QL2r8PTKK/celeste-catano.jpg"/>
          <p:cNvPicPr>
            <a:picLocks noChangeAspect="1" noChangeArrowheads="1"/>
          </p:cNvPicPr>
          <p:nvPr/>
        </p:nvPicPr>
        <p:blipFill>
          <a:blip r:embed="rId13" cstate="print"/>
          <a:srcRect/>
          <a:stretch>
            <a:fillRect/>
          </a:stretch>
        </p:blipFill>
        <p:spPr bwMode="auto">
          <a:xfrm>
            <a:off x="817103" y="1250341"/>
            <a:ext cx="985818" cy="899472"/>
          </a:xfrm>
          <a:prstGeom prst="rect">
            <a:avLst/>
          </a:prstGeom>
          <a:noFill/>
          <a:ln w="76200">
            <a:solidFill>
              <a:srgbClr val="002060"/>
            </a:solidFill>
            <a:miter lim="800000"/>
            <a:headEnd/>
            <a:tailEnd/>
          </a:ln>
        </p:spPr>
      </p:pic>
      <p:pic>
        <p:nvPicPr>
          <p:cNvPr id="14" name="Picture 5" descr="CCBFA logo.PNG"/>
          <p:cNvPicPr>
            <a:picLocks noChangeAspect="1"/>
          </p:cNvPicPr>
          <p:nvPr/>
        </p:nvPicPr>
        <p:blipFill>
          <a:blip r:embed="rId14" cstate="print"/>
          <a:srcRect/>
          <a:stretch>
            <a:fillRect/>
          </a:stretch>
        </p:blipFill>
        <p:spPr bwMode="auto">
          <a:xfrm>
            <a:off x="7428340" y="0"/>
            <a:ext cx="4763661" cy="924128"/>
          </a:xfrm>
          <a:prstGeom prst="rect">
            <a:avLst/>
          </a:prstGeom>
          <a:noFill/>
          <a:ln w="9525">
            <a:noFill/>
            <a:miter lim="800000"/>
            <a:headEnd/>
            <a:tailEnd/>
          </a:ln>
        </p:spPr>
      </p:pic>
      <p:pic>
        <p:nvPicPr>
          <p:cNvPr id="2052" name="Picture 4" descr="http://www.abbottvascular.com/etc/designs/av/abbottvascular-com/images/logo.gif"/>
          <p:cNvPicPr>
            <a:picLocks noChangeAspect="1" noChangeArrowheads="1"/>
          </p:cNvPicPr>
          <p:nvPr/>
        </p:nvPicPr>
        <p:blipFill>
          <a:blip r:embed="rId15" cstate="print"/>
          <a:srcRect/>
          <a:stretch>
            <a:fillRect/>
          </a:stretch>
        </p:blipFill>
        <p:spPr bwMode="auto">
          <a:xfrm>
            <a:off x="629355" y="2402395"/>
            <a:ext cx="1216697" cy="885554"/>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 Timeline – 2015</a:t>
            </a:r>
            <a:endParaRPr lang="en-US" dirty="0"/>
          </a:p>
        </p:txBody>
      </p:sp>
      <p:sp>
        <p:nvSpPr>
          <p:cNvPr id="6" name="AutoShape 9"/>
          <p:cNvSpPr>
            <a:spLocks/>
          </p:cNvSpPr>
          <p:nvPr/>
        </p:nvSpPr>
        <p:spPr bwMode="auto">
          <a:xfrm>
            <a:off x="6869649" y="4724400"/>
            <a:ext cx="4972155" cy="685800"/>
          </a:xfrm>
          <a:prstGeom prst="callout2">
            <a:avLst>
              <a:gd name="adj1" fmla="val 10000"/>
              <a:gd name="adj2" fmla="val -5000"/>
              <a:gd name="adj3" fmla="val 10000"/>
              <a:gd name="adj4" fmla="val -13125"/>
              <a:gd name="adj5" fmla="val -158124"/>
              <a:gd name="adj6" fmla="val -13456"/>
            </a:avLst>
          </a:prstGeom>
          <a:noFill/>
          <a:ln>
            <a:headEnd/>
            <a:tailEnd/>
          </a:ln>
        </p:spPr>
        <p:style>
          <a:lnRef idx="2">
            <a:schemeClr val="dk1"/>
          </a:lnRef>
          <a:fillRef idx="1">
            <a:schemeClr val="lt1"/>
          </a:fillRef>
          <a:effectRef idx="0">
            <a:schemeClr val="dk1"/>
          </a:effectRef>
          <a:fontRef idx="minor">
            <a:schemeClr val="dk1"/>
          </a:fontRef>
        </p:style>
        <p:txBody>
          <a:bodyPr/>
          <a:lstStyle/>
          <a:p>
            <a:pPr defTabSz="457200" fontAlgn="base">
              <a:spcBef>
                <a:spcPct val="0"/>
              </a:spcBef>
              <a:spcAft>
                <a:spcPct val="0"/>
              </a:spcAft>
            </a:pPr>
            <a:r>
              <a:rPr lang="en-US" sz="2000" b="1" dirty="0" smtClean="0">
                <a:solidFill>
                  <a:prstClr val="black"/>
                </a:solidFill>
              </a:rPr>
              <a:t>Aug. 8, 2015</a:t>
            </a:r>
          </a:p>
          <a:p>
            <a:pPr defTabSz="457200" fontAlgn="base">
              <a:spcBef>
                <a:spcPct val="0"/>
              </a:spcBef>
              <a:spcAft>
                <a:spcPct val="0"/>
              </a:spcAft>
            </a:pPr>
            <a:r>
              <a:rPr lang="en-US" sz="2000" b="1" dirty="0" smtClean="0">
                <a:solidFill>
                  <a:prstClr val="black"/>
                </a:solidFill>
              </a:rPr>
              <a:t>RLF and Entry Type 52</a:t>
            </a:r>
          </a:p>
          <a:p>
            <a:pPr defTabSz="457200" fontAlgn="base">
              <a:spcBef>
                <a:spcPct val="0"/>
              </a:spcBef>
              <a:spcAft>
                <a:spcPct val="0"/>
              </a:spcAft>
            </a:pPr>
            <a:r>
              <a:rPr lang="en-US" sz="1600" b="1" u="sng" dirty="0" smtClean="0">
                <a:solidFill>
                  <a:srgbClr val="000000"/>
                </a:solidFill>
                <a:hlinkClick r:id="rId2"/>
              </a:rPr>
              <a:t>CSMS# 15-000438 - Updated ACE Deployment E Information Notice and ACE Maintenance Window Information</a:t>
            </a:r>
            <a:endParaRPr lang="en-US" sz="1600" dirty="0" smtClean="0">
              <a:solidFill>
                <a:srgbClr val="000000"/>
              </a:solidFill>
            </a:endParaRPr>
          </a:p>
          <a:p>
            <a:pPr defTabSz="457200" fontAlgn="base">
              <a:spcBef>
                <a:spcPct val="0"/>
              </a:spcBef>
              <a:spcAft>
                <a:spcPct val="0"/>
              </a:spcAft>
            </a:pPr>
            <a:endParaRPr lang="en-US" sz="2000" b="1" dirty="0" smtClean="0">
              <a:solidFill>
                <a:prstClr val="black"/>
              </a:solidFill>
            </a:endParaRPr>
          </a:p>
          <a:p>
            <a:pPr defTabSz="457200" fontAlgn="base">
              <a:spcBef>
                <a:spcPct val="0"/>
              </a:spcBef>
              <a:spcAft>
                <a:spcPct val="0"/>
              </a:spcAft>
            </a:pPr>
            <a:endParaRPr lang="en-US" sz="1500" b="1" dirty="0">
              <a:solidFill>
                <a:prstClr val="black"/>
              </a:solidFill>
            </a:endParaRPr>
          </a:p>
          <a:p>
            <a:pPr algn="ctr" defTabSz="457200" fontAlgn="base">
              <a:spcBef>
                <a:spcPct val="0"/>
              </a:spcBef>
              <a:spcAft>
                <a:spcPct val="0"/>
              </a:spcAft>
            </a:pPr>
            <a:endParaRPr lang="en-US" b="1" dirty="0">
              <a:solidFill>
                <a:prstClr val="black"/>
              </a:solidFill>
            </a:endParaRPr>
          </a:p>
        </p:txBody>
      </p:sp>
      <p:sp>
        <p:nvSpPr>
          <p:cNvPr id="12" name="AutoShape 9"/>
          <p:cNvSpPr>
            <a:spLocks/>
          </p:cNvSpPr>
          <p:nvPr/>
        </p:nvSpPr>
        <p:spPr bwMode="auto">
          <a:xfrm>
            <a:off x="5458287" y="1656945"/>
            <a:ext cx="2894533" cy="1143000"/>
          </a:xfrm>
          <a:prstGeom prst="callout2">
            <a:avLst>
              <a:gd name="adj1" fmla="val 10000"/>
              <a:gd name="adj2" fmla="val -5000"/>
              <a:gd name="adj3" fmla="val 10702"/>
              <a:gd name="adj4" fmla="val -14704"/>
              <a:gd name="adj5" fmla="val 146853"/>
              <a:gd name="adj6" fmla="val -13404"/>
            </a:avLst>
          </a:prstGeom>
          <a:noFill/>
          <a:ln>
            <a:headEnd/>
            <a:tailEnd/>
          </a:ln>
        </p:spPr>
        <p:style>
          <a:lnRef idx="2">
            <a:schemeClr val="dk1"/>
          </a:lnRef>
          <a:fillRef idx="1">
            <a:schemeClr val="lt1"/>
          </a:fillRef>
          <a:effectRef idx="0">
            <a:schemeClr val="dk1"/>
          </a:effectRef>
          <a:fontRef idx="minor">
            <a:schemeClr val="dk1"/>
          </a:fontRef>
        </p:style>
        <p:txBody>
          <a:bodyPr/>
          <a:lstStyle/>
          <a:p>
            <a:pPr defTabSz="457200" fontAlgn="base">
              <a:spcBef>
                <a:spcPct val="0"/>
              </a:spcBef>
              <a:spcAft>
                <a:spcPct val="0"/>
              </a:spcAft>
            </a:pPr>
            <a:r>
              <a:rPr lang="en-US" sz="2000" b="1" dirty="0" smtClean="0">
                <a:solidFill>
                  <a:prstClr val="black"/>
                </a:solidFill>
              </a:rPr>
              <a:t>July 11, 2015</a:t>
            </a:r>
          </a:p>
          <a:p>
            <a:pPr defTabSz="457200" fontAlgn="base">
              <a:spcBef>
                <a:spcPct val="0"/>
              </a:spcBef>
              <a:spcAft>
                <a:spcPct val="0"/>
              </a:spcAft>
            </a:pPr>
            <a:r>
              <a:rPr lang="en-US" sz="2000" b="1" dirty="0" smtClean="0">
                <a:solidFill>
                  <a:prstClr val="black"/>
                </a:solidFill>
              </a:rPr>
              <a:t>Mail, Passenger, Pipeline (50, 60, 70) Modes of Transportation</a:t>
            </a:r>
          </a:p>
          <a:p>
            <a:pPr defTabSz="457200" fontAlgn="base">
              <a:spcBef>
                <a:spcPct val="0"/>
              </a:spcBef>
              <a:spcAft>
                <a:spcPct val="0"/>
              </a:spcAft>
            </a:pPr>
            <a:endParaRPr lang="en-US" sz="2000" b="1" dirty="0">
              <a:solidFill>
                <a:prstClr val="black"/>
              </a:solidFill>
            </a:endParaRPr>
          </a:p>
          <a:p>
            <a:pPr defTabSz="457200" fontAlgn="base">
              <a:spcBef>
                <a:spcPct val="0"/>
              </a:spcBef>
              <a:spcAft>
                <a:spcPct val="0"/>
              </a:spcAft>
            </a:pPr>
            <a:endParaRPr lang="en-US" sz="1500" b="1" dirty="0">
              <a:solidFill>
                <a:prstClr val="black"/>
              </a:solidFill>
            </a:endParaRPr>
          </a:p>
          <a:p>
            <a:pPr algn="ctr" defTabSz="457200" fontAlgn="base">
              <a:spcBef>
                <a:spcPct val="0"/>
              </a:spcBef>
              <a:spcAft>
                <a:spcPct val="0"/>
              </a:spcAft>
            </a:pPr>
            <a:endParaRPr lang="en-US" b="1" dirty="0">
              <a:solidFill>
                <a:prstClr val="black"/>
              </a:solidFill>
            </a:endParaRPr>
          </a:p>
        </p:txBody>
      </p:sp>
      <p:sp>
        <p:nvSpPr>
          <p:cNvPr id="13" name="AutoShape 11"/>
          <p:cNvSpPr>
            <a:spLocks/>
          </p:cNvSpPr>
          <p:nvPr/>
        </p:nvSpPr>
        <p:spPr bwMode="auto">
          <a:xfrm>
            <a:off x="9124577" y="990600"/>
            <a:ext cx="3249015" cy="609600"/>
          </a:xfrm>
          <a:prstGeom prst="callout2">
            <a:avLst>
              <a:gd name="adj1" fmla="val 18750"/>
              <a:gd name="adj2" fmla="val -5884"/>
              <a:gd name="adj3" fmla="val 18750"/>
              <a:gd name="adj4" fmla="val -23898"/>
              <a:gd name="adj5" fmla="val 393977"/>
              <a:gd name="adj6" fmla="val -23929"/>
            </a:avLst>
          </a:prstGeom>
          <a:noFill/>
          <a:ln>
            <a:headEnd/>
            <a:tailEnd/>
          </a:ln>
        </p:spPr>
        <p:style>
          <a:lnRef idx="2">
            <a:schemeClr val="dk1"/>
          </a:lnRef>
          <a:fillRef idx="1">
            <a:schemeClr val="lt1"/>
          </a:fillRef>
          <a:effectRef idx="0">
            <a:schemeClr val="dk1"/>
          </a:effectRef>
          <a:fontRef idx="minor">
            <a:schemeClr val="dk1"/>
          </a:fontRef>
        </p:style>
        <p:txBody>
          <a:bodyPr/>
          <a:lstStyle/>
          <a:p>
            <a:pPr>
              <a:defRPr/>
            </a:pPr>
            <a:r>
              <a:rPr lang="en-US" sz="2000" b="1" dirty="0" smtClean="0">
                <a:solidFill>
                  <a:prstClr val="black"/>
                </a:solidFill>
              </a:rPr>
              <a:t>Aug. 19, 2015</a:t>
            </a:r>
          </a:p>
          <a:p>
            <a:pPr>
              <a:defRPr/>
            </a:pPr>
            <a:r>
              <a:rPr lang="en-US" sz="2000" b="1" dirty="0" smtClean="0">
                <a:solidFill>
                  <a:prstClr val="black"/>
                </a:solidFill>
              </a:rPr>
              <a:t>PGA Pilot Rollout</a:t>
            </a:r>
          </a:p>
          <a:p>
            <a:pPr>
              <a:defRPr/>
            </a:pPr>
            <a:r>
              <a:rPr lang="en-US" sz="2000" b="1" dirty="0" smtClean="0">
                <a:solidFill>
                  <a:prstClr val="black"/>
                </a:solidFill>
                <a:hlinkClick r:id="rId3"/>
              </a:rPr>
              <a:t>PGA Document</a:t>
            </a:r>
            <a:endParaRPr lang="en-US" sz="2000" b="1" dirty="0" smtClean="0">
              <a:solidFill>
                <a:prstClr val="black"/>
              </a:solidFill>
            </a:endParaRPr>
          </a:p>
          <a:p>
            <a:pPr>
              <a:defRPr/>
            </a:pPr>
            <a:r>
              <a:rPr lang="en-US" sz="2000" b="1" dirty="0" smtClean="0">
                <a:solidFill>
                  <a:prstClr val="black"/>
                </a:solidFill>
                <a:hlinkClick r:id="rId4"/>
              </a:rPr>
              <a:t>PGA Pilots</a:t>
            </a:r>
            <a:endParaRPr lang="en-US" sz="2000" b="1" dirty="0" smtClean="0">
              <a:solidFill>
                <a:prstClr val="black"/>
              </a:solidFill>
            </a:endParaRPr>
          </a:p>
          <a:p>
            <a:pPr>
              <a:defRPr/>
            </a:pPr>
            <a:r>
              <a:rPr lang="en-US" sz="2000" b="1" dirty="0" smtClean="0">
                <a:solidFill>
                  <a:prstClr val="black"/>
                </a:solidFill>
              </a:rPr>
              <a:t>            </a:t>
            </a:r>
            <a:endParaRPr lang="en-US" sz="2000" b="1" dirty="0" smtClean="0">
              <a:solidFill>
                <a:srgbClr val="000000">
                  <a:lumMod val="75000"/>
                </a:srgbClr>
              </a:solidFill>
              <a:latin typeface="Calibri" pitchFamily="34" charset="0"/>
              <a:hlinkClick r:id="rId5"/>
            </a:endParaRPr>
          </a:p>
        </p:txBody>
      </p:sp>
      <p:sp>
        <p:nvSpPr>
          <p:cNvPr id="21" name="AutoShape 5"/>
          <p:cNvSpPr>
            <a:spLocks/>
          </p:cNvSpPr>
          <p:nvPr/>
        </p:nvSpPr>
        <p:spPr bwMode="auto">
          <a:xfrm>
            <a:off x="2760501" y="4704020"/>
            <a:ext cx="4978400" cy="1316038"/>
          </a:xfrm>
          <a:prstGeom prst="callout2">
            <a:avLst>
              <a:gd name="adj1" fmla="val 18750"/>
              <a:gd name="adj2" fmla="val -3569"/>
              <a:gd name="adj3" fmla="val 18750"/>
              <a:gd name="adj4" fmla="val -17708"/>
              <a:gd name="adj5" fmla="val -102563"/>
              <a:gd name="adj6" fmla="val -17856"/>
            </a:avLst>
          </a:prstGeom>
          <a:noFill/>
          <a:ln>
            <a:headEnd/>
            <a:tailEnd/>
          </a:ln>
        </p:spPr>
        <p:style>
          <a:lnRef idx="2">
            <a:schemeClr val="dk1"/>
          </a:lnRef>
          <a:fillRef idx="1">
            <a:schemeClr val="lt1"/>
          </a:fillRef>
          <a:effectRef idx="0">
            <a:schemeClr val="dk1"/>
          </a:effectRef>
          <a:fontRef idx="minor">
            <a:schemeClr val="dk1"/>
          </a:fontRef>
        </p:style>
        <p:txBody>
          <a:bodyPr/>
          <a:lstStyle/>
          <a:p>
            <a:pPr defTabSz="457200" fontAlgn="base">
              <a:spcBef>
                <a:spcPct val="0"/>
              </a:spcBef>
              <a:spcAft>
                <a:spcPct val="0"/>
              </a:spcAft>
            </a:pPr>
            <a:r>
              <a:rPr lang="en-US" sz="2000" b="1" dirty="0" smtClean="0">
                <a:solidFill>
                  <a:prstClr val="black"/>
                </a:solidFill>
              </a:rPr>
              <a:t>June 7, 2015</a:t>
            </a:r>
            <a:endParaRPr lang="en-US" sz="2000" b="1" dirty="0">
              <a:solidFill>
                <a:prstClr val="black"/>
              </a:solidFill>
            </a:endParaRPr>
          </a:p>
          <a:p>
            <a:pPr defTabSz="457200" fontAlgn="base">
              <a:spcBef>
                <a:spcPct val="0"/>
              </a:spcBef>
              <a:spcAft>
                <a:spcPct val="0"/>
              </a:spcAft>
            </a:pPr>
            <a:r>
              <a:rPr lang="en-US" sz="2000" b="1" dirty="0" smtClean="0">
                <a:solidFill>
                  <a:prstClr val="black"/>
                </a:solidFill>
              </a:rPr>
              <a:t>Air Manifest in ACE</a:t>
            </a:r>
          </a:p>
          <a:p>
            <a:pPr defTabSz="457200" fontAlgn="base">
              <a:spcBef>
                <a:spcPct val="0"/>
              </a:spcBef>
              <a:spcAft>
                <a:spcPct val="0"/>
              </a:spcAft>
            </a:pPr>
            <a:r>
              <a:rPr lang="en-US" sz="1600" dirty="0" smtClean="0">
                <a:solidFill>
                  <a:prstClr val="black"/>
                </a:solidFill>
              </a:rPr>
              <a:t>-Lessons Learned</a:t>
            </a:r>
          </a:p>
          <a:p>
            <a:pPr defTabSz="457200" fontAlgn="base">
              <a:spcBef>
                <a:spcPct val="0"/>
              </a:spcBef>
              <a:spcAft>
                <a:spcPct val="0"/>
              </a:spcAft>
            </a:pPr>
            <a:r>
              <a:rPr lang="en-US" sz="1600" dirty="0" smtClean="0">
                <a:solidFill>
                  <a:prstClr val="black"/>
                </a:solidFill>
              </a:rPr>
              <a:t>-More time for testing</a:t>
            </a:r>
          </a:p>
          <a:p>
            <a:pPr defTabSz="457200" fontAlgn="base">
              <a:spcBef>
                <a:spcPct val="0"/>
              </a:spcBef>
              <a:spcAft>
                <a:spcPct val="0"/>
              </a:spcAft>
            </a:pPr>
            <a:r>
              <a:rPr lang="en-US" sz="1600" dirty="0" smtClean="0">
                <a:solidFill>
                  <a:prstClr val="black"/>
                </a:solidFill>
              </a:rPr>
              <a:t>-National contingency plan</a:t>
            </a:r>
          </a:p>
          <a:p>
            <a:pPr defTabSz="457200" fontAlgn="base">
              <a:spcBef>
                <a:spcPct val="0"/>
              </a:spcBef>
              <a:spcAft>
                <a:spcPct val="0"/>
              </a:spcAft>
            </a:pPr>
            <a:endParaRPr lang="en-US" sz="2000" b="1" dirty="0">
              <a:solidFill>
                <a:prstClr val="black"/>
              </a:solidFill>
            </a:endParaRPr>
          </a:p>
          <a:p>
            <a:pPr algn="ctr" defTabSz="457200" fontAlgn="base">
              <a:spcBef>
                <a:spcPct val="0"/>
              </a:spcBef>
              <a:spcAft>
                <a:spcPct val="0"/>
              </a:spcAft>
            </a:pPr>
            <a:endParaRPr lang="en-US" b="1" dirty="0">
              <a:solidFill>
                <a:prstClr val="black"/>
              </a:solidFill>
            </a:endParaRPr>
          </a:p>
        </p:txBody>
      </p:sp>
      <p:sp>
        <p:nvSpPr>
          <p:cNvPr id="23" name="AutoShape 3"/>
          <p:cNvSpPr>
            <a:spLocks noChangeArrowheads="1"/>
          </p:cNvSpPr>
          <p:nvPr/>
        </p:nvSpPr>
        <p:spPr bwMode="auto">
          <a:xfrm>
            <a:off x="508000" y="3200400"/>
            <a:ext cx="11480800" cy="609600"/>
          </a:xfrm>
          <a:prstGeom prst="rightArrow">
            <a:avLst>
              <a:gd name="adj1" fmla="val 50000"/>
              <a:gd name="adj2" fmla="val 105350"/>
            </a:avLst>
          </a:prstGeom>
          <a:solidFill>
            <a:srgbClr val="A40000"/>
          </a:solidFill>
          <a:ln w="9525">
            <a:solidFill>
              <a:srgbClr val="A40000"/>
            </a:solidFill>
            <a:miter lim="800000"/>
            <a:headEnd/>
            <a:tailEnd/>
          </a:ln>
        </p:spPr>
        <p:txBody>
          <a:bodyPr wrap="none" anchor="ctr"/>
          <a:lstStyle/>
          <a:p>
            <a:pPr defTabSz="457200" fontAlgn="base">
              <a:spcBef>
                <a:spcPct val="0"/>
              </a:spcBef>
              <a:spcAft>
                <a:spcPct val="0"/>
              </a:spcAft>
            </a:pPr>
            <a:endParaRPr lang="en-US" dirty="0">
              <a:solidFill>
                <a:prstClr val="white"/>
              </a:solidFill>
            </a:endParaRPr>
          </a:p>
        </p:txBody>
      </p:sp>
      <p:sp>
        <p:nvSpPr>
          <p:cNvPr id="27" name="AutoShape 9"/>
          <p:cNvSpPr>
            <a:spLocks/>
          </p:cNvSpPr>
          <p:nvPr/>
        </p:nvSpPr>
        <p:spPr bwMode="auto">
          <a:xfrm>
            <a:off x="1137435" y="1239078"/>
            <a:ext cx="4335999" cy="1143000"/>
          </a:xfrm>
          <a:prstGeom prst="callout2">
            <a:avLst>
              <a:gd name="adj1" fmla="val 10000"/>
              <a:gd name="adj2" fmla="val -5000"/>
              <a:gd name="adj3" fmla="val 10702"/>
              <a:gd name="adj4" fmla="val -14704"/>
              <a:gd name="adj5" fmla="val 185694"/>
              <a:gd name="adj6" fmla="val -14273"/>
            </a:avLst>
          </a:prstGeom>
          <a:noFill/>
          <a:ln>
            <a:headEnd/>
            <a:tailEnd/>
          </a:ln>
        </p:spPr>
        <p:style>
          <a:lnRef idx="2">
            <a:schemeClr val="dk1"/>
          </a:lnRef>
          <a:fillRef idx="1">
            <a:schemeClr val="lt1"/>
          </a:fillRef>
          <a:effectRef idx="0">
            <a:schemeClr val="dk1"/>
          </a:effectRef>
          <a:fontRef idx="minor">
            <a:schemeClr val="dk1"/>
          </a:fontRef>
        </p:style>
        <p:txBody>
          <a:bodyPr/>
          <a:lstStyle/>
          <a:p>
            <a:pPr defTabSz="457200" fontAlgn="base">
              <a:spcBef>
                <a:spcPct val="0"/>
              </a:spcBef>
              <a:spcAft>
                <a:spcPct val="0"/>
              </a:spcAft>
            </a:pPr>
            <a:r>
              <a:rPr lang="en-US" sz="2000" b="1" dirty="0" smtClean="0">
                <a:solidFill>
                  <a:prstClr val="black"/>
                </a:solidFill>
              </a:rPr>
              <a:t>Jan. 3, 2015</a:t>
            </a:r>
          </a:p>
          <a:p>
            <a:pPr defTabSz="457200" fontAlgn="base">
              <a:spcBef>
                <a:spcPct val="0"/>
              </a:spcBef>
              <a:spcAft>
                <a:spcPct val="0"/>
              </a:spcAft>
            </a:pPr>
            <a:r>
              <a:rPr lang="en-US" sz="2000" b="1" dirty="0" err="1" smtClean="0">
                <a:solidFill>
                  <a:prstClr val="black"/>
                </a:solidFill>
              </a:rPr>
              <a:t>eBond</a:t>
            </a:r>
            <a:r>
              <a:rPr lang="en-US" sz="2000" b="1" dirty="0" smtClean="0">
                <a:solidFill>
                  <a:prstClr val="black"/>
                </a:solidFill>
              </a:rPr>
              <a:t> Deployment</a:t>
            </a:r>
          </a:p>
          <a:p>
            <a:pPr marL="0" lvl="2" defTabSz="457200" fontAlgn="base">
              <a:spcBef>
                <a:spcPct val="0"/>
              </a:spcBef>
              <a:spcAft>
                <a:spcPct val="0"/>
              </a:spcAft>
            </a:pPr>
            <a:r>
              <a:rPr lang="en-US" sz="2000" b="1" dirty="0" smtClean="0">
                <a:solidFill>
                  <a:srgbClr val="002060"/>
                </a:solidFill>
                <a:latin typeface="Calibri" pitchFamily="34" charset="0"/>
                <a:cs typeface="Arial" pitchFamily="34" charset="0"/>
                <a:hlinkClick r:id="rId6"/>
              </a:rPr>
              <a:t>CBP </a:t>
            </a:r>
            <a:r>
              <a:rPr lang="en-US" sz="2000" b="1" dirty="0" err="1" smtClean="0">
                <a:solidFill>
                  <a:srgbClr val="002060"/>
                </a:solidFill>
                <a:latin typeface="Calibri" pitchFamily="34" charset="0"/>
                <a:cs typeface="Arial" pitchFamily="34" charset="0"/>
                <a:hlinkClick r:id="rId6"/>
              </a:rPr>
              <a:t>eBond</a:t>
            </a:r>
            <a:r>
              <a:rPr lang="en-US" sz="2000" b="1" dirty="0" smtClean="0">
                <a:solidFill>
                  <a:srgbClr val="002060"/>
                </a:solidFill>
                <a:latin typeface="Calibri" pitchFamily="34" charset="0"/>
                <a:cs typeface="Arial" pitchFamily="34" charset="0"/>
                <a:hlinkClick r:id="rId6"/>
              </a:rPr>
              <a:t> Page</a:t>
            </a:r>
            <a:endParaRPr lang="en-US" sz="2000" b="1" dirty="0" smtClean="0">
              <a:solidFill>
                <a:prstClr val="black"/>
              </a:solidFill>
            </a:endParaRPr>
          </a:p>
          <a:p>
            <a:pPr defTabSz="457200" fontAlgn="base">
              <a:spcBef>
                <a:spcPct val="0"/>
              </a:spcBef>
              <a:spcAft>
                <a:spcPct val="0"/>
              </a:spcAft>
            </a:pPr>
            <a:r>
              <a:rPr lang="en-US" sz="1600" dirty="0" smtClean="0">
                <a:solidFill>
                  <a:prstClr val="black"/>
                </a:solidFill>
              </a:rPr>
              <a:t>-Continuous Bonds</a:t>
            </a:r>
          </a:p>
          <a:p>
            <a:pPr defTabSz="457200" fontAlgn="base">
              <a:spcBef>
                <a:spcPct val="0"/>
              </a:spcBef>
              <a:spcAft>
                <a:spcPct val="0"/>
              </a:spcAft>
            </a:pPr>
            <a:r>
              <a:rPr lang="en-US" sz="1600" dirty="0" smtClean="0">
                <a:solidFill>
                  <a:prstClr val="black"/>
                </a:solidFill>
              </a:rPr>
              <a:t>-ISF Singles</a:t>
            </a:r>
          </a:p>
          <a:p>
            <a:pPr defTabSz="457200" fontAlgn="base">
              <a:spcBef>
                <a:spcPct val="0"/>
              </a:spcBef>
              <a:spcAft>
                <a:spcPct val="0"/>
              </a:spcAft>
            </a:pPr>
            <a:r>
              <a:rPr lang="en-US" sz="1600" dirty="0" smtClean="0">
                <a:solidFill>
                  <a:prstClr val="black"/>
                </a:solidFill>
              </a:rPr>
              <a:t>-STBs for ACE Cargo Release</a:t>
            </a:r>
            <a:endParaRPr lang="en-US" sz="1600" dirty="0">
              <a:solidFill>
                <a:prstClr val="black"/>
              </a:solidFill>
            </a:endParaRPr>
          </a:p>
          <a:p>
            <a:pPr defTabSz="457200" fontAlgn="base">
              <a:spcBef>
                <a:spcPct val="0"/>
              </a:spcBef>
              <a:spcAft>
                <a:spcPct val="0"/>
              </a:spcAft>
            </a:pPr>
            <a:endParaRPr lang="en-US" sz="1500" b="1" dirty="0">
              <a:solidFill>
                <a:prstClr val="black"/>
              </a:solidFill>
            </a:endParaRPr>
          </a:p>
          <a:p>
            <a:pPr algn="ctr" defTabSz="457200" fontAlgn="base">
              <a:spcBef>
                <a:spcPct val="0"/>
              </a:spcBef>
              <a:spcAft>
                <a:spcPct val="0"/>
              </a:spcAft>
            </a:pPr>
            <a:endParaRPr lang="en-US" b="1" dirty="0">
              <a:solidFill>
                <a:prstClr val="black"/>
              </a:solidFill>
            </a:endParaRPr>
          </a:p>
        </p:txBody>
      </p:sp>
      <p:pic>
        <p:nvPicPr>
          <p:cNvPr id="30" name="Picture 4" descr="https://encrypted-tbn1.gstatic.com/images?q=tbn:ANd9GcSfyB0QwP4iSXlCaY4y25IYqgCwKQebEagksk7k3Z78zcqG_cmKbw"/>
          <p:cNvPicPr>
            <a:picLocks noChangeAspect="1" noChangeArrowheads="1"/>
          </p:cNvPicPr>
          <p:nvPr/>
        </p:nvPicPr>
        <p:blipFill>
          <a:blip r:embed="rId7" cstate="print"/>
          <a:srcRect/>
          <a:stretch>
            <a:fillRect/>
          </a:stretch>
        </p:blipFill>
        <p:spPr bwMode="auto">
          <a:xfrm>
            <a:off x="838740" y="5113432"/>
            <a:ext cx="1727200" cy="862030"/>
          </a:xfrm>
          <a:prstGeom prst="rect">
            <a:avLst/>
          </a:prstGeom>
          <a:noFill/>
          <a:scene3d>
            <a:camera prst="perspectiveRight"/>
            <a:lightRig rig="threePt" dir="t"/>
          </a:scene3d>
        </p:spPr>
      </p:pic>
      <p:sp>
        <p:nvSpPr>
          <p:cNvPr id="14" name="Slide Number Placeholder 3"/>
          <p:cNvSpPr txBox="1">
            <a:spLocks/>
          </p:cNvSpPr>
          <p:nvPr/>
        </p:nvSpPr>
        <p:spPr>
          <a:xfrm>
            <a:off x="11277600" y="6172200"/>
            <a:ext cx="609600" cy="304800"/>
          </a:xfrm>
          <a:prstGeom prst="rect">
            <a:avLst/>
          </a:prstGeom>
        </p:spPr>
        <p:txBody>
          <a:bodyPr/>
          <a:lstStyle/>
          <a:p>
            <a:pPr fontAlgn="base">
              <a:spcBef>
                <a:spcPct val="0"/>
              </a:spcBef>
              <a:spcAft>
                <a:spcPct val="0"/>
              </a:spcAft>
              <a:defRPr/>
            </a:pPr>
            <a:r>
              <a:rPr lang="en-US" sz="1600" b="1" dirty="0" smtClean="0">
                <a:solidFill>
                  <a:srgbClr val="FFFFFF"/>
                </a:solidFill>
                <a:cs typeface="Arial" charset="0"/>
              </a:rPr>
              <a:t>4</a:t>
            </a:r>
            <a:endParaRPr lang="en-US" sz="1600" b="1" dirty="0">
              <a:solidFill>
                <a:srgbClr val="FFFFFF"/>
              </a:solidFill>
              <a:cs typeface="Arial" charset="0"/>
            </a:endParaRPr>
          </a:p>
        </p:txBody>
      </p:sp>
      <p:sp>
        <p:nvSpPr>
          <p:cNvPr id="26" name="AutoShape 9"/>
          <p:cNvSpPr>
            <a:spLocks/>
          </p:cNvSpPr>
          <p:nvPr/>
        </p:nvSpPr>
        <p:spPr bwMode="auto">
          <a:xfrm>
            <a:off x="9375303" y="3895927"/>
            <a:ext cx="3251200" cy="685800"/>
          </a:xfrm>
          <a:prstGeom prst="callout2">
            <a:avLst>
              <a:gd name="adj1" fmla="val 10000"/>
              <a:gd name="adj2" fmla="val -5000"/>
              <a:gd name="adj3" fmla="val 10000"/>
              <a:gd name="adj4" fmla="val -13125"/>
              <a:gd name="adj5" fmla="val -32520"/>
              <a:gd name="adj6" fmla="val -12953"/>
            </a:avLst>
          </a:prstGeom>
          <a:noFill/>
          <a:ln>
            <a:headEnd/>
            <a:tailEnd/>
          </a:ln>
        </p:spPr>
        <p:style>
          <a:lnRef idx="2">
            <a:schemeClr val="dk1"/>
          </a:lnRef>
          <a:fillRef idx="1">
            <a:schemeClr val="lt1"/>
          </a:fillRef>
          <a:effectRef idx="0">
            <a:schemeClr val="dk1"/>
          </a:effectRef>
          <a:fontRef idx="minor">
            <a:schemeClr val="dk1"/>
          </a:fontRef>
        </p:style>
        <p:txBody>
          <a:bodyPr/>
          <a:lstStyle/>
          <a:p>
            <a:pPr defTabSz="457200" fontAlgn="base">
              <a:spcBef>
                <a:spcPct val="0"/>
              </a:spcBef>
              <a:spcAft>
                <a:spcPct val="0"/>
              </a:spcAft>
            </a:pPr>
            <a:r>
              <a:rPr lang="en-US" sz="2000" b="1" dirty="0" smtClean="0">
                <a:solidFill>
                  <a:srgbClr val="C00000"/>
                </a:solidFill>
              </a:rPr>
              <a:t>Nov 1, 2015</a:t>
            </a:r>
            <a:endParaRPr lang="en-US" sz="1500" b="1" dirty="0">
              <a:solidFill>
                <a:srgbClr val="C00000"/>
              </a:solidFill>
            </a:endParaRPr>
          </a:p>
          <a:p>
            <a:pPr algn="ctr" defTabSz="457200" fontAlgn="base">
              <a:spcBef>
                <a:spcPct val="0"/>
              </a:spcBef>
              <a:spcAft>
                <a:spcPct val="0"/>
              </a:spcAft>
            </a:pPr>
            <a:endParaRPr lang="en-US" b="1" dirty="0">
              <a:solidFill>
                <a:prstClr val="black"/>
              </a:solidFill>
            </a:endParaRPr>
          </a:p>
        </p:txBody>
      </p:sp>
      <p:pic>
        <p:nvPicPr>
          <p:cNvPr id="49154" name="Picture 2" descr="http://www.cbp.gov/sites/default/files/photo/Nov%201.png">
            <a:hlinkClick r:id="rId8"/>
          </p:cNvPr>
          <p:cNvPicPr>
            <a:picLocks noChangeAspect="1" noChangeArrowheads="1"/>
          </p:cNvPicPr>
          <p:nvPr/>
        </p:nvPicPr>
        <p:blipFill>
          <a:blip r:embed="rId9" cstate="print"/>
          <a:srcRect/>
          <a:stretch>
            <a:fillRect/>
          </a:stretch>
        </p:blipFill>
        <p:spPr bwMode="auto">
          <a:xfrm>
            <a:off x="9952972" y="4221805"/>
            <a:ext cx="946824" cy="710118"/>
          </a:xfrm>
          <a:prstGeom prst="rect">
            <a:avLst/>
          </a:prstGeom>
          <a:noFill/>
        </p:spPr>
      </p:pic>
      <p:pic>
        <p:nvPicPr>
          <p:cNvPr id="32" name="Picture 5" descr="CCBFA logo.PNG"/>
          <p:cNvPicPr>
            <a:picLocks noChangeAspect="1"/>
          </p:cNvPicPr>
          <p:nvPr/>
        </p:nvPicPr>
        <p:blipFill>
          <a:blip r:embed="rId10" cstate="print"/>
          <a:srcRect/>
          <a:stretch>
            <a:fillRect/>
          </a:stretch>
        </p:blipFill>
        <p:spPr bwMode="auto">
          <a:xfrm>
            <a:off x="7428340" y="0"/>
            <a:ext cx="4763661" cy="924128"/>
          </a:xfrm>
          <a:prstGeom prst="rect">
            <a:avLst/>
          </a:prstGeom>
          <a:noFill/>
          <a:ln w="9525">
            <a:noFill/>
            <a:miter lim="800000"/>
            <a:headEnd/>
            <a:tailEnd/>
          </a:ln>
        </p:spPr>
      </p:pic>
      <p:sp>
        <p:nvSpPr>
          <p:cNvPr id="15" name="Footer Placeholder 3"/>
          <p:cNvSpPr>
            <a:spLocks noGrp="1"/>
          </p:cNvSpPr>
          <p:nvPr>
            <p:ph type="ftr" sz="quarter" idx="10"/>
          </p:nvPr>
        </p:nvSpPr>
        <p:spPr>
          <a:xfrm>
            <a:off x="5791200" y="6553200"/>
            <a:ext cx="6299200" cy="304800"/>
          </a:xfrm>
        </p:spPr>
        <p:txBody>
          <a:bodyPr/>
          <a:lstStyle/>
          <a:p>
            <a:pPr>
              <a:defRPr/>
            </a:pPr>
            <a:r>
              <a:rPr lang="en-US" dirty="0" smtClean="0">
                <a:solidFill>
                  <a:srgbClr val="FFFFFF"/>
                </a:solidFill>
              </a:rPr>
              <a:t>© Avalon Risk Management</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nvPr>
        </p:nvGraphicFramePr>
        <p:xfrm>
          <a:off x="1805940" y="1417638"/>
          <a:ext cx="8455660" cy="4503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1"/>
          </p:nvPr>
        </p:nvSpPr>
        <p:spPr/>
        <p:txBody>
          <a:bodyPr/>
          <a:lstStyle/>
          <a:p>
            <a:fld id="{E9B23F21-A273-4296-BCE4-CCE91775A0F1}" type="slidenum">
              <a:rPr lang="en-US" smtClean="0">
                <a:solidFill>
                  <a:prstClr val="black"/>
                </a:solidFill>
              </a:rPr>
              <a:pPr/>
              <a:t>7</a:t>
            </a:fld>
            <a:endParaRPr lang="en-US" dirty="0">
              <a:solidFill>
                <a:prstClr val="black"/>
              </a:solidFill>
            </a:endParaRPr>
          </a:p>
        </p:txBody>
      </p:sp>
      <p:sp>
        <p:nvSpPr>
          <p:cNvPr id="4" name="Title 3"/>
          <p:cNvSpPr>
            <a:spLocks noGrp="1"/>
          </p:cNvSpPr>
          <p:nvPr>
            <p:ph type="title"/>
          </p:nvPr>
        </p:nvSpPr>
        <p:spPr/>
        <p:txBody>
          <a:bodyPr>
            <a:normAutofit/>
          </a:bodyPr>
          <a:lstStyle/>
          <a:p>
            <a:r>
              <a:rPr lang="en-US" sz="3200" b="1" dirty="0"/>
              <a:t>Required Certificate Types</a:t>
            </a:r>
            <a:endParaRPr lang="en-US" sz="3200" dirty="0"/>
          </a:p>
        </p:txBody>
      </p:sp>
      <p:sp>
        <p:nvSpPr>
          <p:cNvPr id="2" name="Rectangle 1"/>
          <p:cNvSpPr/>
          <p:nvPr/>
        </p:nvSpPr>
        <p:spPr>
          <a:xfrm>
            <a:off x="1524001" y="6019801"/>
            <a:ext cx="9172575" cy="646331"/>
          </a:xfrm>
          <a:prstGeom prst="rect">
            <a:avLst/>
          </a:prstGeom>
        </p:spPr>
        <p:txBody>
          <a:bodyPr wrap="square">
            <a:spAutoFit/>
          </a:bodyPr>
          <a:lstStyle/>
          <a:p>
            <a:pPr algn="ctr"/>
            <a:r>
              <a:rPr lang="en-US" b="1" u="sng" dirty="0">
                <a:solidFill>
                  <a:prstClr val="black"/>
                </a:solidFill>
                <a:hlinkClick r:id="rId7"/>
              </a:rPr>
              <a:t>http://www.cpsc.gov/Business--Manufacturing/Testing-Certification/Lab-Accreditation/Rules-Requiring-a-General-Certificate-of-Conformity/</a:t>
            </a:r>
            <a:endParaRPr lang="en-US" dirty="0">
              <a:solidFill>
                <a:prstClr val="black"/>
              </a:solidFill>
            </a:endParaRPr>
          </a:p>
        </p:txBody>
      </p:sp>
    </p:spTree>
    <p:extLst>
      <p:ext uri="{BB962C8B-B14F-4D97-AF65-F5344CB8AC3E}">
        <p14:creationId xmlns:p14="http://schemas.microsoft.com/office/powerpoint/2010/main" val="18534371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small" dirty="0" smtClean="0">
                <a:latin typeface="Calibri" pitchFamily="34" charset="0"/>
              </a:rPr>
              <a:t>Race for ACE</a:t>
            </a:r>
            <a:endParaRPr lang="en-US" sz="3200" cap="small" dirty="0">
              <a:latin typeface="Calibri" pitchFamily="34" charset="0"/>
            </a:endParaRPr>
          </a:p>
        </p:txBody>
      </p:sp>
      <p:sp>
        <p:nvSpPr>
          <p:cNvPr id="4" name="Footer Placeholder 3"/>
          <p:cNvSpPr>
            <a:spLocks noGrp="1"/>
          </p:cNvSpPr>
          <p:nvPr>
            <p:ph type="ftr" sz="quarter" idx="10"/>
          </p:nvPr>
        </p:nvSpPr>
        <p:spPr/>
        <p:txBody>
          <a:bodyPr/>
          <a:lstStyle/>
          <a:p>
            <a:pPr>
              <a:defRPr/>
            </a:pPr>
            <a:r>
              <a:rPr lang="en-US" dirty="0" smtClean="0">
                <a:solidFill>
                  <a:srgbClr val="FFFFFF"/>
                </a:solidFill>
              </a:rPr>
              <a:t>© Avalon Risk Management</a:t>
            </a:r>
            <a:endParaRPr lang="en-US" dirty="0">
              <a:solidFill>
                <a:srgbClr val="FFFFFF"/>
              </a:solidFill>
            </a:endParaRPr>
          </a:p>
        </p:txBody>
      </p:sp>
      <p:graphicFrame>
        <p:nvGraphicFramePr>
          <p:cNvPr id="5" name="Group 64"/>
          <p:cNvGraphicFramePr>
            <a:graphicFrameLocks noGrp="1"/>
          </p:cNvGraphicFramePr>
          <p:nvPr/>
        </p:nvGraphicFramePr>
        <p:xfrm>
          <a:off x="548762" y="1266943"/>
          <a:ext cx="6387507" cy="3809258"/>
        </p:xfrm>
        <a:graphic>
          <a:graphicData uri="http://schemas.openxmlformats.org/drawingml/2006/table">
            <a:tbl>
              <a:tblPr/>
              <a:tblGrid>
                <a:gridCol w="3785191"/>
                <a:gridCol w="2602316"/>
              </a:tblGrid>
              <a:tr h="683335">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i="0" u="none" strike="noStrike" kern="1200" dirty="0" smtClean="0">
                          <a:solidFill>
                            <a:schemeClr val="bg1"/>
                          </a:solidFill>
                          <a:latin typeface="+mn-lt"/>
                          <a:ea typeface="+mn-ea"/>
                          <a:cs typeface="+mn-cs"/>
                        </a:rPr>
                        <a:t>Transaction</a:t>
                      </a:r>
                    </a:p>
                  </a:txBody>
                  <a:tcPr marL="121920" marR="1219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algn="ctr" fontAlgn="t"/>
                      <a:r>
                        <a:rPr lang="en-US" sz="1800" b="1" i="0" u="none" strike="noStrike" kern="1200" dirty="0" smtClean="0">
                          <a:solidFill>
                            <a:schemeClr val="bg1"/>
                          </a:solidFill>
                          <a:latin typeface="+mn-lt"/>
                          <a:ea typeface="+mn-ea"/>
                          <a:cs typeface="+mn-cs"/>
                        </a:rPr>
                        <a:t>Count</a:t>
                      </a:r>
                      <a:endParaRPr lang="en-US" sz="1800" b="1" i="0" u="none" strike="noStrike" kern="1200" dirty="0">
                        <a:solidFill>
                          <a:schemeClr val="bg1"/>
                        </a:solidFill>
                        <a:latin typeface="+mn-lt"/>
                        <a:ea typeface="+mn-ea"/>
                        <a:cs typeface="+mn-cs"/>
                      </a:endParaRPr>
                    </a:p>
                  </a:txBody>
                  <a:tcPr marL="121920" marR="1219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060"/>
                    </a:solidFill>
                  </a:tcPr>
                </a:tc>
              </a:tr>
              <a:tr h="607465">
                <a:tc>
                  <a:txBody>
                    <a:bodyPr/>
                    <a:lstStyle/>
                    <a:p>
                      <a:pPr marL="0" marR="0">
                        <a:spcBef>
                          <a:spcPts val="0"/>
                        </a:spcBef>
                        <a:spcAft>
                          <a:spcPts val="0"/>
                        </a:spcAft>
                      </a:pPr>
                      <a:r>
                        <a:rPr lang="en-US" sz="1800" b="1" dirty="0" smtClean="0">
                          <a:solidFill>
                            <a:schemeClr val="bg1"/>
                          </a:solidFill>
                          <a:latin typeface="+mn-lt"/>
                          <a:ea typeface="Calibri"/>
                          <a:cs typeface="Times New Roman"/>
                        </a:rPr>
                        <a:t>eBonds</a:t>
                      </a:r>
                      <a:r>
                        <a:rPr lang="en-US" sz="1800" b="1" baseline="0" dirty="0" smtClean="0">
                          <a:solidFill>
                            <a:schemeClr val="bg1"/>
                          </a:solidFill>
                          <a:latin typeface="+mn-lt"/>
                          <a:ea typeface="Calibri"/>
                          <a:cs typeface="Times New Roman"/>
                        </a:rPr>
                        <a:t> Filed Total</a:t>
                      </a:r>
                      <a:endParaRPr lang="en-US" sz="1800" dirty="0">
                        <a:solidFill>
                          <a:schemeClr val="bg1"/>
                        </a:solidFill>
                        <a:latin typeface="Times New Roman"/>
                        <a:ea typeface="Calibri"/>
                        <a:cs typeface="Times New Roman"/>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marL="0" marR="0" algn="r">
                        <a:spcBef>
                          <a:spcPts val="0"/>
                        </a:spcBef>
                        <a:spcAft>
                          <a:spcPts val="0"/>
                        </a:spcAft>
                      </a:pPr>
                      <a:r>
                        <a:rPr lang="en-US" sz="1800" b="1" i="0" u="none" strike="noStrike" kern="1200" dirty="0" smtClean="0">
                          <a:solidFill>
                            <a:schemeClr val="bg1"/>
                          </a:solidFill>
                          <a:latin typeface="+mn-lt"/>
                          <a:ea typeface="+mn-ea"/>
                          <a:cs typeface="+mn-cs"/>
                        </a:rPr>
                        <a:t>88,166 </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060"/>
                    </a:solidFill>
                  </a:tcPr>
                </a:tc>
              </a:tr>
              <a:tr h="651764">
                <a:tc>
                  <a:txBody>
                    <a:bodyPr/>
                    <a:lstStyle/>
                    <a:p>
                      <a:pPr marL="0" marR="0">
                        <a:spcBef>
                          <a:spcPts val="0"/>
                        </a:spcBef>
                        <a:spcAft>
                          <a:spcPts val="0"/>
                        </a:spcAft>
                      </a:pPr>
                      <a:r>
                        <a:rPr lang="en-US" sz="1800" b="1" dirty="0" smtClean="0">
                          <a:solidFill>
                            <a:schemeClr val="bg1"/>
                          </a:solidFill>
                          <a:latin typeface="+mn-lt"/>
                          <a:ea typeface="Calibri"/>
                          <a:cs typeface="Times New Roman"/>
                        </a:rPr>
                        <a:t>eCBs Filed Total</a:t>
                      </a:r>
                      <a:endParaRPr lang="en-US" sz="1800" dirty="0">
                        <a:solidFill>
                          <a:schemeClr val="bg1"/>
                        </a:solidFill>
                        <a:latin typeface="Times New Roman"/>
                        <a:ea typeface="Calibri"/>
                        <a:cs typeface="Times New Roman"/>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marL="0" marR="0" algn="r">
                        <a:spcBef>
                          <a:spcPts val="0"/>
                        </a:spcBef>
                        <a:spcAft>
                          <a:spcPts val="0"/>
                        </a:spcAft>
                      </a:pPr>
                      <a:r>
                        <a:rPr lang="en-US" sz="1800" b="1" i="0" u="none" strike="noStrike" kern="1200" dirty="0" smtClean="0">
                          <a:solidFill>
                            <a:schemeClr val="bg1"/>
                          </a:solidFill>
                          <a:latin typeface="+mn-lt"/>
                          <a:ea typeface="+mn-ea"/>
                          <a:cs typeface="+mn-cs"/>
                        </a:rPr>
                        <a:t>38,520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060"/>
                    </a:solidFill>
                  </a:tcPr>
                </a:tc>
              </a:tr>
              <a:tr h="651764">
                <a:tc>
                  <a:txBody>
                    <a:bodyPr/>
                    <a:lstStyle/>
                    <a:p>
                      <a:pPr marL="0" marR="0">
                        <a:spcBef>
                          <a:spcPts val="0"/>
                        </a:spcBef>
                        <a:spcAft>
                          <a:spcPts val="0"/>
                        </a:spcAft>
                      </a:pPr>
                      <a:r>
                        <a:rPr lang="en-US" sz="1800" b="1" dirty="0" err="1" smtClean="0">
                          <a:solidFill>
                            <a:schemeClr val="bg1"/>
                          </a:solidFill>
                          <a:latin typeface="+mn-lt"/>
                          <a:ea typeface="Calibri"/>
                          <a:cs typeface="Times New Roman"/>
                        </a:rPr>
                        <a:t>eISF</a:t>
                      </a:r>
                      <a:r>
                        <a:rPr lang="en-US" sz="1800" b="1" baseline="0" dirty="0" smtClean="0">
                          <a:solidFill>
                            <a:schemeClr val="bg1"/>
                          </a:solidFill>
                          <a:latin typeface="+mn-lt"/>
                          <a:ea typeface="Calibri"/>
                          <a:cs typeface="Times New Roman"/>
                        </a:rPr>
                        <a:t> Singles</a:t>
                      </a:r>
                      <a:endParaRPr lang="en-US" sz="1800" dirty="0">
                        <a:solidFill>
                          <a:schemeClr val="bg1"/>
                        </a:solidFill>
                        <a:latin typeface="Times New Roman"/>
                        <a:ea typeface="Calibri"/>
                        <a:cs typeface="Times New Roman"/>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marL="0" marR="0" algn="r">
                        <a:spcBef>
                          <a:spcPts val="0"/>
                        </a:spcBef>
                        <a:spcAft>
                          <a:spcPts val="0"/>
                        </a:spcAft>
                      </a:pPr>
                      <a:r>
                        <a:rPr lang="en-US" sz="1800" b="1" i="0" u="none" strike="noStrike" kern="1200" dirty="0" smtClean="0">
                          <a:solidFill>
                            <a:schemeClr val="bg1"/>
                          </a:solidFill>
                          <a:latin typeface="+mn-lt"/>
                          <a:ea typeface="+mn-ea"/>
                          <a:cs typeface="+mn-cs"/>
                        </a:rPr>
                        <a:t>41,561 </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060"/>
                    </a:solidFill>
                  </a:tcPr>
                </a:tc>
              </a:tr>
              <a:tr h="607465">
                <a:tc>
                  <a:txBody>
                    <a:bodyPr/>
                    <a:lstStyle/>
                    <a:p>
                      <a:pPr marL="0" marR="0">
                        <a:spcBef>
                          <a:spcPts val="0"/>
                        </a:spcBef>
                        <a:spcAft>
                          <a:spcPts val="0"/>
                        </a:spcAft>
                      </a:pPr>
                      <a:r>
                        <a:rPr lang="en-US" sz="1800" b="1" dirty="0" smtClean="0">
                          <a:solidFill>
                            <a:schemeClr val="bg1"/>
                          </a:solidFill>
                          <a:latin typeface="+mn-lt"/>
                          <a:ea typeface="Calibri"/>
                          <a:cs typeface="Times New Roman"/>
                        </a:rPr>
                        <a:t>eSTBs Matched</a:t>
                      </a:r>
                      <a:endParaRPr lang="en-US" sz="1800" dirty="0">
                        <a:solidFill>
                          <a:schemeClr val="bg1"/>
                        </a:solidFill>
                        <a:latin typeface="Times New Roman"/>
                        <a:ea typeface="Calibri"/>
                        <a:cs typeface="Times New Roman"/>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marL="0" marR="0" algn="r">
                        <a:spcBef>
                          <a:spcPts val="0"/>
                        </a:spcBef>
                        <a:spcAft>
                          <a:spcPts val="0"/>
                        </a:spcAft>
                      </a:pPr>
                      <a:r>
                        <a:rPr lang="en-US" sz="1800" b="1" i="0" u="none" strike="noStrike" kern="1200" dirty="0" smtClean="0">
                          <a:solidFill>
                            <a:schemeClr val="bg1"/>
                          </a:solidFill>
                          <a:latin typeface="+mn-lt"/>
                          <a:ea typeface="+mn-ea"/>
                          <a:cs typeface="+mn-cs"/>
                        </a:rPr>
                        <a:t>1,851</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060"/>
                    </a:solidFill>
                  </a:tcPr>
                </a:tc>
              </a:tr>
              <a:tr h="607465">
                <a:tc>
                  <a:txBody>
                    <a:bodyPr/>
                    <a:lstStyle/>
                    <a:p>
                      <a:pPr marL="0" marR="0">
                        <a:spcBef>
                          <a:spcPts val="0"/>
                        </a:spcBef>
                        <a:spcAft>
                          <a:spcPts val="0"/>
                        </a:spcAft>
                      </a:pPr>
                      <a:r>
                        <a:rPr lang="en-US" sz="1800" b="1" dirty="0" smtClean="0">
                          <a:solidFill>
                            <a:schemeClr val="bg1"/>
                          </a:solidFill>
                          <a:latin typeface="+mn-lt"/>
                          <a:ea typeface="Calibri"/>
                          <a:cs typeface="Times New Roman"/>
                        </a:rPr>
                        <a:t>eSTB Void</a:t>
                      </a:r>
                      <a:endParaRPr lang="en-US" sz="1800" dirty="0">
                        <a:solidFill>
                          <a:schemeClr val="bg1"/>
                        </a:solidFill>
                        <a:latin typeface="Times New Roman"/>
                        <a:ea typeface="Calibri"/>
                        <a:cs typeface="Times New Roman"/>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marL="0" marR="0" algn="r">
                        <a:spcBef>
                          <a:spcPts val="0"/>
                        </a:spcBef>
                        <a:spcAft>
                          <a:spcPts val="0"/>
                        </a:spcAft>
                      </a:pPr>
                      <a:r>
                        <a:rPr lang="en-US" sz="1800" b="1" i="0" u="none" strike="noStrike" kern="1200" dirty="0" smtClean="0">
                          <a:solidFill>
                            <a:schemeClr val="bg1"/>
                          </a:solidFill>
                          <a:latin typeface="+mn-lt"/>
                          <a:ea typeface="+mn-ea"/>
                          <a:cs typeface="+mn-cs"/>
                        </a:rPr>
                        <a:t>4,044</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060"/>
                    </a:solidFill>
                  </a:tcPr>
                </a:tc>
              </a:tr>
            </a:tbl>
          </a:graphicData>
        </a:graphic>
      </p:graphicFrame>
      <p:sp>
        <p:nvSpPr>
          <p:cNvPr id="8" name="Rounded Rectangle 7"/>
          <p:cNvSpPr/>
          <p:nvPr/>
        </p:nvSpPr>
        <p:spPr bwMode="auto">
          <a:xfrm>
            <a:off x="5642043" y="2704288"/>
            <a:ext cx="1297021" cy="379381"/>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smtClean="0">
              <a:solidFill>
                <a:srgbClr val="000000"/>
              </a:solidFill>
            </a:endParaRPr>
          </a:p>
        </p:txBody>
      </p:sp>
      <p:sp>
        <p:nvSpPr>
          <p:cNvPr id="9" name="Content Placeholder 2"/>
          <p:cNvSpPr>
            <a:spLocks noGrp="1"/>
          </p:cNvSpPr>
          <p:nvPr>
            <p:ph idx="1"/>
          </p:nvPr>
        </p:nvSpPr>
        <p:spPr>
          <a:xfrm>
            <a:off x="6926096" y="1126780"/>
            <a:ext cx="5045411" cy="2384903"/>
          </a:xfrm>
        </p:spPr>
        <p:txBody>
          <a:bodyPr/>
          <a:lstStyle/>
          <a:p>
            <a:pPr>
              <a:buClr>
                <a:srgbClr val="002060"/>
              </a:buClr>
            </a:pPr>
            <a:r>
              <a:rPr lang="en-US" sz="2400" dirty="0" smtClean="0">
                <a:latin typeface="+mn-lt"/>
              </a:rPr>
              <a:t>Continuous Bonds (CB) </a:t>
            </a:r>
          </a:p>
          <a:p>
            <a:pPr lvl="1"/>
            <a:r>
              <a:rPr lang="en-US" sz="2000" dirty="0" smtClean="0">
                <a:latin typeface="+mn-lt"/>
              </a:rPr>
              <a:t>5 business days</a:t>
            </a:r>
          </a:p>
          <a:p>
            <a:pPr lvl="1"/>
            <a:r>
              <a:rPr lang="en-US" sz="2000" dirty="0" smtClean="0">
                <a:latin typeface="+mn-lt"/>
              </a:rPr>
              <a:t>Over 3,283 hours</a:t>
            </a:r>
          </a:p>
          <a:p>
            <a:pPr>
              <a:buClr>
                <a:srgbClr val="002060"/>
              </a:buClr>
            </a:pPr>
            <a:r>
              <a:rPr lang="en-US" sz="2400" dirty="0" smtClean="0">
                <a:latin typeface="+mn-lt"/>
              </a:rPr>
              <a:t>eBond </a:t>
            </a:r>
          </a:p>
          <a:p>
            <a:pPr lvl="1"/>
            <a:r>
              <a:rPr lang="en-US" sz="2000" dirty="0" smtClean="0">
                <a:latin typeface="+mn-lt"/>
              </a:rPr>
              <a:t>5 to 30 seconds</a:t>
            </a:r>
          </a:p>
          <a:p>
            <a:pPr lvl="1"/>
            <a:r>
              <a:rPr lang="en-US" sz="2000" dirty="0" smtClean="0">
                <a:latin typeface="+mn-lt"/>
              </a:rPr>
              <a:t>38 to 288 hours</a:t>
            </a:r>
          </a:p>
        </p:txBody>
      </p:sp>
      <p:sp>
        <p:nvSpPr>
          <p:cNvPr id="12" name="Rounded Rectangle 11"/>
          <p:cNvSpPr/>
          <p:nvPr/>
        </p:nvSpPr>
        <p:spPr bwMode="auto">
          <a:xfrm>
            <a:off x="5624740" y="3975408"/>
            <a:ext cx="1297021" cy="379381"/>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smtClean="0">
              <a:solidFill>
                <a:srgbClr val="000000"/>
              </a:solidFill>
            </a:endParaRPr>
          </a:p>
        </p:txBody>
      </p:sp>
      <p:sp>
        <p:nvSpPr>
          <p:cNvPr id="14" name="Content Placeholder 2"/>
          <p:cNvSpPr txBox="1">
            <a:spLocks/>
          </p:cNvSpPr>
          <p:nvPr/>
        </p:nvSpPr>
        <p:spPr bwMode="auto">
          <a:xfrm>
            <a:off x="475563" y="5186446"/>
            <a:ext cx="11716436" cy="18628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Clr>
                <a:srgbClr val="002060"/>
              </a:buClr>
              <a:buFontTx/>
              <a:buChar char="•"/>
              <a:defRPr/>
            </a:pPr>
            <a:r>
              <a:rPr lang="en-US" sz="2000" kern="0" dirty="0" smtClean="0">
                <a:solidFill>
                  <a:srgbClr val="000000"/>
                </a:solidFill>
                <a:cs typeface="Arial" pitchFamily="34" charset="0"/>
              </a:rPr>
              <a:t>Elimination of Name/Address Riders</a:t>
            </a:r>
          </a:p>
          <a:p>
            <a:pPr marL="342900" indent="-342900" fontAlgn="base">
              <a:spcBef>
                <a:spcPct val="20000"/>
              </a:spcBef>
              <a:spcAft>
                <a:spcPct val="0"/>
              </a:spcAft>
              <a:buClr>
                <a:srgbClr val="002060"/>
              </a:buClr>
              <a:buFontTx/>
              <a:buChar char="•"/>
            </a:pPr>
            <a:r>
              <a:rPr lang="en-US" sz="2000" dirty="0" smtClean="0">
                <a:solidFill>
                  <a:srgbClr val="000000"/>
                </a:solidFill>
                <a:cs typeface="Arial" pitchFamily="34" charset="0"/>
              </a:rPr>
              <a:t>“ABI Filers can update Importer/Consignee File name and address data by placing a “</a:t>
            </a:r>
            <a:r>
              <a:rPr lang="en-US" sz="2000" i="1" dirty="0" smtClean="0">
                <a:solidFill>
                  <a:srgbClr val="000000"/>
                </a:solidFill>
                <a:cs typeface="Arial" pitchFamily="34" charset="0"/>
              </a:rPr>
              <a:t>U”</a:t>
            </a:r>
            <a:r>
              <a:rPr lang="en-US" sz="2000" dirty="0" smtClean="0">
                <a:solidFill>
                  <a:srgbClr val="000000"/>
                </a:solidFill>
                <a:cs typeface="Arial" pitchFamily="34" charset="0"/>
              </a:rPr>
              <a:t> in the Update Action Code </a:t>
            </a:r>
            <a:r>
              <a:rPr lang="en-US" sz="2000" dirty="0" smtClean="0">
                <a:solidFill>
                  <a:srgbClr val="000000"/>
                </a:solidFill>
              </a:rPr>
              <a:t>data field of T1 input record.”</a:t>
            </a:r>
            <a:endParaRPr lang="en-US" sz="2000" dirty="0" smtClean="0">
              <a:solidFill>
                <a:srgbClr val="000000"/>
              </a:solidFill>
              <a:cs typeface="Arial" pitchFamily="34" charset="0"/>
            </a:endParaRPr>
          </a:p>
          <a:p>
            <a:pPr marL="342900" indent="-342900" fontAlgn="base">
              <a:spcBef>
                <a:spcPct val="20000"/>
              </a:spcBef>
              <a:spcAft>
                <a:spcPct val="0"/>
              </a:spcAft>
              <a:buClr>
                <a:srgbClr val="002060"/>
              </a:buClr>
              <a:buFontTx/>
              <a:buChar char="•"/>
              <a:defRPr/>
            </a:pPr>
            <a:endParaRPr lang="en-US" sz="2400" kern="0" dirty="0" smtClean="0">
              <a:solidFill>
                <a:srgbClr val="000000"/>
              </a:solidFill>
            </a:endParaRPr>
          </a:p>
        </p:txBody>
      </p:sp>
      <p:pic>
        <p:nvPicPr>
          <p:cNvPr id="11" name="Picture 5" descr="CCBFA logo.PNG"/>
          <p:cNvPicPr>
            <a:picLocks noChangeAspect="1"/>
          </p:cNvPicPr>
          <p:nvPr/>
        </p:nvPicPr>
        <p:blipFill>
          <a:blip r:embed="rId2" cstate="print"/>
          <a:srcRect/>
          <a:stretch>
            <a:fillRect/>
          </a:stretch>
        </p:blipFill>
        <p:spPr bwMode="auto">
          <a:xfrm>
            <a:off x="7428340" y="0"/>
            <a:ext cx="4763661" cy="924128"/>
          </a:xfrm>
          <a:prstGeom prst="rect">
            <a:avLst/>
          </a:prstGeom>
          <a:noFill/>
          <a:ln w="9525">
            <a:noFill/>
            <a:miter lim="800000"/>
            <a:headEnd/>
            <a:tailEnd/>
          </a:ln>
        </p:spPr>
      </p:pic>
    </p:spTree>
    <p:extLst>
      <p:ext uri="{BB962C8B-B14F-4D97-AF65-F5344CB8AC3E}">
        <p14:creationId xmlns:p14="http://schemas.microsoft.com/office/powerpoint/2010/main" val="114649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dissolve">
                                      <p:cBhvr>
                                        <p:cTn id="10" dur="500"/>
                                        <p:tgtEl>
                                          <p:spTgt spid="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dissolve">
                                      <p:cBhvr>
                                        <p:cTn id="13" dur="500"/>
                                        <p:tgtEl>
                                          <p:spTgt spid="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dissolve">
                                      <p:cBhvr>
                                        <p:cTn id="16" dur="500"/>
                                        <p:tgtEl>
                                          <p:spTgt spid="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dissolve">
                                      <p:cBhvr>
                                        <p:cTn id="19" dur="500"/>
                                        <p:tgtEl>
                                          <p:spTgt spid="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dissolve">
                                      <p:cBhvr>
                                        <p:cTn id="22" dur="500"/>
                                        <p:tgtEl>
                                          <p:spTgt spid="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Effect transition="in" filter="dissolve">
                                      <p:cBhvr>
                                        <p:cTn id="25" dur="500"/>
                                        <p:tgtEl>
                                          <p:spTgt spid="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P spid="12" grpId="0" animBg="1"/>
      <p:bldP spid="1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Frozen Importers</a:t>
            </a:r>
            <a:endParaRPr lang="en-US" dirty="0"/>
          </a:p>
        </p:txBody>
      </p:sp>
      <p:sp>
        <p:nvSpPr>
          <p:cNvPr id="3" name="Content Placeholder 2"/>
          <p:cNvSpPr>
            <a:spLocks noGrp="1"/>
          </p:cNvSpPr>
          <p:nvPr>
            <p:ph idx="1"/>
          </p:nvPr>
        </p:nvSpPr>
        <p:spPr>
          <a:xfrm>
            <a:off x="609600" y="1321339"/>
            <a:ext cx="10972800" cy="4678363"/>
          </a:xfrm>
        </p:spPr>
        <p:txBody>
          <a:bodyPr/>
          <a:lstStyle/>
          <a:p>
            <a:r>
              <a:rPr lang="en-US" sz="2600" b="1" dirty="0" smtClean="0">
                <a:hlinkClick r:id="rId2"/>
              </a:rPr>
              <a:t>Policies and Procedures - CBP Form 5106 </a:t>
            </a:r>
            <a:endParaRPr lang="en-US" sz="2600" b="1" dirty="0" smtClean="0"/>
          </a:p>
          <a:p>
            <a:r>
              <a:rPr lang="en-US" sz="2600" dirty="0" smtClean="0"/>
              <a:t>Importer records may be “frozen” per </a:t>
            </a:r>
            <a:r>
              <a:rPr lang="en-US" sz="2600" dirty="0" smtClean="0">
                <a:hlinkClick r:id="rId3"/>
              </a:rPr>
              <a:t>19 CFR 24.5</a:t>
            </a:r>
            <a:r>
              <a:rPr lang="en-US" sz="2600" dirty="0" smtClean="0"/>
              <a:t> </a:t>
            </a:r>
          </a:p>
          <a:p>
            <a:r>
              <a:rPr lang="en-US" sz="2600" dirty="0" smtClean="0"/>
              <a:t>A “frozen” importer record may be changed only if an authorized individual makes the request. </a:t>
            </a:r>
          </a:p>
          <a:p>
            <a:r>
              <a:rPr lang="en-US" sz="2600" dirty="0" smtClean="0"/>
              <a:t>Frozen changes can only be transmitted by the Revenue Division Bond Team (RDBT). CBP Form 5106, signed by an authorized signer, to </a:t>
            </a:r>
            <a:r>
              <a:rPr lang="en-US" sz="2600" dirty="0" smtClean="0">
                <a:hlinkClick r:id="rId4"/>
              </a:rPr>
              <a:t>cbp.bondquestions@dhs.gov</a:t>
            </a:r>
            <a:r>
              <a:rPr lang="en-US" sz="2600" dirty="0" smtClean="0"/>
              <a:t>.</a:t>
            </a:r>
          </a:p>
          <a:p>
            <a:r>
              <a:rPr lang="en-US" sz="2600" dirty="0" smtClean="0">
                <a:hlinkClick r:id="rId5"/>
              </a:rPr>
              <a:t>Returned Mail Policy</a:t>
            </a:r>
            <a:endParaRPr lang="en-US" sz="2600" dirty="0" smtClean="0"/>
          </a:p>
          <a:p>
            <a:r>
              <a:rPr lang="en-US" sz="2600" dirty="0" smtClean="0">
                <a:hlinkClick r:id="rId6"/>
              </a:rPr>
              <a:t>New 5106</a:t>
            </a:r>
            <a:r>
              <a:rPr lang="en-US" sz="2600" dirty="0" smtClean="0"/>
              <a:t> submit comments per </a:t>
            </a:r>
            <a:r>
              <a:rPr lang="en-US" sz="2600" dirty="0" smtClean="0">
                <a:hlinkClick r:id="rId7"/>
              </a:rPr>
              <a:t>Federal Register Notice</a:t>
            </a:r>
            <a:r>
              <a:rPr lang="en-US" sz="2600" dirty="0" smtClean="0"/>
              <a:t> issued on July 27, 2015 (30 day notice period)</a:t>
            </a:r>
            <a:endParaRPr lang="en-US" dirty="0"/>
          </a:p>
        </p:txBody>
      </p:sp>
      <p:sp>
        <p:nvSpPr>
          <p:cNvPr id="4" name="Footer Placeholder 3"/>
          <p:cNvSpPr>
            <a:spLocks noGrp="1"/>
          </p:cNvSpPr>
          <p:nvPr>
            <p:ph type="ftr" sz="quarter" idx="10"/>
          </p:nvPr>
        </p:nvSpPr>
        <p:spPr/>
        <p:txBody>
          <a:bodyPr/>
          <a:lstStyle/>
          <a:p>
            <a:pPr>
              <a:defRPr/>
            </a:pPr>
            <a:r>
              <a:rPr lang="en-US" smtClean="0">
                <a:solidFill>
                  <a:srgbClr val="FFFFFF"/>
                </a:solidFill>
              </a:rPr>
              <a:t>© Avalon Risk Management</a:t>
            </a:r>
            <a:endParaRPr lang="en-US" dirty="0">
              <a:solidFill>
                <a:srgbClr val="FFFFFF"/>
              </a:solidFill>
            </a:endParaRPr>
          </a:p>
        </p:txBody>
      </p:sp>
      <p:pic>
        <p:nvPicPr>
          <p:cNvPr id="6" name="Picture 5" descr="CCBFA logo.PNG"/>
          <p:cNvPicPr>
            <a:picLocks noChangeAspect="1"/>
          </p:cNvPicPr>
          <p:nvPr/>
        </p:nvPicPr>
        <p:blipFill>
          <a:blip r:embed="rId8" cstate="print"/>
          <a:srcRect/>
          <a:stretch>
            <a:fillRect/>
          </a:stretch>
        </p:blipFill>
        <p:spPr bwMode="auto">
          <a:xfrm>
            <a:off x="7428340" y="0"/>
            <a:ext cx="4763661" cy="924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latin typeface="Calibri" pitchFamily="34" charset="0"/>
              </a:rPr>
              <a:t>eBond</a:t>
            </a:r>
            <a:r>
              <a:rPr lang="en-US" sz="3200" dirty="0" smtClean="0">
                <a:latin typeface="Calibri" pitchFamily="34" charset="0"/>
              </a:rPr>
              <a:t> Rules</a:t>
            </a:r>
            <a:endParaRPr lang="en-US" sz="3200" dirty="0">
              <a:latin typeface="Calibri" pitchFamily="34" charset="0"/>
            </a:endParaRPr>
          </a:p>
        </p:txBody>
      </p:sp>
      <p:sp>
        <p:nvSpPr>
          <p:cNvPr id="4" name="Footer Placeholder 3"/>
          <p:cNvSpPr>
            <a:spLocks noGrp="1"/>
          </p:cNvSpPr>
          <p:nvPr>
            <p:ph type="ftr" sz="quarter" idx="10"/>
          </p:nvPr>
        </p:nvSpPr>
        <p:spPr/>
        <p:txBody>
          <a:bodyPr/>
          <a:lstStyle/>
          <a:p>
            <a:pPr>
              <a:defRPr/>
            </a:pPr>
            <a:r>
              <a:rPr lang="en-US" dirty="0" smtClean="0">
                <a:solidFill>
                  <a:srgbClr val="FFFFFF"/>
                </a:solidFill>
              </a:rPr>
              <a:t>© Avalon Risk Management</a:t>
            </a:r>
            <a:endParaRPr lang="en-US" dirty="0">
              <a:solidFill>
                <a:srgbClr val="FFFFFF"/>
              </a:solidFill>
            </a:endParaRPr>
          </a:p>
        </p:txBody>
      </p:sp>
      <p:pic>
        <p:nvPicPr>
          <p:cNvPr id="9" name="Picture 8"/>
          <p:cNvPicPr>
            <a:picLocks noChangeAspect="1"/>
          </p:cNvPicPr>
          <p:nvPr/>
        </p:nvPicPr>
        <p:blipFill>
          <a:blip r:embed="rId2" cstate="print"/>
          <a:stretch>
            <a:fillRect/>
          </a:stretch>
        </p:blipFill>
        <p:spPr>
          <a:xfrm>
            <a:off x="730669" y="1068425"/>
            <a:ext cx="10462639" cy="2965990"/>
          </a:xfrm>
          <a:prstGeom prst="rect">
            <a:avLst/>
          </a:prstGeom>
        </p:spPr>
      </p:pic>
      <p:sp>
        <p:nvSpPr>
          <p:cNvPr id="10" name="Rectangle 2"/>
          <p:cNvSpPr>
            <a:spLocks noChangeArrowheads="1"/>
          </p:cNvSpPr>
          <p:nvPr/>
        </p:nvSpPr>
        <p:spPr bwMode="auto">
          <a:xfrm>
            <a:off x="551947" y="4305356"/>
            <a:ext cx="11074400" cy="19441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400" b="1" u="sng" dirty="0" smtClean="0">
                <a:solidFill>
                  <a:srgbClr val="000000"/>
                </a:solidFill>
                <a:hlinkClick r:id="rId3"/>
              </a:rPr>
              <a:t>CSMS# 15-000113 - Clarification on Electronic Single Transaction Bond usage in ACE </a:t>
            </a:r>
            <a:r>
              <a:rPr lang="en-US" sz="1400" b="1" u="sng" dirty="0" err="1" smtClean="0">
                <a:solidFill>
                  <a:srgbClr val="000000"/>
                </a:solidFill>
                <a:hlinkClick r:id="rId3"/>
              </a:rPr>
              <a:t>eBond</a:t>
            </a:r>
            <a:endParaRPr lang="en-US" sz="1400" dirty="0" smtClean="0">
              <a:solidFill>
                <a:srgbClr val="000000"/>
              </a:solidFill>
            </a:endParaRPr>
          </a:p>
          <a:p>
            <a:pPr fontAlgn="base">
              <a:spcBef>
                <a:spcPct val="0"/>
              </a:spcBef>
              <a:spcAft>
                <a:spcPct val="0"/>
              </a:spcAft>
            </a:pPr>
            <a:r>
              <a:rPr lang="en-US" sz="1400" b="1" dirty="0" err="1" smtClean="0">
                <a:solidFill>
                  <a:srgbClr val="000000"/>
                </a:solidFill>
                <a:latin typeface="Calibri" pitchFamily="34" charset="0"/>
                <a:ea typeface="Times New Roman" pitchFamily="18" charset="0"/>
                <a:cs typeface="Times New Roman" pitchFamily="18" charset="0"/>
              </a:rPr>
              <a:t>eBond</a:t>
            </a:r>
            <a:r>
              <a:rPr lang="en-US" sz="1400" b="1" dirty="0" smtClean="0">
                <a:solidFill>
                  <a:srgbClr val="000000"/>
                </a:solidFill>
                <a:latin typeface="Calibri" pitchFamily="34" charset="0"/>
                <a:ea typeface="Times New Roman" pitchFamily="18" charset="0"/>
                <a:cs typeface="Times New Roman" pitchFamily="18" charset="0"/>
              </a:rPr>
              <a:t> Required: </a:t>
            </a:r>
            <a:r>
              <a:rPr lang="en-US" sz="1400" b="1" i="1" dirty="0" smtClean="0">
                <a:solidFill>
                  <a:srgbClr val="000000"/>
                </a:solidFill>
                <a:latin typeface="Calibri" pitchFamily="34" charset="0"/>
                <a:ea typeface="Times New Roman" pitchFamily="18" charset="0"/>
                <a:cs typeface="Times New Roman" pitchFamily="18" charset="0"/>
              </a:rPr>
              <a:t>For ACE Entries followed by ACE Entry Summaries, or ACE Entry Summaries certified for ACE Cargo Release, where an STB is used, an eBond will be required effective January 3, 2015. </a:t>
            </a:r>
            <a:r>
              <a:rPr lang="en-US" sz="1400" dirty="0" smtClean="0">
                <a:solidFill>
                  <a:srgbClr val="000000"/>
                </a:solidFill>
                <a:latin typeface="Calibri" pitchFamily="34" charset="0"/>
                <a:ea typeface="Times New Roman" pitchFamily="18" charset="0"/>
                <a:cs typeface="Times New Roman" pitchFamily="18" charset="0"/>
              </a:rPr>
              <a:t> ACE will implement validations on these inbound transactions where, if a bond is referenced on a transaction, and no bond is found on file in ACE, that transaction will be rejected.  </a:t>
            </a:r>
            <a:r>
              <a:rPr lang="en-US" sz="1400" b="1" i="1" dirty="0" smtClean="0">
                <a:solidFill>
                  <a:srgbClr val="000000"/>
                </a:solidFill>
                <a:latin typeface="Calibri" pitchFamily="34" charset="0"/>
                <a:ea typeface="Times New Roman" pitchFamily="18" charset="0"/>
                <a:cs typeface="Times New Roman" pitchFamily="18" charset="0"/>
              </a:rPr>
              <a:t>Only Entry Types 01, 03 and 11 processed in ACE at this time. </a:t>
            </a:r>
          </a:p>
          <a:p>
            <a:pPr eaLnBrk="0" fontAlgn="base" hangingPunct="0">
              <a:spcBef>
                <a:spcPts val="1000"/>
              </a:spcBef>
              <a:spcAft>
                <a:spcPct val="0"/>
              </a:spcAft>
            </a:pPr>
            <a:r>
              <a:rPr lang="en-US" sz="1400" b="1" dirty="0" smtClean="0">
                <a:solidFill>
                  <a:srgbClr val="000000"/>
                </a:solidFill>
                <a:latin typeface="Calibri" pitchFamily="34" charset="0"/>
                <a:ea typeface="Times New Roman" pitchFamily="18" charset="0"/>
                <a:cs typeface="Times New Roman" pitchFamily="18" charset="0"/>
              </a:rPr>
              <a:t>eBond Not Required: </a:t>
            </a:r>
            <a:r>
              <a:rPr lang="en-US" sz="1400" dirty="0" smtClean="0">
                <a:solidFill>
                  <a:srgbClr val="000000"/>
                </a:solidFill>
                <a:latin typeface="Calibri" pitchFamily="34" charset="0"/>
                <a:ea typeface="Times New Roman" pitchFamily="18" charset="0"/>
                <a:cs typeface="Times New Roman" pitchFamily="18" charset="0"/>
              </a:rPr>
              <a:t>For all other STB scenarios listed above, eBond will not be required.  Paper processing of these STBs will continue as they do today.  Due to the eventual retirement of ACS processing for Entries and Entry Summaries, the same eBond STB validations in place for ACE filed transactions will not be deployed to ACS.  As such, we will not perform the system validations to ensure an STB is on file for these Entry/Entry Summaries.  </a:t>
            </a:r>
            <a:r>
              <a:rPr lang="en-US" sz="1400" b="1" i="1" dirty="0" smtClean="0">
                <a:solidFill>
                  <a:srgbClr val="000000"/>
                </a:solidFill>
                <a:latin typeface="Calibri" pitchFamily="34" charset="0"/>
                <a:ea typeface="Times New Roman" pitchFamily="18" charset="0"/>
                <a:cs typeface="Times New Roman" pitchFamily="18" charset="0"/>
              </a:rPr>
              <a:t>For this reason, operations will remain status quo until the November 2015 deadline</a:t>
            </a:r>
            <a:endParaRPr lang="en-US" sz="1400" b="1" i="1" dirty="0" smtClean="0">
              <a:solidFill>
                <a:srgbClr val="000000"/>
              </a:solidFill>
              <a:latin typeface="Calibri" pitchFamily="34" charset="0"/>
              <a:cs typeface="Arial" pitchFamily="34" charset="0"/>
            </a:endParaRPr>
          </a:p>
        </p:txBody>
      </p:sp>
      <p:sp>
        <p:nvSpPr>
          <p:cNvPr id="11" name="AutoShape 16"/>
          <p:cNvSpPr>
            <a:spLocks noChangeArrowheads="1"/>
          </p:cNvSpPr>
          <p:nvPr/>
        </p:nvSpPr>
        <p:spPr bwMode="auto">
          <a:xfrm rot="-5400000">
            <a:off x="1607942" y="1482761"/>
            <a:ext cx="276225" cy="971549"/>
          </a:xfrm>
          <a:prstGeom prst="downArrow">
            <a:avLst>
              <a:gd name="adj1" fmla="val 50000"/>
              <a:gd name="adj2" fmla="val 48191"/>
            </a:avLst>
          </a:prstGeom>
          <a:solidFill>
            <a:srgbClr val="FF0000"/>
          </a:solidFill>
          <a:ln w="9525">
            <a:solidFill>
              <a:schemeClr val="tx1"/>
            </a:solidFill>
            <a:miter lim="800000"/>
            <a:headEnd/>
            <a:tailEnd/>
          </a:ln>
        </p:spPr>
        <p:txBody>
          <a:bodyPr vert="eaVert" wrap="none" anchor="ctr"/>
          <a:lstStyle/>
          <a:p>
            <a:pPr fontAlgn="base">
              <a:spcBef>
                <a:spcPct val="0"/>
              </a:spcBef>
              <a:spcAft>
                <a:spcPct val="0"/>
              </a:spcAft>
            </a:pPr>
            <a:endParaRPr lang="en-US" dirty="0">
              <a:solidFill>
                <a:srgbClr val="000000"/>
              </a:solidFill>
            </a:endParaRPr>
          </a:p>
        </p:txBody>
      </p:sp>
      <p:sp>
        <p:nvSpPr>
          <p:cNvPr id="12" name="Oval 11"/>
          <p:cNvSpPr/>
          <p:nvPr/>
        </p:nvSpPr>
        <p:spPr>
          <a:xfrm>
            <a:off x="2340589" y="2739822"/>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13" name="Oval 12"/>
          <p:cNvSpPr/>
          <p:nvPr/>
        </p:nvSpPr>
        <p:spPr>
          <a:xfrm>
            <a:off x="4036261" y="2726716"/>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14" name="AutoShape 16"/>
          <p:cNvSpPr>
            <a:spLocks noChangeArrowheads="1"/>
          </p:cNvSpPr>
          <p:nvPr/>
        </p:nvSpPr>
        <p:spPr bwMode="auto">
          <a:xfrm rot="10800000" flipV="1">
            <a:off x="6979131" y="2369451"/>
            <a:ext cx="368300" cy="334845"/>
          </a:xfrm>
          <a:prstGeom prst="downArrow">
            <a:avLst>
              <a:gd name="adj1" fmla="val 50000"/>
              <a:gd name="adj2" fmla="val 48191"/>
            </a:avLst>
          </a:prstGeom>
          <a:solidFill>
            <a:srgbClr val="FF0000"/>
          </a:solidFill>
          <a:ln w="9525">
            <a:solidFill>
              <a:schemeClr val="tx1"/>
            </a:solidFill>
            <a:miter lim="800000"/>
            <a:headEnd/>
            <a:tailEnd/>
          </a:ln>
        </p:spPr>
        <p:txBody>
          <a:bodyPr vert="eaVert" wrap="none" anchor="ctr"/>
          <a:lstStyle/>
          <a:p>
            <a:pPr fontAlgn="base">
              <a:spcBef>
                <a:spcPct val="0"/>
              </a:spcBef>
              <a:spcAft>
                <a:spcPct val="0"/>
              </a:spcAft>
            </a:pPr>
            <a:endParaRPr lang="en-US" dirty="0">
              <a:solidFill>
                <a:srgbClr val="000000"/>
              </a:solidFill>
            </a:endParaRPr>
          </a:p>
        </p:txBody>
      </p:sp>
      <p:sp>
        <p:nvSpPr>
          <p:cNvPr id="15" name="Rectangle 14"/>
          <p:cNvSpPr/>
          <p:nvPr/>
        </p:nvSpPr>
        <p:spPr>
          <a:xfrm>
            <a:off x="6848265" y="3113256"/>
            <a:ext cx="4513635" cy="730969"/>
          </a:xfrm>
          <a:prstGeom prst="rect">
            <a:avLst/>
          </a:prstGeom>
        </p:spPr>
        <p:txBody>
          <a:bodyPr wrap="square">
            <a:spAutoFit/>
          </a:bodyPr>
          <a:lstStyle/>
          <a:p>
            <a:pPr fontAlgn="base">
              <a:spcBef>
                <a:spcPct val="0"/>
              </a:spcBef>
              <a:spcAft>
                <a:spcPct val="0"/>
              </a:spcAft>
            </a:pPr>
            <a:r>
              <a:rPr lang="en-US" sz="1350" b="1" dirty="0" smtClean="0">
                <a:solidFill>
                  <a:srgbClr val="000000"/>
                </a:solidFill>
              </a:rPr>
              <a:t>Email STB </a:t>
            </a:r>
          </a:p>
          <a:p>
            <a:pPr fontAlgn="base">
              <a:spcBef>
                <a:spcPct val="0"/>
              </a:spcBef>
              <a:spcAft>
                <a:spcPct val="0"/>
              </a:spcAft>
            </a:pPr>
            <a:r>
              <a:rPr lang="en-US" sz="1400" dirty="0" smtClean="0">
                <a:solidFill>
                  <a:srgbClr val="000000"/>
                </a:solidFill>
                <a:hlinkClick r:id="rId4"/>
              </a:rPr>
              <a:t>ACE_STB@cbp.dhs.gov</a:t>
            </a:r>
            <a:endParaRPr lang="en-US" sz="900" dirty="0" smtClean="0">
              <a:solidFill>
                <a:srgbClr val="000000"/>
              </a:solidFill>
            </a:endParaRPr>
          </a:p>
          <a:p>
            <a:pPr fontAlgn="base">
              <a:spcBef>
                <a:spcPct val="0"/>
              </a:spcBef>
              <a:spcAft>
                <a:spcPct val="0"/>
              </a:spcAft>
            </a:pPr>
            <a:r>
              <a:rPr lang="en-US" sz="1400" b="1" dirty="0" smtClean="0">
                <a:solidFill>
                  <a:srgbClr val="000000"/>
                </a:solidFill>
                <a:hlinkClick r:id="rId5"/>
              </a:rPr>
              <a:t>CSMS# 10-000060</a:t>
            </a:r>
            <a:endParaRPr lang="en-US" sz="1400" dirty="0" smtClean="0">
              <a:solidFill>
                <a:srgbClr val="000000"/>
              </a:solidFill>
              <a:hlinkClick r:id="rId6"/>
            </a:endParaRPr>
          </a:p>
        </p:txBody>
      </p:sp>
      <p:pic>
        <p:nvPicPr>
          <p:cNvPr id="17" name="Picture 5" descr="CCBFA logo.PNG"/>
          <p:cNvPicPr>
            <a:picLocks noChangeAspect="1"/>
          </p:cNvPicPr>
          <p:nvPr/>
        </p:nvPicPr>
        <p:blipFill>
          <a:blip r:embed="rId7" cstate="print"/>
          <a:srcRect/>
          <a:stretch>
            <a:fillRect/>
          </a:stretch>
        </p:blipFill>
        <p:spPr bwMode="auto">
          <a:xfrm>
            <a:off x="7428340" y="0"/>
            <a:ext cx="4763661" cy="924128"/>
          </a:xfrm>
          <a:prstGeom prst="rect">
            <a:avLst/>
          </a:prstGeom>
          <a:noFill/>
          <a:ln w="9525">
            <a:noFill/>
            <a:miter lim="800000"/>
            <a:headEnd/>
            <a:tailEnd/>
          </a:ln>
        </p:spPr>
      </p:pic>
    </p:spTree>
    <p:extLst>
      <p:ext uri="{BB962C8B-B14F-4D97-AF65-F5344CB8AC3E}">
        <p14:creationId xmlns:p14="http://schemas.microsoft.com/office/powerpoint/2010/main" val="4057641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small" dirty="0" smtClean="0">
                <a:latin typeface="Calibri" pitchFamily="34" charset="0"/>
              </a:rPr>
              <a:t>ABI Vendors</a:t>
            </a:r>
            <a:endParaRPr lang="en-US" sz="3200" cap="small" dirty="0">
              <a:latin typeface="Calibri" pitchFamily="34" charset="0"/>
            </a:endParaRPr>
          </a:p>
        </p:txBody>
      </p:sp>
      <p:sp>
        <p:nvSpPr>
          <p:cNvPr id="7" name="Footer Placeholder 3"/>
          <p:cNvSpPr>
            <a:spLocks noGrp="1"/>
          </p:cNvSpPr>
          <p:nvPr>
            <p:ph type="ftr" sz="quarter" idx="10"/>
          </p:nvPr>
        </p:nvSpPr>
        <p:spPr>
          <a:xfrm>
            <a:off x="5791200" y="6553200"/>
            <a:ext cx="6299200" cy="304800"/>
          </a:xfrm>
        </p:spPr>
        <p:txBody>
          <a:bodyPr/>
          <a:lstStyle/>
          <a:p>
            <a:pPr>
              <a:defRPr/>
            </a:pPr>
            <a:r>
              <a:rPr lang="en-US" dirty="0" smtClean="0">
                <a:solidFill>
                  <a:srgbClr val="FFFFFF"/>
                </a:solidFill>
              </a:rPr>
              <a:t>© Avalon Risk Management</a:t>
            </a:r>
            <a:endParaRPr lang="en-US" dirty="0">
              <a:solidFill>
                <a:srgbClr val="FFFFFF"/>
              </a:solidFill>
            </a:endParaRPr>
          </a:p>
        </p:txBody>
      </p:sp>
      <p:sp>
        <p:nvSpPr>
          <p:cNvPr id="9" name="Rectangle 24"/>
          <p:cNvSpPr>
            <a:spLocks noChangeArrowheads="1"/>
          </p:cNvSpPr>
          <p:nvPr/>
        </p:nvSpPr>
        <p:spPr bwMode="auto">
          <a:xfrm>
            <a:off x="570965" y="909508"/>
            <a:ext cx="1828800" cy="831273"/>
          </a:xfrm>
          <a:prstGeom prst="rect">
            <a:avLst/>
          </a:prstGeom>
          <a:noFill/>
          <a:ln w="0" algn="ctr">
            <a:noFill/>
            <a:miter lim="800000"/>
            <a:headEnd/>
            <a:tailEnd/>
          </a:ln>
        </p:spPr>
        <p:txBody>
          <a:bodyPr wrap="none" anchor="ctr"/>
          <a:lstStyle/>
          <a:p>
            <a:pPr fontAlgn="base">
              <a:spcBef>
                <a:spcPct val="0"/>
              </a:spcBef>
              <a:spcAft>
                <a:spcPct val="0"/>
              </a:spcAft>
              <a:defRPr/>
            </a:pPr>
            <a:endParaRPr lang="en-US" b="1" i="1" dirty="0">
              <a:solidFill>
                <a:srgbClr val="002060"/>
              </a:solidFill>
            </a:endParaRPr>
          </a:p>
        </p:txBody>
      </p:sp>
      <p:sp>
        <p:nvSpPr>
          <p:cNvPr id="10" name="Content Placeholder 9"/>
          <p:cNvSpPr>
            <a:spLocks noGrp="1"/>
          </p:cNvSpPr>
          <p:nvPr>
            <p:ph idx="1"/>
          </p:nvPr>
        </p:nvSpPr>
        <p:spPr>
          <a:xfrm>
            <a:off x="609600" y="1321336"/>
            <a:ext cx="10972800" cy="4816817"/>
          </a:xfrm>
        </p:spPr>
        <p:txBody>
          <a:bodyPr/>
          <a:lstStyle/>
          <a:p>
            <a:r>
              <a:rPr lang="en-US" sz="2800" b="1" dirty="0" smtClean="0"/>
              <a:t>ABI Readiness</a:t>
            </a:r>
          </a:p>
          <a:p>
            <a:pPr lvl="1"/>
            <a:r>
              <a:rPr lang="en-US" sz="2000" b="1" dirty="0" smtClean="0">
                <a:latin typeface="Calibri" pitchFamily="34" charset="0"/>
                <a:hlinkClick r:id="rId2"/>
              </a:rPr>
              <a:t>http://www.cbp.gov/document/guidance/abi-software-vendors-list</a:t>
            </a:r>
            <a:endParaRPr lang="en-US" sz="2000" dirty="0" smtClean="0">
              <a:latin typeface="Calibri" pitchFamily="34" charset="0"/>
            </a:endParaRPr>
          </a:p>
          <a:p>
            <a:pPr lvl="1"/>
            <a:r>
              <a:rPr lang="en-US" sz="2600" dirty="0" smtClean="0">
                <a:latin typeface="Calibri" pitchFamily="34" charset="0"/>
              </a:rPr>
              <a:t>100% ACE Entry Summary (ES)</a:t>
            </a:r>
          </a:p>
          <a:p>
            <a:pPr lvl="1"/>
            <a:r>
              <a:rPr lang="en-US" sz="2600" dirty="0" smtClean="0">
                <a:latin typeface="Calibri" pitchFamily="34" charset="0"/>
              </a:rPr>
              <a:t>60% ACE Cargo Release (CR)</a:t>
            </a:r>
          </a:p>
          <a:p>
            <a:pPr lvl="1"/>
            <a:r>
              <a:rPr lang="en-US" sz="2600" dirty="0" smtClean="0">
                <a:latin typeface="Calibri" pitchFamily="34" charset="0"/>
              </a:rPr>
              <a:t>30% Digital Imaging System (DIS)</a:t>
            </a:r>
          </a:p>
          <a:p>
            <a:pPr>
              <a:buClr>
                <a:srgbClr val="002060"/>
              </a:buClr>
            </a:pPr>
            <a:r>
              <a:rPr lang="en-US" sz="2800" b="1" dirty="0" err="1" smtClean="0"/>
              <a:t>eBond</a:t>
            </a:r>
            <a:r>
              <a:rPr lang="en-US" sz="2800" b="1" dirty="0" smtClean="0"/>
              <a:t> Integration</a:t>
            </a:r>
          </a:p>
          <a:p>
            <a:pPr lvl="1">
              <a:buClr>
                <a:srgbClr val="002060"/>
              </a:buClr>
            </a:pPr>
            <a:r>
              <a:rPr lang="en-US" sz="2600" dirty="0" smtClean="0">
                <a:latin typeface="Calibri" pitchFamily="34" charset="0"/>
              </a:rPr>
              <a:t>Per Avalon survey, 80% of CHBs want to integrate</a:t>
            </a:r>
          </a:p>
          <a:p>
            <a:pPr lvl="1">
              <a:buClr>
                <a:srgbClr val="002060"/>
              </a:buClr>
            </a:pPr>
            <a:r>
              <a:rPr lang="en-US" sz="2600" dirty="0" smtClean="0">
                <a:latin typeface="Calibri" pitchFamily="34" charset="0"/>
              </a:rPr>
              <a:t>21 ABI vendors indicated they would integrate</a:t>
            </a:r>
          </a:p>
          <a:p>
            <a:pPr lvl="1">
              <a:buClr>
                <a:srgbClr val="002060"/>
              </a:buClr>
            </a:pPr>
            <a:r>
              <a:rPr lang="en-US" sz="2600" dirty="0" smtClean="0">
                <a:latin typeface="Calibri" pitchFamily="34" charset="0"/>
              </a:rPr>
              <a:t>  4 ABI Vendors testing </a:t>
            </a:r>
            <a:r>
              <a:rPr lang="en-US" sz="2600" dirty="0" err="1" smtClean="0">
                <a:latin typeface="Calibri" pitchFamily="34" charset="0"/>
              </a:rPr>
              <a:t>ebond</a:t>
            </a:r>
            <a:r>
              <a:rPr lang="en-US" sz="2600" dirty="0" smtClean="0">
                <a:latin typeface="Calibri" pitchFamily="34" charset="0"/>
              </a:rPr>
              <a:t> integration</a:t>
            </a:r>
          </a:p>
          <a:p>
            <a:pPr lvl="1">
              <a:buClr>
                <a:srgbClr val="002060"/>
              </a:buClr>
            </a:pPr>
            <a:r>
              <a:rPr lang="en-US" sz="2600" dirty="0" smtClean="0">
                <a:latin typeface="Calibri" pitchFamily="34" charset="0"/>
              </a:rPr>
              <a:t>Self filers already integrated or ready by 7/1/15</a:t>
            </a:r>
          </a:p>
        </p:txBody>
      </p:sp>
      <p:pic>
        <p:nvPicPr>
          <p:cNvPr id="12" name="Picture 5" descr="CCBFA logo.PNG"/>
          <p:cNvPicPr>
            <a:picLocks noChangeAspect="1"/>
          </p:cNvPicPr>
          <p:nvPr/>
        </p:nvPicPr>
        <p:blipFill>
          <a:blip r:embed="rId3" cstate="print"/>
          <a:srcRect/>
          <a:stretch>
            <a:fillRect/>
          </a:stretch>
        </p:blipFill>
        <p:spPr bwMode="auto">
          <a:xfrm>
            <a:off x="7428340" y="0"/>
            <a:ext cx="4763661" cy="924128"/>
          </a:xfrm>
          <a:prstGeom prst="rect">
            <a:avLst/>
          </a:prstGeom>
          <a:noFill/>
          <a:ln w="9525">
            <a:noFill/>
            <a:miter lim="800000"/>
            <a:headEnd/>
            <a:tailEnd/>
          </a:ln>
        </p:spPr>
      </p:pic>
    </p:spTree>
    <p:extLst>
      <p:ext uri="{BB962C8B-B14F-4D97-AF65-F5344CB8AC3E}">
        <p14:creationId xmlns:p14="http://schemas.microsoft.com/office/powerpoint/2010/main" val="90126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small" dirty="0" err="1" smtClean="0">
                <a:latin typeface="Calibri" pitchFamily="34" charset="0"/>
              </a:rPr>
              <a:t>eBond</a:t>
            </a:r>
            <a:r>
              <a:rPr lang="en-US" sz="3200" cap="small" dirty="0" smtClean="0">
                <a:latin typeface="Calibri" pitchFamily="34" charset="0"/>
              </a:rPr>
              <a:t> ABI Workflow</a:t>
            </a:r>
            <a:endParaRPr lang="en-US" sz="3200" dirty="0"/>
          </a:p>
        </p:txBody>
      </p:sp>
      <p:sp>
        <p:nvSpPr>
          <p:cNvPr id="7" name="Flowchart: Process 6"/>
          <p:cNvSpPr/>
          <p:nvPr/>
        </p:nvSpPr>
        <p:spPr>
          <a:xfrm>
            <a:off x="3405121" y="4951503"/>
            <a:ext cx="2374899" cy="121881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400" dirty="0" smtClean="0">
                <a:solidFill>
                  <a:srgbClr val="FFFFFF"/>
                </a:solidFill>
              </a:rPr>
              <a:t>Surety Reviews eBond Data and Transmits to CBP</a:t>
            </a:r>
            <a:endParaRPr lang="en-US" sz="1400" dirty="0">
              <a:solidFill>
                <a:srgbClr val="FFFFFF"/>
              </a:solidFill>
            </a:endParaRPr>
          </a:p>
        </p:txBody>
      </p:sp>
      <p:sp>
        <p:nvSpPr>
          <p:cNvPr id="28" name="Flowchart: Process 27"/>
          <p:cNvSpPr/>
          <p:nvPr/>
        </p:nvSpPr>
        <p:spPr>
          <a:xfrm>
            <a:off x="395553" y="4966091"/>
            <a:ext cx="2374899" cy="121396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400" dirty="0" smtClean="0">
                <a:solidFill>
                  <a:srgbClr val="FFFFFF"/>
                </a:solidFill>
              </a:rPr>
              <a:t>ACE Cargo Release entered into ABI System, held while eBond sent to Surety</a:t>
            </a:r>
            <a:endParaRPr lang="en-US" sz="1400" dirty="0">
              <a:solidFill>
                <a:srgbClr val="FFFFFF"/>
              </a:solidFill>
            </a:endParaRPr>
          </a:p>
        </p:txBody>
      </p:sp>
      <p:sp>
        <p:nvSpPr>
          <p:cNvPr id="69" name="Right Arrow 68"/>
          <p:cNvSpPr/>
          <p:nvPr/>
        </p:nvSpPr>
        <p:spPr bwMode="auto">
          <a:xfrm>
            <a:off x="2789183" y="5465914"/>
            <a:ext cx="506413" cy="214313"/>
          </a:xfrm>
          <a:prstGeom prst="rightArrow">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smtClean="0">
              <a:solidFill>
                <a:srgbClr val="000000"/>
              </a:solidFill>
            </a:endParaRPr>
          </a:p>
        </p:txBody>
      </p:sp>
      <p:sp>
        <p:nvSpPr>
          <p:cNvPr id="33" name="Right Arrow 32"/>
          <p:cNvSpPr/>
          <p:nvPr/>
        </p:nvSpPr>
        <p:spPr bwMode="auto">
          <a:xfrm>
            <a:off x="5798751" y="5460359"/>
            <a:ext cx="506413" cy="214313"/>
          </a:xfrm>
          <a:prstGeom prst="rightArrow">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smtClean="0">
              <a:solidFill>
                <a:srgbClr val="000000"/>
              </a:solidFill>
            </a:endParaRPr>
          </a:p>
        </p:txBody>
      </p:sp>
      <p:sp>
        <p:nvSpPr>
          <p:cNvPr id="34" name="Flowchart: Process 33"/>
          <p:cNvSpPr/>
          <p:nvPr/>
        </p:nvSpPr>
        <p:spPr>
          <a:xfrm>
            <a:off x="9501708" y="4980689"/>
            <a:ext cx="2374899" cy="120759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400" dirty="0" smtClean="0">
                <a:solidFill>
                  <a:srgbClr val="FFFFFF"/>
                </a:solidFill>
              </a:rPr>
              <a:t>CBP matches eBond to Entry; Perfect Match!</a:t>
            </a:r>
          </a:p>
          <a:p>
            <a:pPr algn="ctr" fontAlgn="base">
              <a:spcBef>
                <a:spcPct val="0"/>
              </a:spcBef>
              <a:spcAft>
                <a:spcPct val="0"/>
              </a:spcAft>
              <a:defRPr/>
            </a:pPr>
            <a:r>
              <a:rPr lang="en-US" sz="1400" dirty="0" smtClean="0">
                <a:solidFill>
                  <a:srgbClr val="FFFFFF"/>
                </a:solidFill>
              </a:rPr>
              <a:t>Everyone Receives More Messaging</a:t>
            </a:r>
            <a:endParaRPr lang="en-US" sz="1400" dirty="0">
              <a:solidFill>
                <a:srgbClr val="FFFFFF"/>
              </a:solidFill>
            </a:endParaRPr>
          </a:p>
        </p:txBody>
      </p:sp>
      <p:sp>
        <p:nvSpPr>
          <p:cNvPr id="35" name="Content Placeholder 2"/>
          <p:cNvSpPr>
            <a:spLocks noGrp="1"/>
          </p:cNvSpPr>
          <p:nvPr>
            <p:ph idx="1"/>
          </p:nvPr>
        </p:nvSpPr>
        <p:spPr>
          <a:xfrm>
            <a:off x="1059221" y="1065114"/>
            <a:ext cx="10769600" cy="3788937"/>
          </a:xfrm>
        </p:spPr>
        <p:txBody>
          <a:bodyPr/>
          <a:lstStyle/>
          <a:p>
            <a:pPr>
              <a:buClr>
                <a:srgbClr val="002060"/>
              </a:buClr>
            </a:pPr>
            <a:r>
              <a:rPr lang="en-US" sz="2800" b="1" dirty="0" smtClean="0">
                <a:latin typeface="Arial" pitchFamily="34" charset="0"/>
              </a:rPr>
              <a:t>Bond-Entry Match Criteria</a:t>
            </a:r>
          </a:p>
          <a:p>
            <a:pPr lvl="1">
              <a:buClr>
                <a:srgbClr val="002060"/>
              </a:buClr>
            </a:pPr>
            <a:r>
              <a:rPr lang="en-US" sz="2400" dirty="0" smtClean="0">
                <a:latin typeface="Arial" pitchFamily="34" charset="0"/>
              </a:rPr>
              <a:t>Entry #</a:t>
            </a:r>
          </a:p>
          <a:p>
            <a:pPr lvl="1">
              <a:buClr>
                <a:srgbClr val="002060"/>
              </a:buClr>
            </a:pPr>
            <a:r>
              <a:rPr lang="en-US" sz="2400" dirty="0" smtClean="0">
                <a:latin typeface="Arial" pitchFamily="34" charset="0"/>
              </a:rPr>
              <a:t>Importer #</a:t>
            </a:r>
          </a:p>
          <a:p>
            <a:pPr lvl="1">
              <a:buClr>
                <a:srgbClr val="002060"/>
              </a:buClr>
            </a:pPr>
            <a:r>
              <a:rPr lang="en-US" sz="2400" dirty="0" smtClean="0">
                <a:latin typeface="Arial" pitchFamily="34" charset="0"/>
              </a:rPr>
              <a:t>Entry Type (01 vs. 03)</a:t>
            </a:r>
          </a:p>
          <a:p>
            <a:pPr lvl="1">
              <a:buClr>
                <a:srgbClr val="002060"/>
              </a:buClr>
            </a:pPr>
            <a:r>
              <a:rPr lang="en-US" sz="2400" dirty="0" smtClean="0">
                <a:latin typeface="Arial" pitchFamily="34" charset="0"/>
              </a:rPr>
              <a:t>Bond Amount </a:t>
            </a:r>
            <a:r>
              <a:rPr lang="en-US" sz="2400" b="1" dirty="0" smtClean="0">
                <a:latin typeface="Arial" pitchFamily="34" charset="0"/>
                <a:cs typeface="Arial" pitchFamily="34" charset="0"/>
                <a:hlinkClick r:id="rId2"/>
              </a:rPr>
              <a:t>Customs Directive 099 3510-004</a:t>
            </a:r>
            <a:endParaRPr lang="en-US" sz="2400" b="1" dirty="0" smtClean="0">
              <a:latin typeface="Arial" pitchFamily="34" charset="0"/>
              <a:cs typeface="Arial" pitchFamily="34" charset="0"/>
            </a:endParaRPr>
          </a:p>
          <a:p>
            <a:pPr>
              <a:buClr>
                <a:srgbClr val="002060"/>
              </a:buClr>
            </a:pPr>
            <a:r>
              <a:rPr lang="en-US" sz="2800" b="1" dirty="0" smtClean="0">
                <a:latin typeface="Arial" pitchFamily="34" charset="0"/>
              </a:rPr>
              <a:t>Entries with no Bond Match</a:t>
            </a:r>
          </a:p>
          <a:p>
            <a:pPr lvl="1">
              <a:buClr>
                <a:srgbClr val="002060"/>
              </a:buClr>
            </a:pPr>
            <a:r>
              <a:rPr lang="en-US" sz="2400" dirty="0" smtClean="0">
                <a:latin typeface="Arial" pitchFamily="34" charset="0"/>
              </a:rPr>
              <a:t>“Hard Rejection” from CBP</a:t>
            </a:r>
          </a:p>
          <a:p>
            <a:pPr lvl="1">
              <a:buClr>
                <a:srgbClr val="002060"/>
              </a:buClr>
            </a:pPr>
            <a:r>
              <a:rPr lang="en-US" sz="2400" dirty="0" smtClean="0">
                <a:latin typeface="Arial" pitchFamily="34" charset="0"/>
              </a:rPr>
              <a:t>Not a Warning</a:t>
            </a:r>
            <a:endParaRPr lang="en-US" sz="1200" dirty="0" smtClean="0"/>
          </a:p>
        </p:txBody>
      </p:sp>
      <p:sp>
        <p:nvSpPr>
          <p:cNvPr id="10" name="Footer Placeholder 3"/>
          <p:cNvSpPr>
            <a:spLocks noGrp="1"/>
          </p:cNvSpPr>
          <p:nvPr>
            <p:ph type="ftr" sz="quarter" idx="10"/>
          </p:nvPr>
        </p:nvSpPr>
        <p:spPr>
          <a:xfrm>
            <a:off x="5802005" y="6553166"/>
            <a:ext cx="6299200" cy="304800"/>
          </a:xfrm>
        </p:spPr>
        <p:txBody>
          <a:bodyPr/>
          <a:lstStyle/>
          <a:p>
            <a:pPr>
              <a:defRPr/>
            </a:pPr>
            <a:r>
              <a:rPr lang="en-US" dirty="0" smtClean="0">
                <a:solidFill>
                  <a:srgbClr val="FFFFFF"/>
                </a:solidFill>
              </a:rPr>
              <a:t>© Avalon Risk Management</a:t>
            </a:r>
            <a:endParaRPr lang="en-US" dirty="0">
              <a:solidFill>
                <a:srgbClr val="FFFFFF"/>
              </a:solidFill>
            </a:endParaRPr>
          </a:p>
        </p:txBody>
      </p:sp>
      <p:sp>
        <p:nvSpPr>
          <p:cNvPr id="11" name="Flowchart: Process 10"/>
          <p:cNvSpPr/>
          <p:nvPr/>
        </p:nvSpPr>
        <p:spPr>
          <a:xfrm>
            <a:off x="6409893" y="4970959"/>
            <a:ext cx="2474707" cy="12058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400" dirty="0" smtClean="0">
                <a:solidFill>
                  <a:srgbClr val="FFFFFF"/>
                </a:solidFill>
              </a:rPr>
              <a:t>Broker Receives Bond on File Message; ABI transmits ACE Cargo Release to CBP</a:t>
            </a:r>
            <a:endParaRPr lang="en-US" sz="1400" dirty="0">
              <a:solidFill>
                <a:srgbClr val="FFFFFF"/>
              </a:solidFill>
            </a:endParaRPr>
          </a:p>
        </p:txBody>
      </p:sp>
      <p:sp>
        <p:nvSpPr>
          <p:cNvPr id="12" name="Right Arrow 11"/>
          <p:cNvSpPr/>
          <p:nvPr/>
        </p:nvSpPr>
        <p:spPr bwMode="auto">
          <a:xfrm>
            <a:off x="8907292" y="5505755"/>
            <a:ext cx="506413" cy="214313"/>
          </a:xfrm>
          <a:prstGeom prst="rightArrow">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smtClean="0">
              <a:solidFill>
                <a:srgbClr val="000000"/>
              </a:solidFill>
            </a:endParaRPr>
          </a:p>
        </p:txBody>
      </p:sp>
      <p:pic>
        <p:nvPicPr>
          <p:cNvPr id="14" name="Picture 5" descr="CCBFA logo.PNG"/>
          <p:cNvPicPr>
            <a:picLocks noChangeAspect="1"/>
          </p:cNvPicPr>
          <p:nvPr/>
        </p:nvPicPr>
        <p:blipFill>
          <a:blip r:embed="rId3" cstate="print"/>
          <a:srcRect/>
          <a:stretch>
            <a:fillRect/>
          </a:stretch>
        </p:blipFill>
        <p:spPr bwMode="auto">
          <a:xfrm>
            <a:off x="7428340" y="0"/>
            <a:ext cx="4763661" cy="924128"/>
          </a:xfrm>
          <a:prstGeom prst="rect">
            <a:avLst/>
          </a:prstGeom>
          <a:noFill/>
          <a:ln w="9525">
            <a:noFill/>
            <a:miter lim="800000"/>
            <a:headEnd/>
            <a:tailEnd/>
          </a:ln>
        </p:spPr>
      </p:pic>
    </p:spTree>
    <p:extLst>
      <p:ext uri="{BB962C8B-B14F-4D97-AF65-F5344CB8AC3E}">
        <p14:creationId xmlns:p14="http://schemas.microsoft.com/office/powerpoint/2010/main" val="346995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dissolve">
                                      <p:cBhvr>
                                        <p:cTn id="12" dur="1000"/>
                                        <p:tgtEl>
                                          <p:spTgt spid="6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dissolve">
                                      <p:cBhvr>
                                        <p:cTn id="20" dur="1000"/>
                                        <p:tgtEl>
                                          <p:spTgt spid="3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1000"/>
                                        <p:tgtEl>
                                          <p:spTgt spid="1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dissolve">
                                      <p:cBhvr>
                                        <p:cTn id="3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animBg="1"/>
      <p:bldP spid="69" grpId="0" animBg="1"/>
      <p:bldP spid="33" grpId="0" animBg="1"/>
      <p:bldP spid="34" grpId="0" animBg="1"/>
      <p:bldP spid="11" grpId="0" animBg="1"/>
      <p:bldP spid="1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small" dirty="0" err="1" smtClean="0">
                <a:latin typeface="Calibri" pitchFamily="34" charset="0"/>
              </a:rPr>
              <a:t>eBond</a:t>
            </a:r>
            <a:r>
              <a:rPr lang="en-US" sz="3200" cap="small" dirty="0" smtClean="0">
                <a:latin typeface="Calibri" pitchFamily="34" charset="0"/>
              </a:rPr>
              <a:t> ABI Integration</a:t>
            </a:r>
            <a:endParaRPr lang="en-US" sz="3200" dirty="0"/>
          </a:p>
        </p:txBody>
      </p:sp>
      <p:sp>
        <p:nvSpPr>
          <p:cNvPr id="3" name="Content Placeholder 2"/>
          <p:cNvSpPr>
            <a:spLocks noGrp="1"/>
          </p:cNvSpPr>
          <p:nvPr>
            <p:ph idx="1"/>
          </p:nvPr>
        </p:nvSpPr>
        <p:spPr>
          <a:xfrm>
            <a:off x="609601" y="1185144"/>
            <a:ext cx="11076563" cy="4678363"/>
          </a:xfrm>
        </p:spPr>
        <p:txBody>
          <a:bodyPr/>
          <a:lstStyle/>
          <a:p>
            <a:pPr>
              <a:buClr>
                <a:srgbClr val="002060"/>
              </a:buClr>
            </a:pPr>
            <a:r>
              <a:rPr lang="en-US" sz="2800" dirty="0" smtClean="0">
                <a:latin typeface="+mn-lt"/>
              </a:rPr>
              <a:t>Complete ACE Cargo Release; or ACE Entry Summary certified for ACE Cargo Release</a:t>
            </a:r>
          </a:p>
          <a:p>
            <a:pPr>
              <a:buClr>
                <a:srgbClr val="002060"/>
              </a:buClr>
            </a:pPr>
            <a:r>
              <a:rPr lang="en-US" sz="2800" dirty="0" smtClean="0">
                <a:latin typeface="+mn-lt"/>
              </a:rPr>
              <a:t>Option to request e-Bond within ABI system </a:t>
            </a:r>
          </a:p>
          <a:p>
            <a:pPr>
              <a:buClr>
                <a:srgbClr val="002060"/>
              </a:buClr>
              <a:buNone/>
            </a:pPr>
            <a:endParaRPr lang="en-US" sz="2800" dirty="0" smtClean="0"/>
          </a:p>
          <a:p>
            <a:pPr>
              <a:buClr>
                <a:srgbClr val="002060"/>
              </a:buClr>
              <a:buNone/>
            </a:pPr>
            <a:r>
              <a:rPr lang="en-US" sz="2800" dirty="0" smtClean="0"/>
              <a:t>						</a:t>
            </a:r>
            <a:r>
              <a:rPr lang="en-US" sz="2400" i="1" dirty="0" smtClean="0">
                <a:latin typeface="+mn-lt"/>
              </a:rPr>
              <a:t>Menu will vary by ABI Vendor</a:t>
            </a:r>
          </a:p>
          <a:p>
            <a:pPr>
              <a:buClr>
                <a:srgbClr val="002060"/>
              </a:buClr>
              <a:buNone/>
            </a:pPr>
            <a:endParaRPr lang="en-US" sz="2400" i="1" dirty="0" smtClean="0">
              <a:latin typeface="+mn-lt"/>
            </a:endParaRPr>
          </a:p>
          <a:p>
            <a:pPr>
              <a:buClr>
                <a:srgbClr val="002060"/>
              </a:buClr>
              <a:buNone/>
            </a:pPr>
            <a:r>
              <a:rPr lang="en-US" sz="2400" i="1" dirty="0" smtClean="0">
                <a:latin typeface="+mn-lt"/>
              </a:rPr>
              <a:t>						ABI Vendors Should Hold Entry    						in Queue as Best Practice</a:t>
            </a:r>
            <a:endParaRPr lang="en-US" sz="2400" i="1" dirty="0">
              <a:latin typeface="+mn-lt"/>
            </a:endParaRPr>
          </a:p>
        </p:txBody>
      </p:sp>
      <p:sp>
        <p:nvSpPr>
          <p:cNvPr id="4" name="Footer Placeholder 3"/>
          <p:cNvSpPr>
            <a:spLocks noGrp="1"/>
          </p:cNvSpPr>
          <p:nvPr>
            <p:ph type="ftr" sz="quarter" idx="10"/>
          </p:nvPr>
        </p:nvSpPr>
        <p:spPr/>
        <p:txBody>
          <a:bodyPr/>
          <a:lstStyle/>
          <a:p>
            <a:pPr>
              <a:defRPr/>
            </a:pPr>
            <a:r>
              <a:rPr lang="en-US" dirty="0" smtClean="0">
                <a:solidFill>
                  <a:srgbClr val="FFFFFF"/>
                </a:solidFill>
              </a:rPr>
              <a:t>© Avalon Risk Management</a:t>
            </a:r>
            <a:endParaRPr lang="en-US" dirty="0">
              <a:solidFill>
                <a:srgbClr val="FFFFFF"/>
              </a:solidFill>
            </a:endParaRPr>
          </a:p>
        </p:txBody>
      </p:sp>
      <p:pic>
        <p:nvPicPr>
          <p:cNvPr id="5" name="Picture 4"/>
          <p:cNvPicPr>
            <a:picLocks noChangeAspect="1"/>
          </p:cNvPicPr>
          <p:nvPr/>
        </p:nvPicPr>
        <p:blipFill>
          <a:blip r:embed="rId2" cstate="print"/>
          <a:stretch>
            <a:fillRect/>
          </a:stretch>
        </p:blipFill>
        <p:spPr>
          <a:xfrm>
            <a:off x="1050881" y="2614268"/>
            <a:ext cx="3808349" cy="3356107"/>
          </a:xfrm>
          <a:prstGeom prst="rect">
            <a:avLst/>
          </a:prstGeom>
        </p:spPr>
      </p:pic>
      <p:pic>
        <p:nvPicPr>
          <p:cNvPr id="7" name="Picture 5" descr="CCBFA logo.PNG"/>
          <p:cNvPicPr>
            <a:picLocks noChangeAspect="1"/>
          </p:cNvPicPr>
          <p:nvPr/>
        </p:nvPicPr>
        <p:blipFill>
          <a:blip r:embed="rId3" cstate="print"/>
          <a:srcRect/>
          <a:stretch>
            <a:fillRect/>
          </a:stretch>
        </p:blipFill>
        <p:spPr bwMode="auto">
          <a:xfrm>
            <a:off x="7428340" y="0"/>
            <a:ext cx="4763661" cy="924128"/>
          </a:xfrm>
          <a:prstGeom prst="rect">
            <a:avLst/>
          </a:prstGeom>
          <a:noFill/>
          <a:ln w="9525">
            <a:noFill/>
            <a:miter lim="800000"/>
            <a:headEnd/>
            <a:tailEnd/>
          </a:ln>
        </p:spPr>
      </p:pic>
    </p:spTree>
    <p:extLst>
      <p:ext uri="{BB962C8B-B14F-4D97-AF65-F5344CB8AC3E}">
        <p14:creationId xmlns:p14="http://schemas.microsoft.com/office/powerpoint/2010/main" val="4057641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small" dirty="0" err="1" smtClean="0">
                <a:latin typeface="Calibri" pitchFamily="34" charset="0"/>
              </a:rPr>
              <a:t>eBond</a:t>
            </a:r>
            <a:r>
              <a:rPr lang="en-US" sz="3200" cap="small" dirty="0" smtClean="0">
                <a:latin typeface="Calibri" pitchFamily="34" charset="0"/>
              </a:rPr>
              <a:t> ABI Integration</a:t>
            </a:r>
            <a:endParaRPr lang="en-US" sz="3200" dirty="0"/>
          </a:p>
        </p:txBody>
      </p:sp>
      <p:sp>
        <p:nvSpPr>
          <p:cNvPr id="3" name="Content Placeholder 2"/>
          <p:cNvSpPr>
            <a:spLocks noGrp="1"/>
          </p:cNvSpPr>
          <p:nvPr>
            <p:ph idx="1"/>
          </p:nvPr>
        </p:nvSpPr>
        <p:spPr>
          <a:xfrm>
            <a:off x="609600" y="1194875"/>
            <a:ext cx="10972800" cy="4678363"/>
          </a:xfrm>
        </p:spPr>
        <p:txBody>
          <a:bodyPr/>
          <a:lstStyle/>
          <a:p>
            <a:pPr>
              <a:buClr>
                <a:srgbClr val="002060"/>
              </a:buClr>
            </a:pPr>
            <a:r>
              <a:rPr lang="en-US" sz="2800" dirty="0" smtClean="0">
                <a:latin typeface="Arial" pitchFamily="34" charset="0"/>
                <a:cs typeface="Arial" pitchFamily="34" charset="0"/>
              </a:rPr>
              <a:t>User navigates to eBond Page in ABI Software</a:t>
            </a:r>
          </a:p>
          <a:p>
            <a:pPr>
              <a:buClr>
                <a:srgbClr val="002060"/>
              </a:buClr>
            </a:pPr>
            <a:r>
              <a:rPr lang="en-US" sz="2800" dirty="0" smtClean="0">
                <a:latin typeface="Arial" pitchFamily="34" charset="0"/>
                <a:cs typeface="Arial" pitchFamily="34" charset="0"/>
              </a:rPr>
              <a:t>Relevant entry information will pre-populate based on standard </a:t>
            </a:r>
            <a:r>
              <a:rPr lang="en-US" sz="2800" b="1" dirty="0" smtClean="0">
                <a:solidFill>
                  <a:srgbClr val="002060"/>
                </a:solidFill>
                <a:latin typeface="Arial" pitchFamily="34" charset="0"/>
                <a:cs typeface="Arial" pitchFamily="34" charset="0"/>
                <a:hlinkClick r:id="rId2"/>
              </a:rPr>
              <a:t>Data Elements</a:t>
            </a:r>
            <a:r>
              <a:rPr lang="en-US" sz="2800" dirty="0" smtClean="0">
                <a:latin typeface="Arial" pitchFamily="34" charset="0"/>
                <a:cs typeface="Arial" pitchFamily="34" charset="0"/>
              </a:rPr>
              <a:t> for the trade</a:t>
            </a:r>
          </a:p>
          <a:p>
            <a:pPr>
              <a:buClr>
                <a:srgbClr val="002060"/>
              </a:buClr>
            </a:pPr>
            <a:r>
              <a:rPr lang="en-US" sz="2800" i="1" dirty="0" smtClean="0">
                <a:latin typeface="Arial" pitchFamily="34" charset="0"/>
                <a:cs typeface="Arial" pitchFamily="34" charset="0"/>
              </a:rPr>
              <a:t>Transmit eBond </a:t>
            </a:r>
            <a:r>
              <a:rPr lang="en-US" sz="2800" dirty="0" smtClean="0">
                <a:latin typeface="Arial" pitchFamily="34" charset="0"/>
                <a:cs typeface="Arial" pitchFamily="34" charset="0"/>
              </a:rPr>
              <a:t>sends data request to surety</a:t>
            </a:r>
          </a:p>
          <a:p>
            <a:endParaRPr lang="en-US" dirty="0"/>
          </a:p>
        </p:txBody>
      </p:sp>
      <p:sp>
        <p:nvSpPr>
          <p:cNvPr id="4" name="Footer Placeholder 3"/>
          <p:cNvSpPr>
            <a:spLocks noGrp="1"/>
          </p:cNvSpPr>
          <p:nvPr>
            <p:ph type="ftr" sz="quarter" idx="10"/>
          </p:nvPr>
        </p:nvSpPr>
        <p:spPr/>
        <p:txBody>
          <a:bodyPr/>
          <a:lstStyle/>
          <a:p>
            <a:pPr>
              <a:defRPr/>
            </a:pPr>
            <a:r>
              <a:rPr lang="en-US" dirty="0" smtClean="0">
                <a:solidFill>
                  <a:srgbClr val="FFFFFF"/>
                </a:solidFill>
              </a:rPr>
              <a:t>© Avalon Risk Management</a:t>
            </a:r>
            <a:endParaRPr lang="en-US" dirty="0">
              <a:solidFill>
                <a:srgbClr val="FFFFFF"/>
              </a:solidFill>
            </a:endParaRPr>
          </a:p>
        </p:txBody>
      </p:sp>
      <p:pic>
        <p:nvPicPr>
          <p:cNvPr id="5" name="Picture 4"/>
          <p:cNvPicPr>
            <a:picLocks noChangeAspect="1"/>
          </p:cNvPicPr>
          <p:nvPr/>
        </p:nvPicPr>
        <p:blipFill>
          <a:blip r:embed="rId3" cstate="print"/>
          <a:stretch>
            <a:fillRect/>
          </a:stretch>
        </p:blipFill>
        <p:spPr>
          <a:xfrm>
            <a:off x="1195054" y="3331722"/>
            <a:ext cx="9874860" cy="2757791"/>
          </a:xfrm>
          <a:prstGeom prst="rect">
            <a:avLst/>
          </a:prstGeom>
        </p:spPr>
      </p:pic>
      <p:pic>
        <p:nvPicPr>
          <p:cNvPr id="7" name="Picture 5" descr="CCBFA logo.PNG"/>
          <p:cNvPicPr>
            <a:picLocks noChangeAspect="1"/>
          </p:cNvPicPr>
          <p:nvPr/>
        </p:nvPicPr>
        <p:blipFill>
          <a:blip r:embed="rId4" cstate="print"/>
          <a:srcRect/>
          <a:stretch>
            <a:fillRect/>
          </a:stretch>
        </p:blipFill>
        <p:spPr bwMode="auto">
          <a:xfrm>
            <a:off x="7428340" y="0"/>
            <a:ext cx="4763661" cy="924128"/>
          </a:xfrm>
          <a:prstGeom prst="rect">
            <a:avLst/>
          </a:prstGeom>
          <a:noFill/>
          <a:ln w="9525">
            <a:noFill/>
            <a:miter lim="800000"/>
            <a:headEnd/>
            <a:tailEnd/>
          </a:ln>
        </p:spPr>
      </p:pic>
    </p:spTree>
    <p:extLst>
      <p:ext uri="{BB962C8B-B14F-4D97-AF65-F5344CB8AC3E}">
        <p14:creationId xmlns:p14="http://schemas.microsoft.com/office/powerpoint/2010/main" val="25892990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small" dirty="0" err="1" smtClean="0">
                <a:latin typeface="Calibri" pitchFamily="34" charset="0"/>
              </a:rPr>
              <a:t>eBond</a:t>
            </a:r>
            <a:r>
              <a:rPr lang="en-US" sz="3200" cap="small" dirty="0" smtClean="0">
                <a:latin typeface="Calibri" pitchFamily="34" charset="0"/>
              </a:rPr>
              <a:t> ABI Integration</a:t>
            </a:r>
            <a:endParaRPr lang="en-US" sz="3200" dirty="0"/>
          </a:p>
        </p:txBody>
      </p:sp>
      <p:sp>
        <p:nvSpPr>
          <p:cNvPr id="3" name="Content Placeholder 2"/>
          <p:cNvSpPr>
            <a:spLocks noGrp="1"/>
          </p:cNvSpPr>
          <p:nvPr>
            <p:ph idx="1"/>
          </p:nvPr>
        </p:nvSpPr>
        <p:spPr>
          <a:xfrm>
            <a:off x="609600" y="1097593"/>
            <a:ext cx="10972800" cy="4678363"/>
          </a:xfrm>
          <a:ln>
            <a:noFill/>
          </a:ln>
        </p:spPr>
        <p:txBody>
          <a:bodyPr/>
          <a:lstStyle/>
          <a:p>
            <a:pPr>
              <a:buClr>
                <a:srgbClr val="002060"/>
              </a:buClr>
            </a:pPr>
            <a:r>
              <a:rPr lang="en-US" sz="2600" dirty="0" smtClean="0">
                <a:latin typeface="Arial" pitchFamily="34" charset="0"/>
                <a:cs typeface="Arial" pitchFamily="34" charset="0"/>
              </a:rPr>
              <a:t>Once eBond filed with CBP, surety sends ABI message with CBP status and Bond Number</a:t>
            </a:r>
          </a:p>
          <a:p>
            <a:pPr>
              <a:buClr>
                <a:srgbClr val="002060"/>
              </a:buClr>
            </a:pPr>
            <a:endParaRPr lang="en-US" sz="2800" dirty="0" smtClean="0"/>
          </a:p>
          <a:p>
            <a:pPr>
              <a:buClr>
                <a:srgbClr val="002060"/>
              </a:buClr>
            </a:pPr>
            <a:endParaRPr lang="en-US" sz="2800" dirty="0"/>
          </a:p>
          <a:p>
            <a:pPr>
              <a:buClr>
                <a:srgbClr val="002060"/>
              </a:buClr>
            </a:pPr>
            <a:endParaRPr lang="en-US" sz="2800" dirty="0" smtClean="0"/>
          </a:p>
          <a:p>
            <a:pPr marL="0" indent="0">
              <a:buClr>
                <a:srgbClr val="002060"/>
              </a:buClr>
              <a:buNone/>
            </a:pPr>
            <a:endParaRPr lang="en-US" sz="2800" dirty="0" smtClean="0"/>
          </a:p>
          <a:p>
            <a:pPr>
              <a:spcBef>
                <a:spcPts val="2000"/>
              </a:spcBef>
              <a:buClr>
                <a:srgbClr val="002060"/>
              </a:buClr>
            </a:pPr>
            <a:r>
              <a:rPr lang="en-US" sz="2600" dirty="0" smtClean="0">
                <a:latin typeface="Arial" pitchFamily="34" charset="0"/>
                <a:cs typeface="Arial" pitchFamily="34" charset="0"/>
              </a:rPr>
              <a:t>ABI Vendor should automatically transmit entry to secure </a:t>
            </a:r>
            <a:r>
              <a:rPr lang="en-US" sz="2600" b="1" i="1" dirty="0" smtClean="0">
                <a:latin typeface="Arial" pitchFamily="34" charset="0"/>
                <a:cs typeface="Arial" pitchFamily="34" charset="0"/>
              </a:rPr>
              <a:t>Match with eBond on file in ACE</a:t>
            </a:r>
          </a:p>
          <a:p>
            <a:pPr>
              <a:buClr>
                <a:srgbClr val="002060"/>
              </a:buClr>
            </a:pPr>
            <a:r>
              <a:rPr lang="en-US" sz="2600" b="1" dirty="0" smtClean="0">
                <a:solidFill>
                  <a:srgbClr val="002060"/>
                </a:solidFill>
                <a:latin typeface="Arial" pitchFamily="34" charset="0"/>
                <a:cs typeface="Arial" pitchFamily="34" charset="0"/>
                <a:hlinkClick r:id="rId2"/>
              </a:rPr>
              <a:t>Secondary Notify Party</a:t>
            </a:r>
            <a:r>
              <a:rPr lang="en-US" sz="2600" b="1" dirty="0" smtClean="0">
                <a:solidFill>
                  <a:srgbClr val="002060"/>
                </a:solidFill>
                <a:latin typeface="Arial" pitchFamily="34" charset="0"/>
                <a:cs typeface="Arial" pitchFamily="34" charset="0"/>
              </a:rPr>
              <a:t> </a:t>
            </a:r>
            <a:r>
              <a:rPr lang="en-US" sz="2600" dirty="0" smtClean="0">
                <a:latin typeface="Arial" pitchFamily="34" charset="0"/>
                <a:cs typeface="Arial" pitchFamily="34" charset="0"/>
              </a:rPr>
              <a:t>– ABI Routing Code    (Filer + Port Code + Branch) Provide to Surety</a:t>
            </a:r>
          </a:p>
          <a:p>
            <a:pPr>
              <a:spcBef>
                <a:spcPts val="0"/>
              </a:spcBef>
              <a:buClr>
                <a:srgbClr val="002060"/>
              </a:buClr>
            </a:pPr>
            <a:r>
              <a:rPr lang="en-US" sz="1600" dirty="0" smtClean="0">
                <a:latin typeface="Arial" pitchFamily="34" charset="0"/>
                <a:cs typeface="Arial" pitchFamily="34" charset="0"/>
                <a:hlinkClick r:id="rId3"/>
              </a:rPr>
              <a:t>http://www.avalonrisk.com/questnewsletter/special-quest/2015-2-20-%20SNP%20Code/eBond%20Secondary%20Notified%20Parties%20FAQ.pdf</a:t>
            </a:r>
            <a:endParaRPr lang="en-US" sz="1600" dirty="0" smtClean="0">
              <a:latin typeface="Arial" pitchFamily="34" charset="0"/>
              <a:cs typeface="Arial" pitchFamily="34" charset="0"/>
            </a:endParaRPr>
          </a:p>
          <a:p>
            <a:pPr>
              <a:buClr>
                <a:srgbClr val="002060"/>
              </a:buClr>
            </a:pPr>
            <a:endParaRPr lang="en-US" sz="1400" dirty="0" smtClean="0">
              <a:latin typeface="Arial" pitchFamily="34" charset="0"/>
              <a:cs typeface="Arial" pitchFamily="34" charset="0"/>
            </a:endParaRPr>
          </a:p>
        </p:txBody>
      </p:sp>
      <p:sp>
        <p:nvSpPr>
          <p:cNvPr id="4" name="Footer Placeholder 3"/>
          <p:cNvSpPr>
            <a:spLocks noGrp="1"/>
          </p:cNvSpPr>
          <p:nvPr>
            <p:ph type="ftr" sz="quarter" idx="10"/>
          </p:nvPr>
        </p:nvSpPr>
        <p:spPr/>
        <p:txBody>
          <a:bodyPr/>
          <a:lstStyle/>
          <a:p>
            <a:pPr>
              <a:defRPr/>
            </a:pPr>
            <a:r>
              <a:rPr lang="en-US" dirty="0" smtClean="0">
                <a:solidFill>
                  <a:srgbClr val="FFFFFF"/>
                </a:solidFill>
              </a:rPr>
              <a:t>© Avalon Risk Management</a:t>
            </a:r>
            <a:endParaRPr lang="en-US" dirty="0">
              <a:solidFill>
                <a:srgbClr val="FFFFFF"/>
              </a:solidFill>
            </a:endParaRPr>
          </a:p>
        </p:txBody>
      </p:sp>
      <p:pic>
        <p:nvPicPr>
          <p:cNvPr id="5" name="Picture 4"/>
          <p:cNvPicPr>
            <a:picLocks noChangeAspect="1"/>
          </p:cNvPicPr>
          <p:nvPr/>
        </p:nvPicPr>
        <p:blipFill>
          <a:blip r:embed="rId4" cstate="print"/>
          <a:stretch>
            <a:fillRect/>
          </a:stretch>
        </p:blipFill>
        <p:spPr>
          <a:xfrm>
            <a:off x="1213343" y="2057384"/>
            <a:ext cx="7932752" cy="2008762"/>
          </a:xfrm>
          <a:prstGeom prst="rect">
            <a:avLst/>
          </a:prstGeom>
        </p:spPr>
      </p:pic>
      <p:sp>
        <p:nvSpPr>
          <p:cNvPr id="7" name="Rounded Rectangle 6"/>
          <p:cNvSpPr/>
          <p:nvPr/>
        </p:nvSpPr>
        <p:spPr bwMode="auto">
          <a:xfrm>
            <a:off x="1219197" y="3735414"/>
            <a:ext cx="1919595" cy="262648"/>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smtClean="0">
              <a:solidFill>
                <a:srgbClr val="000000"/>
              </a:solidFill>
            </a:endParaRPr>
          </a:p>
        </p:txBody>
      </p:sp>
      <p:pic>
        <p:nvPicPr>
          <p:cNvPr id="9" name="Picture 5" descr="CCBFA logo.PNG"/>
          <p:cNvPicPr>
            <a:picLocks noChangeAspect="1"/>
          </p:cNvPicPr>
          <p:nvPr/>
        </p:nvPicPr>
        <p:blipFill>
          <a:blip r:embed="rId5" cstate="print"/>
          <a:srcRect/>
          <a:stretch>
            <a:fillRect/>
          </a:stretch>
        </p:blipFill>
        <p:spPr bwMode="auto">
          <a:xfrm>
            <a:off x="7428340" y="0"/>
            <a:ext cx="4763661" cy="924128"/>
          </a:xfrm>
          <a:prstGeom prst="rect">
            <a:avLst/>
          </a:prstGeom>
          <a:noFill/>
          <a:ln w="9525">
            <a:noFill/>
            <a:miter lim="800000"/>
            <a:headEnd/>
            <a:tailEnd/>
          </a:ln>
        </p:spPr>
      </p:pic>
    </p:spTree>
    <p:extLst>
      <p:ext uri="{BB962C8B-B14F-4D97-AF65-F5344CB8AC3E}">
        <p14:creationId xmlns:p14="http://schemas.microsoft.com/office/powerpoint/2010/main" val="11464998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5843" y="261358"/>
            <a:ext cx="11464564" cy="75587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dirty="0" smtClean="0">
                <a:solidFill>
                  <a:srgbClr val="002060"/>
                </a:solidFill>
                <a:latin typeface="Times New Roman" panose="02020603050405020304" pitchFamily="18" charset="0"/>
                <a:cs typeface="Times New Roman" panose="02020603050405020304" pitchFamily="18" charset="0"/>
              </a:rPr>
              <a:t>One U.S. Government at the Border Subcommittee</a:t>
            </a:r>
            <a:endParaRPr lang="en-US" sz="3200" i="1" dirty="0">
              <a:solidFill>
                <a:srgbClr val="002060"/>
              </a:solidFill>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460572" y="1017231"/>
            <a:ext cx="11135377" cy="5007554"/>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200" b="1" dirty="0">
                <a:solidFill>
                  <a:prstClr val="black"/>
                </a:solidFill>
                <a:latin typeface="Times New Roman" panose="02020603050405020304" pitchFamily="18" charset="0"/>
                <a:cs typeface="Times New Roman" panose="02020603050405020304" pitchFamily="18" charset="0"/>
              </a:rPr>
              <a:t>CBP:     	Cynthia Whittenburg, </a:t>
            </a:r>
            <a:r>
              <a:rPr lang="en-US" sz="2200" dirty="0">
                <a:solidFill>
                  <a:prstClr val="black"/>
                </a:solidFill>
                <a:latin typeface="Times New Roman" panose="02020603050405020304" pitchFamily="18" charset="0"/>
                <a:cs typeface="Times New Roman" panose="02020603050405020304" pitchFamily="18" charset="0"/>
              </a:rPr>
              <a:t>Executive Director </a:t>
            </a:r>
            <a:br>
              <a:rPr lang="en-US" sz="2200" dirty="0">
                <a:solidFill>
                  <a:prstClr val="black"/>
                </a:solidFill>
                <a:latin typeface="Times New Roman" panose="02020603050405020304" pitchFamily="18" charset="0"/>
                <a:cs typeface="Times New Roman" panose="02020603050405020304" pitchFamily="18" charset="0"/>
              </a:rPr>
            </a:br>
            <a:r>
              <a:rPr lang="en-US" sz="2200" dirty="0">
                <a:solidFill>
                  <a:prstClr val="black"/>
                </a:solidFill>
                <a:latin typeface="Times New Roman" panose="02020603050405020304" pitchFamily="18" charset="0"/>
                <a:cs typeface="Times New Roman" panose="02020603050405020304" pitchFamily="18" charset="0"/>
              </a:rPr>
              <a:t>		Trade Policy &amp; Programs, Office of International Trade</a:t>
            </a:r>
          </a:p>
          <a:p>
            <a:pPr algn="l"/>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smtClean="0">
                <a:solidFill>
                  <a:prstClr val="black"/>
                </a:solidFill>
                <a:latin typeface="Times New Roman" panose="02020603050405020304" pitchFamily="18" charset="0"/>
                <a:cs typeface="Times New Roman" panose="02020603050405020304" pitchFamily="18" charset="0"/>
              </a:rPr>
              <a:t>Deborah </a:t>
            </a:r>
            <a:r>
              <a:rPr lang="en-US" sz="2200" b="1" dirty="0">
                <a:solidFill>
                  <a:prstClr val="black"/>
                </a:solidFill>
                <a:latin typeface="Times New Roman" panose="02020603050405020304" pitchFamily="18" charset="0"/>
                <a:cs typeface="Times New Roman" panose="02020603050405020304" pitchFamily="18" charset="0"/>
              </a:rPr>
              <a:t>Augustin</a:t>
            </a:r>
            <a:r>
              <a:rPr lang="en-US" sz="2200" dirty="0">
                <a:solidFill>
                  <a:prstClr val="black"/>
                </a:solidFill>
                <a:latin typeface="Times New Roman" panose="02020603050405020304" pitchFamily="18" charset="0"/>
                <a:cs typeface="Times New Roman" panose="02020603050405020304" pitchFamily="18" charset="0"/>
              </a:rPr>
              <a:t>, Acting Executive Director</a:t>
            </a:r>
            <a:br>
              <a:rPr lang="en-US" sz="2200" dirty="0">
                <a:solidFill>
                  <a:prstClr val="black"/>
                </a:solidFill>
                <a:latin typeface="Times New Roman" panose="02020603050405020304" pitchFamily="18" charset="0"/>
                <a:cs typeface="Times New Roman" panose="02020603050405020304" pitchFamily="18" charset="0"/>
              </a:rPr>
            </a:br>
            <a:r>
              <a:rPr lang="en-US" sz="2200" dirty="0">
                <a:solidFill>
                  <a:prstClr val="black"/>
                </a:solidFill>
                <a:latin typeface="Times New Roman" panose="02020603050405020304" pitchFamily="18" charset="0"/>
                <a:cs typeface="Times New Roman" panose="02020603050405020304" pitchFamily="18" charset="0"/>
              </a:rPr>
              <a:t>		ACE Business Office, Office of International </a:t>
            </a:r>
            <a:r>
              <a:rPr lang="en-US" sz="2200" dirty="0" smtClean="0">
                <a:solidFill>
                  <a:prstClr val="black"/>
                </a:solidFill>
                <a:latin typeface="Times New Roman" panose="02020603050405020304" pitchFamily="18" charset="0"/>
                <a:cs typeface="Times New Roman" panose="02020603050405020304" pitchFamily="18" charset="0"/>
              </a:rPr>
              <a:t>Trade</a:t>
            </a:r>
          </a:p>
          <a:p>
            <a:pPr algn="l"/>
            <a:r>
              <a:rPr lang="en-US" sz="2200" dirty="0" smtClean="0">
                <a:solidFill>
                  <a:prstClr val="black"/>
                </a:solidFill>
                <a:latin typeface="Times New Roman" panose="02020603050405020304" pitchFamily="18" charset="0"/>
                <a:cs typeface="Times New Roman" panose="02020603050405020304" pitchFamily="18" charset="0"/>
              </a:rPr>
              <a:t>                    </a:t>
            </a:r>
            <a:r>
              <a:rPr lang="en-US" sz="2200" b="1" dirty="0" smtClean="0">
                <a:solidFill>
                  <a:prstClr val="black"/>
                </a:solidFill>
                <a:latin typeface="Times New Roman" panose="02020603050405020304" pitchFamily="18" charset="0"/>
                <a:cs typeface="Times New Roman" panose="02020603050405020304" pitchFamily="18" charset="0"/>
              </a:rPr>
              <a:t>Thomas </a:t>
            </a:r>
            <a:r>
              <a:rPr lang="en-US" sz="2200" b="1" dirty="0">
                <a:solidFill>
                  <a:prstClr val="black"/>
                </a:solidFill>
                <a:latin typeface="Times New Roman" panose="02020603050405020304" pitchFamily="18" charset="0"/>
                <a:cs typeface="Times New Roman" panose="02020603050405020304" pitchFamily="18" charset="0"/>
              </a:rPr>
              <a:t>Mills, </a:t>
            </a:r>
            <a:r>
              <a:rPr lang="en-US" sz="2200" dirty="0">
                <a:solidFill>
                  <a:prstClr val="black"/>
                </a:solidFill>
                <a:latin typeface="Times New Roman" panose="02020603050405020304" pitchFamily="18" charset="0"/>
                <a:cs typeface="Times New Roman" panose="02020603050405020304" pitchFamily="18" charset="0"/>
              </a:rPr>
              <a:t>Deputy Executive </a:t>
            </a:r>
            <a:r>
              <a:rPr lang="en-US" sz="2200" dirty="0" smtClean="0">
                <a:solidFill>
                  <a:prstClr val="black"/>
                </a:solidFill>
                <a:latin typeface="Times New Roman" panose="02020603050405020304" pitchFamily="18" charset="0"/>
                <a:cs typeface="Times New Roman" panose="02020603050405020304" pitchFamily="18" charset="0"/>
              </a:rPr>
              <a:t>Director, Cargo Systems Program </a:t>
            </a:r>
            <a:r>
              <a:rPr lang="en-US" sz="2200" dirty="0">
                <a:solidFill>
                  <a:prstClr val="black"/>
                </a:solidFill>
                <a:latin typeface="Times New Roman" panose="02020603050405020304" pitchFamily="18" charset="0"/>
                <a:cs typeface="Times New Roman" panose="02020603050405020304" pitchFamily="18" charset="0"/>
              </a:rPr>
              <a:t>Directorate, </a:t>
            </a:r>
            <a:r>
              <a:rPr lang="en-US" sz="2200" dirty="0" smtClean="0">
                <a:solidFill>
                  <a:prstClr val="black"/>
                </a:solidFill>
                <a:latin typeface="Times New Roman" panose="02020603050405020304" pitchFamily="18" charset="0"/>
                <a:cs typeface="Times New Roman" panose="02020603050405020304" pitchFamily="18" charset="0"/>
              </a:rPr>
              <a:t>		Office </a:t>
            </a:r>
            <a:r>
              <a:rPr lang="en-US" sz="2200" dirty="0">
                <a:solidFill>
                  <a:prstClr val="black"/>
                </a:solidFill>
                <a:latin typeface="Times New Roman" panose="02020603050405020304" pitchFamily="18" charset="0"/>
                <a:cs typeface="Times New Roman" panose="02020603050405020304" pitchFamily="18" charset="0"/>
              </a:rPr>
              <a:t>of </a:t>
            </a:r>
            <a:r>
              <a:rPr lang="en-US" sz="2200" dirty="0" smtClean="0">
                <a:solidFill>
                  <a:prstClr val="black"/>
                </a:solidFill>
                <a:latin typeface="Times New Roman" panose="02020603050405020304" pitchFamily="18" charset="0"/>
                <a:cs typeface="Times New Roman" panose="02020603050405020304" pitchFamily="18" charset="0"/>
              </a:rPr>
              <a:t>Information and Technology</a:t>
            </a:r>
          </a:p>
          <a:p>
            <a:pPr algn="l"/>
            <a:r>
              <a:rPr lang="en-US" sz="2200" b="1" dirty="0" smtClean="0">
                <a:solidFill>
                  <a:prstClr val="black"/>
                </a:solidFill>
                <a:latin typeface="Times New Roman" panose="02020603050405020304" pitchFamily="18" charset="0"/>
                <a:cs typeface="Times New Roman" panose="02020603050405020304" pitchFamily="18" charset="0"/>
              </a:rPr>
              <a:t>CPSC</a:t>
            </a:r>
            <a:r>
              <a:rPr lang="en-US" sz="2200" dirty="0" smtClean="0">
                <a:solidFill>
                  <a:prstClr val="black"/>
                </a:solidFill>
                <a:latin typeface="Times New Roman" panose="02020603050405020304" pitchFamily="18" charset="0"/>
                <a:cs typeface="Times New Roman" panose="02020603050405020304" pitchFamily="18" charset="0"/>
              </a:rPr>
              <a:t>:	</a:t>
            </a:r>
            <a:r>
              <a:rPr lang="en-US" sz="2200" b="1" dirty="0" smtClean="0">
                <a:solidFill>
                  <a:prstClr val="black"/>
                </a:solidFill>
                <a:latin typeface="Times New Roman" panose="02020603050405020304" pitchFamily="18" charset="0"/>
                <a:cs typeface="Times New Roman" panose="02020603050405020304" pitchFamily="18" charset="0"/>
              </a:rPr>
              <a:t>Carol Cave</a:t>
            </a:r>
            <a:r>
              <a:rPr lang="en-US" sz="2200" dirty="0" smtClean="0">
                <a:solidFill>
                  <a:prstClr val="black"/>
                </a:solidFill>
                <a:latin typeface="Times New Roman" panose="02020603050405020304" pitchFamily="18" charset="0"/>
                <a:cs typeface="Times New Roman" panose="02020603050405020304" pitchFamily="18" charset="0"/>
              </a:rPr>
              <a:t>, Assistant Executive Director, Office of Import Surveillance,             		U.S. Consumer Product Safety Commission </a:t>
            </a:r>
          </a:p>
          <a:p>
            <a:pPr algn="l"/>
            <a:r>
              <a:rPr lang="en-US" sz="2200" b="1" dirty="0">
                <a:solidFill>
                  <a:prstClr val="black"/>
                </a:solidFill>
                <a:latin typeface="Times New Roman" panose="02020603050405020304" pitchFamily="18" charset="0"/>
                <a:cs typeface="Times New Roman" panose="02020603050405020304" pitchFamily="18" charset="0"/>
              </a:rPr>
              <a:t>FDA: </a:t>
            </a:r>
            <a:r>
              <a:rPr lang="en-US" sz="2200" dirty="0">
                <a:solidFill>
                  <a:prstClr val="black"/>
                </a:solidFill>
                <a:latin typeface="Times New Roman" panose="02020603050405020304" pitchFamily="18" charset="0"/>
                <a:cs typeface="Times New Roman" panose="02020603050405020304" pitchFamily="18" charset="0"/>
              </a:rPr>
              <a:t>	</a:t>
            </a:r>
            <a:r>
              <a:rPr lang="en-US" sz="2200" b="1" dirty="0" smtClean="0">
                <a:solidFill>
                  <a:prstClr val="black"/>
                </a:solidFill>
                <a:latin typeface="Times New Roman" panose="02020603050405020304" pitchFamily="18" charset="0"/>
                <a:cs typeface="Times New Roman" panose="02020603050405020304" pitchFamily="18" charset="0"/>
              </a:rPr>
              <a:t>Domenic Veneziano, </a:t>
            </a:r>
            <a:r>
              <a:rPr lang="en-US" sz="2200" dirty="0" smtClean="0">
                <a:solidFill>
                  <a:prstClr val="black"/>
                </a:solidFill>
                <a:latin typeface="Times New Roman" panose="02020603050405020304" pitchFamily="18" charset="0"/>
                <a:cs typeface="Times New Roman" panose="02020603050405020304" pitchFamily="18" charset="0"/>
              </a:rPr>
              <a:t>Captain, U.S. Public Health Service, Director, Division of 		Import Operations, Food and Drug Administration</a:t>
            </a:r>
          </a:p>
          <a:p>
            <a:pPr algn="l"/>
            <a:r>
              <a:rPr lang="en-US" sz="2200" b="1" dirty="0" smtClean="0">
                <a:solidFill>
                  <a:prstClr val="black"/>
                </a:solidFill>
                <a:latin typeface="Times New Roman" panose="02020603050405020304" pitchFamily="18" charset="0"/>
                <a:cs typeface="Times New Roman" panose="02020603050405020304" pitchFamily="18" charset="0"/>
              </a:rPr>
              <a:t>COAC</a:t>
            </a:r>
            <a:r>
              <a:rPr lang="en-US" sz="2200" b="1" dirty="0">
                <a:solidFill>
                  <a:prstClr val="black"/>
                </a:solidFill>
                <a:latin typeface="Times New Roman" panose="02020603050405020304" pitchFamily="18" charset="0"/>
                <a:cs typeface="Times New Roman" panose="02020603050405020304" pitchFamily="18" charset="0"/>
              </a:rPr>
              <a:t>:  	Susie Hoeger, </a:t>
            </a:r>
            <a:r>
              <a:rPr lang="en-US" sz="2200" dirty="0">
                <a:solidFill>
                  <a:prstClr val="black"/>
                </a:solidFill>
                <a:latin typeface="Times New Roman" panose="02020603050405020304" pitchFamily="18" charset="0"/>
                <a:cs typeface="Times New Roman" panose="02020603050405020304" pitchFamily="18" charset="0"/>
              </a:rPr>
              <a:t>Member</a:t>
            </a:r>
            <a:br>
              <a:rPr lang="en-US" sz="2200" dirty="0">
                <a:solidFill>
                  <a:prstClr val="black"/>
                </a:solidFill>
                <a:latin typeface="Times New Roman" panose="02020603050405020304" pitchFamily="18" charset="0"/>
                <a:cs typeface="Times New Roman" panose="02020603050405020304" pitchFamily="18" charset="0"/>
              </a:rPr>
            </a:br>
            <a:r>
              <a:rPr lang="en-US" sz="2200" dirty="0">
                <a:solidFill>
                  <a:prstClr val="black"/>
                </a:solidFill>
                <a:latin typeface="Times New Roman" panose="02020603050405020304" pitchFamily="18" charset="0"/>
                <a:cs typeface="Times New Roman" panose="02020603050405020304" pitchFamily="18" charset="0"/>
              </a:rPr>
              <a:t>		</a:t>
            </a:r>
            <a:r>
              <a:rPr lang="en-US" sz="2200" b="1" dirty="0">
                <a:solidFill>
                  <a:prstClr val="black"/>
                </a:solidFill>
                <a:latin typeface="Times New Roman" panose="02020603050405020304" pitchFamily="18" charset="0"/>
                <a:cs typeface="Times New Roman" panose="02020603050405020304" pitchFamily="18" charset="0"/>
              </a:rPr>
              <a:t>Scott Boyer</a:t>
            </a:r>
            <a:r>
              <a:rPr lang="en-US" sz="2200" dirty="0">
                <a:solidFill>
                  <a:prstClr val="black"/>
                </a:solidFill>
                <a:latin typeface="Times New Roman" panose="02020603050405020304" pitchFamily="18" charset="0"/>
                <a:cs typeface="Times New Roman" panose="02020603050405020304" pitchFamily="18" charset="0"/>
              </a:rPr>
              <a:t>, Member</a:t>
            </a:r>
            <a:br>
              <a:rPr lang="en-US" sz="2200" dirty="0">
                <a:solidFill>
                  <a:prstClr val="black"/>
                </a:solidFill>
                <a:latin typeface="Times New Roman" panose="02020603050405020304" pitchFamily="18" charset="0"/>
                <a:cs typeface="Times New Roman" panose="02020603050405020304" pitchFamily="18" charset="0"/>
              </a:rPr>
            </a:br>
            <a:r>
              <a:rPr lang="en-US" sz="2200" dirty="0">
                <a:solidFill>
                  <a:prstClr val="black"/>
                </a:solidFill>
                <a:latin typeface="Times New Roman" panose="02020603050405020304" pitchFamily="18" charset="0"/>
                <a:cs typeface="Times New Roman" panose="02020603050405020304" pitchFamily="18" charset="0"/>
              </a:rPr>
              <a:t>		</a:t>
            </a:r>
            <a:r>
              <a:rPr lang="en-US" sz="2200" b="1" dirty="0">
                <a:solidFill>
                  <a:prstClr val="black"/>
                </a:solidFill>
                <a:latin typeface="Times New Roman" panose="02020603050405020304" pitchFamily="18" charset="0"/>
                <a:cs typeface="Times New Roman" panose="02020603050405020304" pitchFamily="18" charset="0"/>
              </a:rPr>
              <a:t>Amy Magnus</a:t>
            </a:r>
            <a:r>
              <a:rPr lang="en-US" sz="2200" dirty="0">
                <a:solidFill>
                  <a:prstClr val="black"/>
                </a:solidFill>
                <a:latin typeface="Times New Roman" panose="02020603050405020304" pitchFamily="18" charset="0"/>
                <a:cs typeface="Times New Roman" panose="02020603050405020304" pitchFamily="18" charset="0"/>
              </a:rPr>
              <a:t>, Member</a:t>
            </a:r>
            <a:r>
              <a:rPr lang="en-US" sz="2000" dirty="0">
                <a:solidFill>
                  <a:prstClr val="black"/>
                </a:solidFill>
                <a:latin typeface="Times New Roman" panose="02020603050405020304" pitchFamily="18" charset="0"/>
                <a:cs typeface="Times New Roman" panose="02020603050405020304" pitchFamily="18" charset="0"/>
              </a:rPr>
              <a:t/>
            </a:r>
            <a:br>
              <a:rPr lang="en-US" sz="2000" dirty="0">
                <a:solidFill>
                  <a:prstClr val="black"/>
                </a:solidFill>
                <a:latin typeface="Times New Roman" panose="02020603050405020304" pitchFamily="18" charset="0"/>
                <a:cs typeface="Times New Roman" panose="02020603050405020304" pitchFamily="18" charset="0"/>
              </a:rPr>
            </a:br>
            <a:r>
              <a:rPr lang="en-US" sz="2000" dirty="0">
                <a:solidFill>
                  <a:prstClr val="black"/>
                </a:solidFill>
                <a:latin typeface="Times New Roman" panose="02020603050405020304" pitchFamily="18" charset="0"/>
                <a:cs typeface="Times New Roman" panose="02020603050405020304" pitchFamily="18" charset="0"/>
              </a:rPr>
              <a:t>		</a:t>
            </a:r>
            <a:endParaRPr lang="en-US" sz="2000" b="1" dirty="0">
              <a:solidFill>
                <a:prstClr val="black"/>
              </a:solidFill>
              <a:latin typeface="Times New Roman" panose="02020603050405020304" pitchFamily="18" charset="0"/>
              <a:cs typeface="Times New Roman" panose="02020603050405020304" pitchFamily="18" charset="0"/>
            </a:endParaRPr>
          </a:p>
          <a:p>
            <a:pPr algn="l"/>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5"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9112470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9752" y="938213"/>
            <a:ext cx="10972800" cy="5248770"/>
          </a:xfrm>
          <a:prstGeom prst="rect">
            <a:avLst/>
          </a:prstGeom>
        </p:spPr>
        <p:txBody>
          <a:bodyPr/>
          <a:lstStyle>
            <a:lvl1pPr marL="0" indent="0" algn="ctr" defTabSz="457200" rtl="0" eaLnBrk="1" fontAlgn="base" hangingPunct="1">
              <a:spcBef>
                <a:spcPct val="20000"/>
              </a:spcBef>
              <a:spcAft>
                <a:spcPct val="0"/>
              </a:spcAft>
              <a:buFont typeface="Arial" charset="0"/>
              <a:buNone/>
              <a:defRPr sz="3200" kern="1200">
                <a:solidFill>
                  <a:schemeClr val="tx1">
                    <a:tint val="75000"/>
                  </a:schemeClr>
                </a:solidFill>
                <a:latin typeface="+mn-lt"/>
                <a:ea typeface="ＭＳ Ｐゴシック" charset="-128"/>
                <a:cs typeface="ＭＳ Ｐゴシック" charset="-128"/>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endParaRPr lang="en-US" sz="2000" dirty="0">
              <a:solidFill>
                <a:prstClr val="black"/>
              </a:solidFill>
            </a:endParaRPr>
          </a:p>
        </p:txBody>
      </p:sp>
      <p:sp>
        <p:nvSpPr>
          <p:cNvPr id="5" name="Title 1"/>
          <p:cNvSpPr txBox="1">
            <a:spLocks/>
          </p:cNvSpPr>
          <p:nvPr/>
        </p:nvSpPr>
        <p:spPr>
          <a:xfrm>
            <a:off x="570924" y="235468"/>
            <a:ext cx="11000509" cy="75587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dirty="0" smtClean="0">
                <a:solidFill>
                  <a:srgbClr val="002060"/>
                </a:solidFill>
                <a:latin typeface="Times New Roman" panose="02020603050405020304" pitchFamily="18" charset="0"/>
                <a:cs typeface="Times New Roman" panose="02020603050405020304" pitchFamily="18" charset="0"/>
              </a:rPr>
              <a:t>Single Window Recommendations</a:t>
            </a:r>
            <a:endParaRPr lang="en-US" sz="3600" i="1"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70928" y="1267492"/>
            <a:ext cx="10910455" cy="3970318"/>
          </a:xfrm>
          <a:prstGeom prst="rect">
            <a:avLst/>
          </a:prstGeom>
        </p:spPr>
        <p:txBody>
          <a:bodyPr wrap="square">
            <a:spAutoFit/>
          </a:bodyPr>
          <a:lstStyle/>
          <a:p>
            <a:pPr algn="just" defTabSz="457200" fontAlgn="base">
              <a:spcBef>
                <a:spcPct val="0"/>
              </a:spcBef>
              <a:spcAft>
                <a:spcPct val="0"/>
              </a:spcAft>
            </a:pP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COAC strongly </a:t>
            </a:r>
            <a:r>
              <a:rPr lang="en-US"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supports</a:t>
            </a:r>
            <a:r>
              <a:rPr lang="en-US" i="1" dirty="0" smtClean="0">
                <a:solidFill>
                  <a:prstClr val="black"/>
                </a:solidFill>
                <a:latin typeface="Times New Roman" panose="02020603050405020304" pitchFamily="18" charset="0"/>
                <a:ea typeface="ＭＳ Ｐゴシック" pitchFamily="-108" charset="-128"/>
                <a:cs typeface="Times New Roman" panose="02020603050405020304" pitchFamily="18" charset="0"/>
              </a:rPr>
              <a:t> </a:t>
            </a:r>
            <a:r>
              <a:rPr lang="en-US" i="1" dirty="0">
                <a:solidFill>
                  <a:prstClr val="black"/>
                </a:solidFill>
                <a:latin typeface="Times New Roman" panose="02020603050405020304" pitchFamily="18" charset="0"/>
                <a:ea typeface="ＭＳ Ｐゴシック" pitchFamily="-108" charset="-128"/>
                <a:cs typeface="Times New Roman" panose="02020603050405020304" pitchFamily="18" charset="0"/>
              </a:rPr>
              <a:t>the February 19, 2014 President Obama’s Executive </a:t>
            </a:r>
            <a:r>
              <a:rPr lang="en-US" i="1" dirty="0" smtClean="0">
                <a:solidFill>
                  <a:prstClr val="black"/>
                </a:solidFill>
                <a:latin typeface="Times New Roman" panose="02020603050405020304" pitchFamily="18" charset="0"/>
                <a:ea typeface="ＭＳ Ｐゴシック" pitchFamily="-108" charset="-128"/>
                <a:cs typeface="Times New Roman" panose="02020603050405020304" pitchFamily="18" charset="0"/>
              </a:rPr>
              <a:t>Order </a:t>
            </a:r>
            <a:r>
              <a:rPr lang="en-US" i="1" dirty="0">
                <a:solidFill>
                  <a:prstClr val="black"/>
                </a:solidFill>
                <a:latin typeface="Times New Roman" panose="02020603050405020304" pitchFamily="18" charset="0"/>
                <a:ea typeface="ＭＳ Ｐゴシック" pitchFamily="-108" charset="-128"/>
                <a:cs typeface="Times New Roman" panose="02020603050405020304" pitchFamily="18" charset="0"/>
              </a:rPr>
              <a:t>13659: Streamlining the Export/Import Process for America’s </a:t>
            </a:r>
            <a:r>
              <a:rPr lang="en-US" i="1" dirty="0" smtClean="0">
                <a:solidFill>
                  <a:prstClr val="black"/>
                </a:solidFill>
                <a:latin typeface="Times New Roman" panose="02020603050405020304" pitchFamily="18" charset="0"/>
                <a:ea typeface="ＭＳ Ｐゴシック" pitchFamily="-108" charset="-128"/>
                <a:cs typeface="Times New Roman" panose="02020603050405020304" pitchFamily="18" charset="0"/>
              </a:rPr>
              <a:t>Businesses, specifically through the </a:t>
            </a:r>
            <a:r>
              <a:rPr lang="en-US" dirty="0" smtClean="0">
                <a:solidFill>
                  <a:prstClr val="black"/>
                </a:solidFill>
                <a:latin typeface="Times New Roman" panose="02020603050405020304" pitchFamily="18" charset="0"/>
                <a:ea typeface="ＭＳ Ｐゴシック" pitchFamily="-108" charset="-128"/>
                <a:cs typeface="Times New Roman" panose="02020603050405020304" pitchFamily="18" charset="0"/>
              </a:rPr>
              <a:t>Automated </a:t>
            </a:r>
            <a:r>
              <a:rPr lang="en-US" dirty="0">
                <a:solidFill>
                  <a:prstClr val="black"/>
                </a:solidFill>
                <a:latin typeface="Times New Roman" panose="02020603050405020304" pitchFamily="18" charset="0"/>
                <a:ea typeface="ＭＳ Ｐゴシック" pitchFamily="-108" charset="-128"/>
                <a:cs typeface="Times New Roman" panose="02020603050405020304" pitchFamily="18" charset="0"/>
              </a:rPr>
              <a:t>Commercial </a:t>
            </a:r>
            <a:r>
              <a:rPr lang="en-US" dirty="0" smtClean="0">
                <a:solidFill>
                  <a:prstClr val="black"/>
                </a:solidFill>
                <a:latin typeface="Times New Roman" panose="02020603050405020304" pitchFamily="18" charset="0"/>
                <a:ea typeface="ＭＳ Ｐゴシック" pitchFamily="-108" charset="-128"/>
                <a:cs typeface="Times New Roman" panose="02020603050405020304" pitchFamily="18" charset="0"/>
              </a:rPr>
              <a:t>Environment (ACE) through </a:t>
            </a:r>
            <a:r>
              <a:rPr lang="en-US" dirty="0">
                <a:solidFill>
                  <a:prstClr val="black"/>
                </a:solidFill>
                <a:latin typeface="Times New Roman" panose="02020603050405020304" pitchFamily="18" charset="0"/>
                <a:ea typeface="ＭＳ Ｐゴシック" pitchFamily="-108" charset="-128"/>
                <a:cs typeface="Times New Roman" panose="02020603050405020304" pitchFamily="18" charset="0"/>
              </a:rPr>
              <a:t>strategic discussions, communication and metrics. This will help with the validation of Single Window and ACE implementation</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457200" fontAlgn="base"/>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algn="just" defTabSz="457200" fontAlgn="base"/>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1. 	</a:t>
            </a:r>
            <a:r>
              <a:rPr lang="en-US" u="sng" dirty="0">
                <a:solidFill>
                  <a:prstClr val="black"/>
                </a:solidFill>
                <a:latin typeface="Times New Roman" panose="02020603050405020304" pitchFamily="18" charset="0"/>
                <a:ea typeface="ＭＳ Ｐゴシック" pitchFamily="-108" charset="-128"/>
                <a:cs typeface="Times New Roman" panose="02020603050405020304" pitchFamily="18" charset="0"/>
              </a:rPr>
              <a:t>ACE Entry Summary</a:t>
            </a:r>
            <a:r>
              <a:rPr lang="en-US" dirty="0">
                <a:solidFill>
                  <a:prstClr val="black"/>
                </a:solidFill>
                <a:latin typeface="Times New Roman" panose="02020603050405020304" pitchFamily="18" charset="0"/>
                <a:ea typeface="ＭＳ Ｐゴシック" pitchFamily="-108" charset="-128"/>
                <a:cs typeface="Times New Roman" panose="02020603050405020304" pitchFamily="18" charset="0"/>
              </a:rPr>
              <a:t>:  For Entry Summaries that are fully functional in ACE today (types 01, 03, and 11), COAC recommends that CBP maintain the mandatory filing date of November 1.  If filers are unable to file these ACE Entry Summary types on November 1 </a:t>
            </a:r>
            <a:r>
              <a:rPr lang="en-US" u="sng" dirty="0">
                <a:solidFill>
                  <a:prstClr val="black"/>
                </a:solidFill>
                <a:latin typeface="Times New Roman" panose="02020603050405020304" pitchFamily="18" charset="0"/>
                <a:ea typeface="ＭＳ Ｐゴシック" pitchFamily="-108" charset="-128"/>
                <a:cs typeface="Times New Roman" panose="02020603050405020304" pitchFamily="18" charset="0"/>
              </a:rPr>
              <a:t>due to unforeseen trade or </a:t>
            </a:r>
            <a:r>
              <a:rPr lang="en-US" u="sng" dirty="0" smtClean="0">
                <a:solidFill>
                  <a:prstClr val="black"/>
                </a:solidFill>
                <a:latin typeface="Times New Roman" panose="02020603050405020304" pitchFamily="18" charset="0"/>
                <a:ea typeface="ＭＳ Ｐゴシック" pitchFamily="-108" charset="-128"/>
                <a:cs typeface="Times New Roman" panose="02020603050405020304" pitchFamily="18" charset="0"/>
              </a:rPr>
              <a:t>government </a:t>
            </a:r>
            <a:r>
              <a:rPr lang="en-US" u="sng" dirty="0">
                <a:solidFill>
                  <a:prstClr val="black"/>
                </a:solidFill>
                <a:latin typeface="Times New Roman" panose="02020603050405020304" pitchFamily="18" charset="0"/>
                <a:ea typeface="ＭＳ Ｐゴシック" pitchFamily="-108" charset="-128"/>
                <a:cs typeface="Times New Roman" panose="02020603050405020304" pitchFamily="18" charset="0"/>
              </a:rPr>
              <a:t>systems issues</a:t>
            </a:r>
            <a:r>
              <a:rPr lang="en-US" dirty="0">
                <a:solidFill>
                  <a:prstClr val="black"/>
                </a:solidFill>
                <a:latin typeface="Times New Roman" panose="02020603050405020304" pitchFamily="18" charset="0"/>
                <a:ea typeface="ＭＳ Ｐゴシック" pitchFamily="-108" charset="-128"/>
                <a:cs typeface="Times New Roman" panose="02020603050405020304" pitchFamily="18" charset="0"/>
              </a:rPr>
              <a:t>, CBP should allow for a defined informed compliance period, similar to how ISF was implemented.  CBP should evaluate the reason the filer is unable to file and require an action plan from the filer that describes how they will become compliant, and hold them accountable for meeting the plan.  CBP should also allow for a defined informed compliance period for filing Entry Summary for those entries that cannot currently  be filed in ACE (for example, Lacey and consolidated summaries with multiple consignees).  </a:t>
            </a:r>
          </a:p>
          <a:p>
            <a:pPr algn="just" defTabSz="457200" fontAlgn="base"/>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79</a:t>
            </a:fld>
            <a:endParaRPr lang="en-US" dirty="0">
              <a:solidFill>
                <a:prstClr val="black"/>
              </a:solidFill>
            </a:endParaRPr>
          </a:p>
        </p:txBody>
      </p:sp>
    </p:spTree>
    <p:extLst>
      <p:ext uri="{BB962C8B-B14F-4D97-AF65-F5344CB8AC3E}">
        <p14:creationId xmlns:p14="http://schemas.microsoft.com/office/powerpoint/2010/main" val="3614205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133600" y="1600200"/>
            <a:ext cx="7772400" cy="4572000"/>
          </a:xfrm>
        </p:spPr>
        <p:txBody>
          <a:bodyPr>
            <a:normAutofit/>
          </a:bodyPr>
          <a:lstStyle/>
          <a:p>
            <a:pPr>
              <a:spcBef>
                <a:spcPts val="0"/>
              </a:spcBef>
              <a:spcAft>
                <a:spcPts val="1200"/>
              </a:spcAft>
              <a:defRPr/>
            </a:pPr>
            <a:r>
              <a:rPr lang="en-US" dirty="0" smtClean="0"/>
              <a:t>Expedite clearance</a:t>
            </a:r>
          </a:p>
          <a:p>
            <a:pPr>
              <a:spcBef>
                <a:spcPts val="0"/>
              </a:spcBef>
              <a:spcAft>
                <a:spcPts val="1200"/>
              </a:spcAft>
              <a:defRPr/>
            </a:pPr>
            <a:r>
              <a:rPr lang="en-US" dirty="0" smtClean="0"/>
              <a:t>Identify high risk cargo for inspection</a:t>
            </a:r>
          </a:p>
          <a:p>
            <a:pPr>
              <a:spcBef>
                <a:spcPts val="0"/>
              </a:spcBef>
              <a:spcAft>
                <a:spcPts val="1200"/>
              </a:spcAft>
              <a:defRPr/>
            </a:pPr>
            <a:r>
              <a:rPr lang="en-US" dirty="0" smtClean="0"/>
              <a:t>Conduct post-importation enforcement</a:t>
            </a:r>
          </a:p>
          <a:p>
            <a:pPr>
              <a:spcBef>
                <a:spcPts val="0"/>
              </a:spcBef>
              <a:spcAft>
                <a:spcPts val="1200"/>
              </a:spcAft>
              <a:defRPr/>
            </a:pPr>
            <a:r>
              <a:rPr lang="en-US" dirty="0" smtClean="0"/>
              <a:t>Generate reports to assist with:</a:t>
            </a:r>
          </a:p>
          <a:p>
            <a:pPr lvl="1">
              <a:spcBef>
                <a:spcPts val="0"/>
              </a:spcBef>
              <a:spcAft>
                <a:spcPts val="1200"/>
              </a:spcAft>
              <a:defRPr/>
            </a:pPr>
            <a:r>
              <a:rPr lang="en-US" dirty="0" smtClean="0"/>
              <a:t>Risk assessment</a:t>
            </a:r>
          </a:p>
          <a:p>
            <a:pPr lvl="1">
              <a:spcBef>
                <a:spcPts val="0"/>
              </a:spcBef>
              <a:spcAft>
                <a:spcPts val="1200"/>
              </a:spcAft>
              <a:defRPr/>
            </a:pPr>
            <a:r>
              <a:rPr lang="en-US" dirty="0" smtClean="0"/>
              <a:t>Setting agency priorities and goals</a:t>
            </a:r>
          </a:p>
          <a:p>
            <a:pPr>
              <a:spcBef>
                <a:spcPts val="0"/>
              </a:spcBef>
              <a:spcAft>
                <a:spcPts val="1200"/>
              </a:spcAft>
              <a:defRPr/>
            </a:pPr>
            <a:r>
              <a:rPr lang="en-US" dirty="0" smtClean="0"/>
              <a:t>Meet objectives of EO 13659, Streamlining the Export/Import Process for America’s Businesses.</a:t>
            </a:r>
          </a:p>
        </p:txBody>
      </p:sp>
      <p:sp>
        <p:nvSpPr>
          <p:cNvPr id="3" name="Slide Number Placeholder 2"/>
          <p:cNvSpPr>
            <a:spLocks noGrp="1"/>
          </p:cNvSpPr>
          <p:nvPr>
            <p:ph type="sldNum" sz="quarter" idx="11"/>
          </p:nvPr>
        </p:nvSpPr>
        <p:spPr/>
        <p:txBody>
          <a:bodyPr/>
          <a:lstStyle/>
          <a:p>
            <a:fld id="{E9B23F21-A273-4296-BCE4-CCE91775A0F1}" type="slidenum">
              <a:rPr lang="en-US" smtClean="0">
                <a:solidFill>
                  <a:prstClr val="black"/>
                </a:solidFill>
              </a:rPr>
              <a:pPr/>
              <a:t>8</a:t>
            </a:fld>
            <a:endParaRPr lang="en-US" dirty="0">
              <a:solidFill>
                <a:prstClr val="black"/>
              </a:solidFill>
            </a:endParaRPr>
          </a:p>
        </p:txBody>
      </p:sp>
      <p:sp>
        <p:nvSpPr>
          <p:cNvPr id="4" name="Title 3"/>
          <p:cNvSpPr>
            <a:spLocks noGrp="1"/>
          </p:cNvSpPr>
          <p:nvPr>
            <p:ph type="title"/>
          </p:nvPr>
        </p:nvSpPr>
        <p:spPr/>
        <p:txBody>
          <a:bodyPr>
            <a:normAutofit/>
          </a:bodyPr>
          <a:lstStyle/>
          <a:p>
            <a:r>
              <a:rPr lang="en-US" sz="3200" b="1" dirty="0"/>
              <a:t>Why Electronic Filing?</a:t>
            </a:r>
          </a:p>
        </p:txBody>
      </p:sp>
    </p:spTree>
    <p:extLst>
      <p:ext uri="{BB962C8B-B14F-4D97-AF65-F5344CB8AC3E}">
        <p14:creationId xmlns:p14="http://schemas.microsoft.com/office/powerpoint/2010/main" val="22268020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2060"/>
                </a:solidFill>
                <a:latin typeface="Times New Roman" panose="02020603050405020304" pitchFamily="18" charset="0"/>
                <a:cs typeface="Times New Roman" panose="02020603050405020304" pitchFamily="18" charset="0"/>
              </a:rPr>
              <a:t>Single Window Recommendations</a:t>
            </a:r>
            <a:endParaRPr lang="en-US" sz="4000"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31244" y="1633539"/>
            <a:ext cx="11328959" cy="4486274"/>
          </a:xfrm>
        </p:spPr>
        <p:txBody>
          <a:bodyPr>
            <a:normAutofit fontScale="25000" lnSpcReduction="20000"/>
          </a:bodyPr>
          <a:lstStyle/>
          <a:p>
            <a:r>
              <a:rPr lang="en-US" dirty="0"/>
              <a:t> </a:t>
            </a:r>
          </a:p>
          <a:p>
            <a:pPr marL="914400" indent="-685800">
              <a:lnSpc>
                <a:spcPct val="120000"/>
              </a:lnSpc>
              <a:spcBef>
                <a:spcPts val="0"/>
              </a:spcBef>
              <a:buFont typeface="+mj-lt"/>
              <a:buAutoNum type="arabicPeriod" startAt="2"/>
            </a:pPr>
            <a:r>
              <a:rPr lang="en-US" sz="7200" u="sng" dirty="0">
                <a:latin typeface="Times New Roman" panose="02020603050405020304" pitchFamily="18" charset="0"/>
                <a:cs typeface="Times New Roman" panose="02020603050405020304" pitchFamily="18" charset="0"/>
              </a:rPr>
              <a:t>ACE Cargo Release (without PGAs or with “DIS only” PGAs)</a:t>
            </a:r>
            <a:r>
              <a:rPr lang="en-US" sz="7200" dirty="0">
                <a:latin typeface="Times New Roman" panose="02020603050405020304" pitchFamily="18" charset="0"/>
                <a:cs typeface="Times New Roman" panose="02020603050405020304" pitchFamily="18" charset="0"/>
              </a:rPr>
              <a:t>:  COAC recommends that CBP review the ACE Cargo Release adoption rates, development and deployment issues, and other factors as the November 1 date approaches.  We recommend that CBP continue to message November 1 as the mandatory filing date for ACE Cargo Release, but implement a “Phased Adoption” schedule, with COAC’s input and industry acceptance, for the complete implementation of ACE Cargo Release to ensure adequate time for programming, testing, training, and deployment.  To encourage timely implementation, in consultation with COAC, CBP should provide incentives to filers who are able to meet the November 1 date.  For those unable to file, CBP should analyze the filers who have shown a genuine effort to deploy ACE Cargo Release but due to various issues are unable to fully comply.  CBP should allow those filers to continue filing ACS Release with ACE Entry Summary under a defined informed compliance period during which CBP will continue to work with those filers through their deployment and exercise enforcement discretion.  Those filers who have shown minimal or no attempt to file ACE Cargo Release by November 1 should be held to a more aggressive action plan and be held accountable if minimal or no effort is apparent.  </a:t>
            </a:r>
            <a:endParaRPr lang="en-US" sz="7200" dirty="0" smtClean="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31243" y="2257437"/>
            <a:ext cx="11950700" cy="1314449"/>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2800" dirty="0" smtClean="0">
                <a:solidFill>
                  <a:prstClr val="black"/>
                </a:solidFill>
              </a:rPr>
              <a:t> </a:t>
            </a:r>
            <a:endParaRPr lang="en-US" sz="2400" i="1" dirty="0">
              <a:solidFill>
                <a:prstClr val="black">
                  <a:lumMod val="65000"/>
                  <a:lumOff val="35000"/>
                </a:prstClr>
              </a:solidFill>
            </a:endParaRPr>
          </a:p>
        </p:txBody>
      </p:sp>
      <p:sp>
        <p:nvSpPr>
          <p:cNvPr id="5"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80</a:t>
            </a:fld>
            <a:endParaRPr lang="en-US" dirty="0">
              <a:solidFill>
                <a:prstClr val="black"/>
              </a:solidFill>
            </a:endParaRPr>
          </a:p>
        </p:txBody>
      </p:sp>
    </p:spTree>
    <p:extLst>
      <p:ext uri="{BB962C8B-B14F-4D97-AF65-F5344CB8AC3E}">
        <p14:creationId xmlns:p14="http://schemas.microsoft.com/office/powerpoint/2010/main" val="10342636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2060"/>
                </a:solidFill>
                <a:latin typeface="Times New Roman" panose="02020603050405020304" pitchFamily="18" charset="0"/>
                <a:cs typeface="Times New Roman" panose="02020603050405020304" pitchFamily="18" charset="0"/>
              </a:rPr>
              <a:t>Single Window Recommendations</a:t>
            </a:r>
            <a:endParaRPr lang="en-US" sz="4000"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31244" y="1633539"/>
            <a:ext cx="11328959" cy="4486274"/>
          </a:xfrm>
        </p:spPr>
        <p:txBody>
          <a:bodyPr>
            <a:normAutofit/>
          </a:bodyPr>
          <a:lstStyle/>
          <a:p>
            <a:pPr marL="0" indent="0">
              <a:buNone/>
            </a:pPr>
            <a:endParaRPr lang="en-US" sz="1800" u="sng" dirty="0" smtClean="0">
              <a:latin typeface="Times New Roman" panose="02020603050405020304" pitchFamily="18" charset="0"/>
              <a:cs typeface="Times New Roman" panose="02020603050405020304" pitchFamily="18" charset="0"/>
            </a:endParaRPr>
          </a:p>
          <a:p>
            <a:pPr marL="342900" indent="-342900">
              <a:lnSpc>
                <a:spcPct val="120000"/>
              </a:lnSpc>
              <a:spcBef>
                <a:spcPts val="0"/>
              </a:spcBef>
              <a:buFont typeface="+mj-lt"/>
              <a:buAutoNum type="arabicPeriod" startAt="3"/>
            </a:pPr>
            <a:r>
              <a:rPr lang="en-US" sz="1800" u="sng" dirty="0" smtClean="0">
                <a:latin typeface="Times New Roman" panose="02020603050405020304" pitchFamily="18" charset="0"/>
                <a:cs typeface="Times New Roman" panose="02020603050405020304" pitchFamily="18" charset="0"/>
              </a:rPr>
              <a:t>ACE Cargo Release (with PGA message sets)</a:t>
            </a:r>
            <a:r>
              <a:rPr lang="en-US" sz="1800" dirty="0" smtClean="0">
                <a:latin typeface="Times New Roman" panose="02020603050405020304" pitchFamily="18" charset="0"/>
                <a:cs typeface="Times New Roman" panose="02020603050405020304" pitchFamily="18" charset="0"/>
              </a:rPr>
              <a:t>:  COAC recommends that CBP, the BIEC and ITDS adjust the November 1 requirement to file ACE Cargo Release with PGAs by ninety (90) days with periodic reassessment to ensure that all pilots have been concluded, issues have been resolved, and the related PGA message sets are fully defined and locked down.  Given the complexity of the PGA aspects of ACE Cargo Release, CBP should provide adequate time for the trade to program, test, train, and deploy after the conclusion of the pilots. </a:t>
            </a:r>
          </a:p>
          <a:p>
            <a:pPr marL="685800" indent="-685800">
              <a:buFont typeface="+mj-lt"/>
              <a:buAutoNum type="arabicPeriod" startAt="3"/>
            </a:pPr>
            <a:endParaRPr lang="en-US" sz="1800" dirty="0">
              <a:latin typeface="Times New Roman" panose="02020603050405020304" pitchFamily="18" charset="0"/>
              <a:cs typeface="Times New Roman" panose="02020603050405020304" pitchFamily="18" charset="0"/>
            </a:endParaRPr>
          </a:p>
          <a:p>
            <a:endParaRPr lang="en-US" sz="1800" dirty="0"/>
          </a:p>
        </p:txBody>
      </p:sp>
      <p:sp>
        <p:nvSpPr>
          <p:cNvPr id="4" name="Title 1"/>
          <p:cNvSpPr txBox="1">
            <a:spLocks/>
          </p:cNvSpPr>
          <p:nvPr/>
        </p:nvSpPr>
        <p:spPr>
          <a:xfrm>
            <a:off x="431243" y="2257437"/>
            <a:ext cx="11950700" cy="1314449"/>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2800" dirty="0" smtClean="0">
                <a:solidFill>
                  <a:prstClr val="black"/>
                </a:solidFill>
              </a:rPr>
              <a:t> </a:t>
            </a:r>
            <a:endParaRPr lang="en-US" sz="2400" i="1" dirty="0">
              <a:solidFill>
                <a:prstClr val="black">
                  <a:lumMod val="65000"/>
                  <a:lumOff val="35000"/>
                </a:prstClr>
              </a:solidFill>
            </a:endParaRPr>
          </a:p>
        </p:txBody>
      </p:sp>
      <p:sp>
        <p:nvSpPr>
          <p:cNvPr id="5"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14287674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2060"/>
                </a:solidFill>
                <a:latin typeface="Times New Roman" panose="02020603050405020304" pitchFamily="18" charset="0"/>
                <a:cs typeface="Times New Roman" panose="02020603050405020304" pitchFamily="18" charset="0"/>
              </a:rPr>
              <a:t>Single Window Recommendations</a:t>
            </a:r>
            <a:endParaRPr lang="en-US" sz="4000"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685800" indent="-685800">
              <a:lnSpc>
                <a:spcPct val="100000"/>
              </a:lnSpc>
              <a:spcBef>
                <a:spcPts val="1200"/>
              </a:spcBef>
              <a:buFont typeface="+mj-lt"/>
              <a:buAutoNum type="arabicPeriod" startAt="4"/>
            </a:pPr>
            <a:r>
              <a:rPr lang="en-US" sz="1800" u="sng" dirty="0">
                <a:latin typeface="Times New Roman" panose="02020603050405020304" pitchFamily="18" charset="0"/>
                <a:cs typeface="Times New Roman" panose="02020603050405020304" pitchFamily="18" charset="0"/>
              </a:rPr>
              <a:t>Quota Entries</a:t>
            </a:r>
            <a:r>
              <a:rPr lang="en-US" sz="1800" dirty="0">
                <a:latin typeface="Times New Roman" panose="02020603050405020304" pitchFamily="18" charset="0"/>
                <a:cs typeface="Times New Roman" panose="02020603050405020304" pitchFamily="18" charset="0"/>
              </a:rPr>
              <a:t>:  COAC recommends that CBP delay the ACE go-live date for quota Entry Summary and Cargo Release until January 1, </a:t>
            </a:r>
            <a:r>
              <a:rPr lang="en-US" sz="1800" dirty="0" smtClean="0">
                <a:latin typeface="Times New Roman" panose="02020603050405020304" pitchFamily="18" charset="0"/>
                <a:cs typeface="Times New Roman" panose="02020603050405020304" pitchFamily="18" charset="0"/>
              </a:rPr>
              <a:t>2016.</a:t>
            </a:r>
          </a:p>
          <a:p>
            <a:pPr marL="685800" indent="-685800">
              <a:lnSpc>
                <a:spcPct val="100000"/>
              </a:lnSpc>
              <a:spcBef>
                <a:spcPts val="1200"/>
              </a:spcBef>
              <a:buFont typeface="+mj-lt"/>
              <a:buAutoNum type="arabicPeriod" startAt="4"/>
            </a:pPr>
            <a:endParaRPr lang="en-US" sz="800" u="sng" dirty="0">
              <a:latin typeface="Times New Roman" panose="02020603050405020304" pitchFamily="18" charset="0"/>
              <a:cs typeface="Times New Roman" panose="02020603050405020304" pitchFamily="18" charset="0"/>
            </a:endParaRPr>
          </a:p>
          <a:p>
            <a:pPr marL="685800" indent="-685800">
              <a:lnSpc>
                <a:spcPct val="100000"/>
              </a:lnSpc>
              <a:spcBef>
                <a:spcPts val="1200"/>
              </a:spcBef>
              <a:buFont typeface="+mj-lt"/>
              <a:buAutoNum type="arabicPeriod" startAt="4"/>
            </a:pPr>
            <a:r>
              <a:rPr lang="en-US" sz="1800" u="sng" dirty="0" smtClean="0">
                <a:latin typeface="Times New Roman" panose="02020603050405020304" pitchFamily="18" charset="0"/>
                <a:cs typeface="Times New Roman" panose="02020603050405020304" pitchFamily="18" charset="0"/>
              </a:rPr>
              <a:t>Document </a:t>
            </a:r>
            <a:r>
              <a:rPr lang="en-US" sz="1800" u="sng" dirty="0">
                <a:latin typeface="Times New Roman" panose="02020603050405020304" pitchFamily="18" charset="0"/>
                <a:cs typeface="Times New Roman" panose="02020603050405020304" pitchFamily="18" charset="0"/>
              </a:rPr>
              <a:t>Imaging System (DIS)</a:t>
            </a:r>
            <a:r>
              <a:rPr lang="en-US" sz="1800" dirty="0">
                <a:latin typeface="Times New Roman" panose="02020603050405020304" pitchFamily="18" charset="0"/>
                <a:cs typeface="Times New Roman" panose="02020603050405020304" pitchFamily="18" charset="0"/>
              </a:rPr>
              <a:t>:  COAC recommends that CBP conduct testing, prior to November 1, to ensure that the Document Imaging System can handle large volumes of documents submitted via ABI DIS.  In the event DIS is unable to handle the volume on November 1, COAC recommends that CBP consider alternate options to </a:t>
            </a:r>
            <a:r>
              <a:rPr lang="en-US" sz="1800" dirty="0" smtClean="0">
                <a:latin typeface="Times New Roman" panose="02020603050405020304" pitchFamily="18" charset="0"/>
                <a:cs typeface="Times New Roman" panose="02020603050405020304" pitchFamily="18" charset="0"/>
              </a:rPr>
              <a:t>DIS, such as posting </a:t>
            </a:r>
            <a:r>
              <a:rPr lang="en-US" sz="1800" dirty="0">
                <a:latin typeface="Times New Roman" panose="02020603050405020304" pitchFamily="18" charset="0"/>
                <a:cs typeface="Times New Roman" panose="02020603050405020304" pitchFamily="18" charset="0"/>
              </a:rPr>
              <a:t>documents to the ACE portal as done today and/or allowing filers to email documents in accordance with a standard </a:t>
            </a:r>
            <a:r>
              <a:rPr lang="en-US" sz="1800" dirty="0" smtClean="0">
                <a:latin typeface="Times New Roman" panose="02020603050405020304" pitchFamily="18" charset="0"/>
                <a:cs typeface="Times New Roman" panose="02020603050405020304" pitchFamily="18" charset="0"/>
              </a:rPr>
              <a:t>protocol, and advise the trade of those contingency plans.  </a:t>
            </a:r>
          </a:p>
          <a:p>
            <a:pPr marL="685800" indent="-685800">
              <a:lnSpc>
                <a:spcPct val="100000"/>
              </a:lnSpc>
              <a:spcBef>
                <a:spcPts val="1200"/>
              </a:spcBef>
              <a:buFont typeface="+mj-lt"/>
              <a:buAutoNum type="arabicPeriod" startAt="4"/>
            </a:pPr>
            <a:endParaRPr lang="en-US" sz="800" u="sng" dirty="0">
              <a:latin typeface="Times New Roman" panose="02020603050405020304" pitchFamily="18" charset="0"/>
              <a:cs typeface="Times New Roman" panose="02020603050405020304" pitchFamily="18" charset="0"/>
            </a:endParaRPr>
          </a:p>
          <a:p>
            <a:pPr marL="685800" indent="-685800">
              <a:lnSpc>
                <a:spcPct val="100000"/>
              </a:lnSpc>
              <a:spcBef>
                <a:spcPts val="1200"/>
              </a:spcBef>
              <a:buFont typeface="+mj-lt"/>
              <a:buAutoNum type="arabicPeriod" startAt="4"/>
            </a:pPr>
            <a:r>
              <a:rPr lang="en-US" sz="1800" u="sng" dirty="0" smtClean="0">
                <a:latin typeface="Times New Roman" panose="02020603050405020304" pitchFamily="18" charset="0"/>
                <a:cs typeface="Times New Roman" panose="02020603050405020304" pitchFamily="18" charset="0"/>
              </a:rPr>
              <a:t>Trade </a:t>
            </a:r>
            <a:r>
              <a:rPr lang="en-US" sz="1800" u="sng" dirty="0">
                <a:latin typeface="Times New Roman" panose="02020603050405020304" pitchFamily="18" charset="0"/>
                <a:cs typeface="Times New Roman" panose="02020603050405020304" pitchFamily="18" charset="0"/>
              </a:rPr>
              <a:t>Briefings</a:t>
            </a:r>
            <a:r>
              <a:rPr lang="en-US" sz="1800" dirty="0">
                <a:latin typeface="Times New Roman" panose="02020603050405020304" pitchFamily="18" charset="0"/>
                <a:cs typeface="Times New Roman" panose="02020603050405020304" pitchFamily="18" charset="0"/>
              </a:rPr>
              <a:t>:  COAC recommends that CBP provide COAC and the trade with bi-weekly briefings and status reports, including metrics, on each of the PGA’s ACE pilots and general readiness for the mandatory filing </a:t>
            </a:r>
            <a:r>
              <a:rPr lang="en-US" sz="1800" dirty="0" smtClean="0">
                <a:latin typeface="Times New Roman" panose="02020603050405020304" pitchFamily="18" charset="0"/>
                <a:cs typeface="Times New Roman" panose="02020603050405020304" pitchFamily="18" charset="0"/>
              </a:rPr>
              <a:t>date, as well as CBP’s future vision for ACE.</a:t>
            </a:r>
            <a:r>
              <a:rPr lang="en-US" sz="1800" dirty="0">
                <a:latin typeface="Times New Roman" panose="02020603050405020304" pitchFamily="18" charset="0"/>
                <a:cs typeface="Times New Roman" panose="02020603050405020304" pitchFamily="18" charset="0"/>
              </a:rPr>
              <a:t>  </a:t>
            </a:r>
          </a:p>
        </p:txBody>
      </p:sp>
      <p:sp>
        <p:nvSpPr>
          <p:cNvPr id="4" name="Title 1"/>
          <p:cNvSpPr txBox="1">
            <a:spLocks/>
          </p:cNvSpPr>
          <p:nvPr/>
        </p:nvSpPr>
        <p:spPr>
          <a:xfrm>
            <a:off x="431243" y="2257437"/>
            <a:ext cx="11950700" cy="1314449"/>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2800" dirty="0" smtClean="0">
                <a:solidFill>
                  <a:prstClr val="black"/>
                </a:solidFill>
              </a:rPr>
              <a:t> </a:t>
            </a:r>
            <a:endParaRPr lang="en-US" sz="2400" i="1" dirty="0">
              <a:solidFill>
                <a:prstClr val="black">
                  <a:lumMod val="65000"/>
                  <a:lumOff val="35000"/>
                </a:prstClr>
              </a:solidFill>
            </a:endParaRPr>
          </a:p>
        </p:txBody>
      </p:sp>
      <p:sp>
        <p:nvSpPr>
          <p:cNvPr id="5"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82</a:t>
            </a:fld>
            <a:endParaRPr lang="en-US" dirty="0">
              <a:solidFill>
                <a:prstClr val="black"/>
              </a:solidFill>
            </a:endParaRPr>
          </a:p>
        </p:txBody>
      </p:sp>
    </p:spTree>
    <p:extLst>
      <p:ext uri="{BB962C8B-B14F-4D97-AF65-F5344CB8AC3E}">
        <p14:creationId xmlns:p14="http://schemas.microsoft.com/office/powerpoint/2010/main" val="20941022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2060"/>
                </a:solidFill>
                <a:latin typeface="Times New Roman" panose="02020603050405020304" pitchFamily="18" charset="0"/>
                <a:cs typeface="Times New Roman" panose="02020603050405020304" pitchFamily="18" charset="0"/>
              </a:rPr>
              <a:t>Single Window Recommendations</a:t>
            </a:r>
            <a:endParaRPr lang="en-US" sz="4000"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457200" indent="-457200">
              <a:buFont typeface="+mj-lt"/>
              <a:buAutoNum type="arabicPeriod" startAt="7"/>
            </a:pPr>
            <a:r>
              <a:rPr lang="en-US" sz="1800" u="sng" dirty="0">
                <a:latin typeface="Times New Roman" panose="02020603050405020304" pitchFamily="18" charset="0"/>
                <a:cs typeface="Times New Roman" panose="02020603050405020304" pitchFamily="18" charset="0"/>
              </a:rPr>
              <a:t>National Guidelines and Escalation</a:t>
            </a:r>
            <a:r>
              <a:rPr lang="en-US" sz="1800" dirty="0">
                <a:latin typeface="Times New Roman" panose="02020603050405020304" pitchFamily="18" charset="0"/>
                <a:cs typeface="Times New Roman" panose="02020603050405020304" pitchFamily="18" charset="0"/>
              </a:rPr>
              <a:t>:  To ensure a common </a:t>
            </a:r>
            <a:r>
              <a:rPr lang="en-US" sz="1800" dirty="0" smtClean="0">
                <a:latin typeface="Times New Roman" panose="02020603050405020304" pitchFamily="18" charset="0"/>
                <a:cs typeface="Times New Roman" panose="02020603050405020304" pitchFamily="18" charset="0"/>
              </a:rPr>
              <a:t>and consistent approach </a:t>
            </a:r>
            <a:r>
              <a:rPr lang="en-US" sz="1800" dirty="0">
                <a:latin typeface="Times New Roman" panose="02020603050405020304" pitchFamily="18" charset="0"/>
                <a:cs typeface="Times New Roman" panose="02020603050405020304" pitchFamily="18" charset="0"/>
              </a:rPr>
              <a:t>by all ports, COAC recommends that CBP issue national guidelines for dealing with major issues (such as cargo release at terminals and ports) or processing challenges that arise in ACE implementation, including defined escalation paths and the assignment of </a:t>
            </a:r>
            <a:r>
              <a:rPr lang="en-US" sz="1800" dirty="0" smtClean="0">
                <a:latin typeface="Times New Roman" panose="02020603050405020304" pitchFamily="18" charset="0"/>
                <a:cs typeface="Times New Roman" panose="02020603050405020304" pitchFamily="18" charset="0"/>
              </a:rPr>
              <a:t>adequate field, port, and technical resources.  CBP should continue </a:t>
            </a:r>
            <a:r>
              <a:rPr lang="en-US" sz="1800" dirty="0">
                <a:latin typeface="Times New Roman" panose="02020603050405020304" pitchFamily="18" charset="0"/>
                <a:cs typeface="Times New Roman" panose="02020603050405020304" pitchFamily="18" charset="0"/>
              </a:rPr>
              <a:t>the “war </a:t>
            </a:r>
            <a:r>
              <a:rPr lang="en-US" sz="1800" dirty="0" smtClean="0">
                <a:latin typeface="Times New Roman" panose="02020603050405020304" pitchFamily="18" charset="0"/>
                <a:cs typeface="Times New Roman" panose="02020603050405020304" pitchFamily="18" charset="0"/>
              </a:rPr>
              <a:t>room” approach, with sufficient allocation of resources to close all major issues.</a:t>
            </a:r>
            <a:r>
              <a:rPr lang="en-US" sz="1800" dirty="0">
                <a:latin typeface="Times New Roman" panose="02020603050405020304" pitchFamily="18" charset="0"/>
                <a:cs typeface="Times New Roman" panose="02020603050405020304" pitchFamily="18" charset="0"/>
              </a:rPr>
              <a:t>  CBP should clarify the role of </a:t>
            </a:r>
            <a:r>
              <a:rPr lang="en-US" sz="1800" dirty="0" smtClean="0">
                <a:latin typeface="Times New Roman" panose="02020603050405020304" pitchFamily="18" charset="0"/>
                <a:cs typeface="Times New Roman" panose="02020603050405020304" pitchFamily="18" charset="0"/>
              </a:rPr>
              <a:t>field, port, and technical staff, as well as the </a:t>
            </a:r>
            <a:r>
              <a:rPr lang="en-US" sz="1800" dirty="0">
                <a:latin typeface="Times New Roman" panose="02020603050405020304" pitchFamily="18" charset="0"/>
                <a:cs typeface="Times New Roman" panose="02020603050405020304" pitchFamily="18" charset="0"/>
              </a:rPr>
              <a:t>ABI Client </a:t>
            </a:r>
            <a:r>
              <a:rPr lang="en-US" sz="1800" dirty="0" smtClean="0">
                <a:latin typeface="Times New Roman" panose="02020603050405020304" pitchFamily="18" charset="0"/>
                <a:cs typeface="Times New Roman" panose="02020603050405020304" pitchFamily="18" charset="0"/>
              </a:rPr>
              <a:t>Representatives, </a:t>
            </a:r>
            <a:r>
              <a:rPr lang="en-US" sz="1800" dirty="0">
                <a:latin typeface="Times New Roman" panose="02020603050405020304" pitchFamily="18" charset="0"/>
                <a:cs typeface="Times New Roman" panose="02020603050405020304" pitchFamily="18" charset="0"/>
              </a:rPr>
              <a:t>in terms of assisting the trade when ACE implementation issues arise.  CBP should also issue clear, detailed CSMS messages as soon as possible when ACE implementation issues are identified.  If necessary and to ensure port consistency, CBP should provide national guidance on and headquarters review of the issuance of any liquidated damages due to technical difficulties.  </a:t>
            </a:r>
          </a:p>
          <a:p>
            <a:pPr marL="457200" indent="-457200">
              <a:buFont typeface="+mj-lt"/>
              <a:buAutoNum type="arabicPeriod" startAt="7"/>
            </a:pPr>
            <a:endParaRPr lang="en-US" sz="1800" dirty="0">
              <a:latin typeface="Times New Roman" panose="02020603050405020304" pitchFamily="18" charset="0"/>
              <a:cs typeface="Times New Roman" panose="02020603050405020304" pitchFamily="18" charset="0"/>
            </a:endParaRPr>
          </a:p>
          <a:p>
            <a:pPr marL="457200" indent="-457200">
              <a:buFont typeface="+mj-lt"/>
              <a:buAutoNum type="arabicPeriod" startAt="7"/>
            </a:pPr>
            <a:endParaRPr lang="en-US" sz="18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31243" y="2257437"/>
            <a:ext cx="11950700" cy="1314449"/>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2800" dirty="0" smtClean="0">
                <a:solidFill>
                  <a:prstClr val="black"/>
                </a:solidFill>
              </a:rPr>
              <a:t> </a:t>
            </a:r>
            <a:endParaRPr lang="en-US" sz="2400" i="1" dirty="0">
              <a:solidFill>
                <a:prstClr val="black">
                  <a:lumMod val="65000"/>
                  <a:lumOff val="35000"/>
                </a:prstClr>
              </a:solidFill>
            </a:endParaRPr>
          </a:p>
        </p:txBody>
      </p:sp>
      <p:sp>
        <p:nvSpPr>
          <p:cNvPr id="5"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val="20613563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2060"/>
                </a:solidFill>
                <a:latin typeface="Times New Roman" panose="02020603050405020304" pitchFamily="18" charset="0"/>
                <a:cs typeface="Times New Roman" panose="02020603050405020304" pitchFamily="18" charset="0"/>
              </a:rPr>
              <a:t>Single Window Recommendations</a:t>
            </a:r>
            <a:endParaRPr lang="en-US" sz="4000"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342900" indent="-342900">
              <a:lnSpc>
                <a:spcPct val="100000"/>
              </a:lnSpc>
              <a:buFont typeface="+mj-lt"/>
              <a:buAutoNum type="arabicPeriod" startAt="8"/>
            </a:pPr>
            <a:r>
              <a:rPr lang="en-US" sz="1800" u="sng" dirty="0">
                <a:latin typeface="Times New Roman" panose="02020603050405020304" pitchFamily="18" charset="0"/>
                <a:cs typeface="Times New Roman" panose="02020603050405020304" pitchFamily="18" charset="0"/>
              </a:rPr>
              <a:t>Communication to the Trade</a:t>
            </a:r>
            <a:r>
              <a:rPr lang="en-US" sz="1800" dirty="0">
                <a:latin typeface="Times New Roman" panose="02020603050405020304" pitchFamily="18" charset="0"/>
                <a:cs typeface="Times New Roman" panose="02020603050405020304" pitchFamily="18" charset="0"/>
              </a:rPr>
              <a:t>:  COAC recommends that, to the greatest extent possible, CBP and the PGAs </a:t>
            </a:r>
            <a:r>
              <a:rPr lang="en-US" sz="1800" dirty="0" smtClean="0">
                <a:latin typeface="Times New Roman" panose="02020603050405020304" pitchFamily="18" charset="0"/>
                <a:cs typeface="Times New Roman" panose="02020603050405020304" pitchFamily="18" charset="0"/>
              </a:rPr>
              <a:t>leverage the BIEC and ITDS to provide more </a:t>
            </a:r>
            <a:r>
              <a:rPr lang="en-US" sz="1800" dirty="0">
                <a:latin typeface="Times New Roman" panose="02020603050405020304" pitchFamily="18" charset="0"/>
                <a:cs typeface="Times New Roman" panose="02020603050405020304" pitchFamily="18" charset="0"/>
              </a:rPr>
              <a:t>targeted and less technical communication of business rules </a:t>
            </a:r>
            <a:r>
              <a:rPr lang="en-US" sz="1800" dirty="0" smtClean="0">
                <a:latin typeface="Times New Roman" panose="02020603050405020304" pitchFamily="18" charset="0"/>
                <a:cs typeface="Times New Roman" panose="02020603050405020304" pitchFamily="18" charset="0"/>
              </a:rPr>
              <a:t>and processes (including </a:t>
            </a:r>
            <a:r>
              <a:rPr lang="en-US" sz="1800" dirty="0">
                <a:latin typeface="Times New Roman" panose="02020603050405020304" pitchFamily="18" charset="0"/>
                <a:cs typeface="Times New Roman" panose="02020603050405020304" pitchFamily="18" charset="0"/>
              </a:rPr>
              <a:t>policy), software changes, and new requirements to all of trade, including importers, filers, and software vendors, so their respective business processes can be modified accordingly in advance of the mandatory filing date.  CBP and the PGAs should not assume that software providers are pushing out this information to their customers, or that highly technical information such as the CATAIR is easily understood by all members of the trade.  CBP should also continue to extend communication to other trade members, such as CFS stations and terminals, where paper forms may be required for release, such as non-AMS </a:t>
            </a:r>
            <a:r>
              <a:rPr lang="en-US" sz="1800" dirty="0" smtClean="0">
                <a:latin typeface="Times New Roman" panose="02020603050405020304" pitchFamily="18" charset="0"/>
                <a:cs typeface="Times New Roman" panose="02020603050405020304" pitchFamily="18" charset="0"/>
              </a:rPr>
              <a:t>facilities.</a:t>
            </a:r>
            <a:endParaRPr lang="en-US" sz="1800" u="sng" dirty="0">
              <a:latin typeface="Times New Roman" panose="02020603050405020304" pitchFamily="18" charset="0"/>
              <a:cs typeface="Times New Roman" panose="02020603050405020304" pitchFamily="18" charset="0"/>
            </a:endParaRPr>
          </a:p>
          <a:p>
            <a:pPr marL="342900" indent="-342900">
              <a:lnSpc>
                <a:spcPct val="100000"/>
              </a:lnSpc>
              <a:buFont typeface="+mj-lt"/>
              <a:buAutoNum type="arabicPeriod" startAt="8"/>
            </a:pPr>
            <a:r>
              <a:rPr lang="en-US" sz="1800" u="sng" dirty="0" smtClean="0">
                <a:latin typeface="Times New Roman" panose="02020603050405020304" pitchFamily="18" charset="0"/>
                <a:cs typeface="Times New Roman" panose="02020603050405020304" pitchFamily="18" charset="0"/>
              </a:rPr>
              <a:t>Leveraging BIEC/ITDS</a:t>
            </a:r>
            <a:r>
              <a:rPr lang="en-US" sz="1800" dirty="0">
                <a:latin typeface="Times New Roman" panose="02020603050405020304" pitchFamily="18" charset="0"/>
                <a:cs typeface="Times New Roman" panose="02020603050405020304" pitchFamily="18" charset="0"/>
              </a:rPr>
              <a:t>:  We recommend that CBP leverage the </a:t>
            </a:r>
            <a:r>
              <a:rPr lang="en-US" sz="1800" dirty="0" smtClean="0">
                <a:latin typeface="Times New Roman" panose="02020603050405020304" pitchFamily="18" charset="0"/>
                <a:cs typeface="Times New Roman" panose="02020603050405020304" pitchFamily="18" charset="0"/>
              </a:rPr>
              <a:t>BIEC and ITDS </a:t>
            </a:r>
            <a:r>
              <a:rPr lang="en-US" sz="1800" dirty="0">
                <a:latin typeface="Times New Roman" panose="02020603050405020304" pitchFamily="18" charset="0"/>
                <a:cs typeface="Times New Roman" panose="02020603050405020304" pitchFamily="18" charset="0"/>
              </a:rPr>
              <a:t>in the oversight of the PGA ACE pilots with the intent of preventing data creep and maintaining alignment with the PGA’s current regulatory authority in the development of the PGA message sets, to ensure predictability of operations for the trade.</a:t>
            </a:r>
            <a:endParaRPr lang="en-US" sz="1800" dirty="0"/>
          </a:p>
        </p:txBody>
      </p:sp>
      <p:sp>
        <p:nvSpPr>
          <p:cNvPr id="4" name="Title 1"/>
          <p:cNvSpPr txBox="1">
            <a:spLocks/>
          </p:cNvSpPr>
          <p:nvPr/>
        </p:nvSpPr>
        <p:spPr>
          <a:xfrm>
            <a:off x="431243" y="2257437"/>
            <a:ext cx="11950700" cy="1314449"/>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2800" dirty="0" smtClean="0">
                <a:solidFill>
                  <a:prstClr val="black"/>
                </a:solidFill>
              </a:rPr>
              <a:t> </a:t>
            </a:r>
            <a:endParaRPr lang="en-US" sz="2400" i="1" dirty="0">
              <a:solidFill>
                <a:prstClr val="black">
                  <a:lumMod val="65000"/>
                  <a:lumOff val="35000"/>
                </a:prstClr>
              </a:solidFill>
            </a:endParaRPr>
          </a:p>
        </p:txBody>
      </p:sp>
      <p:sp>
        <p:nvSpPr>
          <p:cNvPr id="5"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3297746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634" y="304801"/>
            <a:ext cx="9756140" cy="914400"/>
          </a:xfrm>
        </p:spPr>
        <p:txBody>
          <a:bodyPr/>
          <a:lstStyle/>
          <a:p>
            <a:r>
              <a:rPr lang="en-US" u="sng" dirty="0" smtClean="0"/>
              <a:t>2015 The year of ACE</a:t>
            </a:r>
            <a:endParaRPr lang="en-US" u="sng" dirty="0"/>
          </a:p>
        </p:txBody>
      </p:sp>
      <p:sp>
        <p:nvSpPr>
          <p:cNvPr id="3" name="Subtitle 2"/>
          <p:cNvSpPr>
            <a:spLocks noGrp="1"/>
          </p:cNvSpPr>
          <p:nvPr>
            <p:ph type="subTitle" idx="1"/>
          </p:nvPr>
        </p:nvSpPr>
        <p:spPr>
          <a:xfrm>
            <a:off x="150854" y="3810000"/>
            <a:ext cx="7850644" cy="609600"/>
          </a:xfrm>
        </p:spPr>
        <p:txBody>
          <a:bodyPr/>
          <a:lstStyle/>
          <a:p>
            <a:r>
              <a:rPr lang="en-US" dirty="0" smtClean="0"/>
              <a:t>ACE Filing Experiences</a:t>
            </a:r>
          </a:p>
        </p:txBody>
      </p:sp>
      <p:sp>
        <p:nvSpPr>
          <p:cNvPr id="4" name="TextBox 3"/>
          <p:cNvSpPr txBox="1"/>
          <p:nvPr/>
        </p:nvSpPr>
        <p:spPr>
          <a:xfrm>
            <a:off x="303290" y="1600200"/>
            <a:ext cx="6859787" cy="1754326"/>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smtClean="0">
                <a:solidFill>
                  <a:srgbClr val="545454"/>
                </a:solidFill>
              </a:rPr>
              <a:t>The Good</a:t>
            </a:r>
          </a:p>
          <a:p>
            <a:pPr marL="342900" indent="-342900">
              <a:lnSpc>
                <a:spcPct val="90000"/>
              </a:lnSpc>
              <a:buFont typeface="Arial" panose="020B0604020202020204" pitchFamily="34" charset="0"/>
              <a:buChar char="•"/>
            </a:pPr>
            <a:endParaRPr lang="en-US" sz="2400" dirty="0" smtClean="0">
              <a:solidFill>
                <a:srgbClr val="545454"/>
              </a:solidFill>
            </a:endParaRPr>
          </a:p>
          <a:p>
            <a:pPr marL="342900" indent="-342900">
              <a:lnSpc>
                <a:spcPct val="90000"/>
              </a:lnSpc>
              <a:buFont typeface="Arial" panose="020B0604020202020204" pitchFamily="34" charset="0"/>
              <a:buChar char="•"/>
            </a:pPr>
            <a:r>
              <a:rPr lang="en-US" sz="2400" dirty="0" smtClean="0">
                <a:solidFill>
                  <a:srgbClr val="545454"/>
                </a:solidFill>
              </a:rPr>
              <a:t>The Bad</a:t>
            </a:r>
          </a:p>
          <a:p>
            <a:pPr marL="342900" indent="-342900">
              <a:lnSpc>
                <a:spcPct val="90000"/>
              </a:lnSpc>
              <a:buFont typeface="Arial" panose="020B0604020202020204" pitchFamily="34" charset="0"/>
              <a:buChar char="•"/>
            </a:pPr>
            <a:endParaRPr lang="en-US" sz="2400" dirty="0" smtClean="0">
              <a:solidFill>
                <a:srgbClr val="545454"/>
              </a:solidFill>
            </a:endParaRPr>
          </a:p>
          <a:p>
            <a:pPr marL="342900" indent="-342900">
              <a:lnSpc>
                <a:spcPct val="90000"/>
              </a:lnSpc>
              <a:buFont typeface="Arial" panose="020B0604020202020204" pitchFamily="34" charset="0"/>
              <a:buChar char="•"/>
            </a:pPr>
            <a:r>
              <a:rPr lang="en-US" sz="2400" dirty="0" smtClean="0">
                <a:solidFill>
                  <a:srgbClr val="545454"/>
                </a:solidFill>
              </a:rPr>
              <a:t>The Ugly</a:t>
            </a:r>
            <a:endParaRPr lang="en-US" sz="2400" dirty="0">
              <a:solidFill>
                <a:srgbClr val="545454"/>
              </a:solidFill>
            </a:endParaRPr>
          </a:p>
        </p:txBody>
      </p:sp>
      <p:sp>
        <p:nvSpPr>
          <p:cNvPr id="5" name="TextBox 4"/>
          <p:cNvSpPr txBox="1"/>
          <p:nvPr/>
        </p:nvSpPr>
        <p:spPr>
          <a:xfrm>
            <a:off x="518328" y="4495800"/>
            <a:ext cx="8841503" cy="1754326"/>
          </a:xfrm>
          <a:prstGeom prst="rect">
            <a:avLst/>
          </a:prstGeom>
          <a:noFill/>
        </p:spPr>
        <p:txBody>
          <a:bodyPr wrap="square" rtlCol="0">
            <a:spAutoFit/>
          </a:bodyPr>
          <a:lstStyle/>
          <a:p>
            <a:pPr>
              <a:lnSpc>
                <a:spcPct val="90000"/>
              </a:lnSpc>
            </a:pPr>
            <a:r>
              <a:rPr lang="en-US" sz="2400" dirty="0" smtClean="0">
                <a:solidFill>
                  <a:srgbClr val="545454"/>
                </a:solidFill>
              </a:rPr>
              <a:t>Disclaimer:   These views are not those of the Chicago Brokers and Forwarders Association nor of the National Customs Brokers and Forwarders Association of American. Nor do they represent the individual views of the person standing before you.</a:t>
            </a:r>
            <a:endParaRPr lang="en-US" sz="2400" dirty="0">
              <a:solidFill>
                <a:srgbClr val="545454"/>
              </a:solidFill>
            </a:endParaRPr>
          </a:p>
        </p:txBody>
      </p:sp>
      <p:sp>
        <p:nvSpPr>
          <p:cNvPr id="6" name="TextBox 5"/>
          <p:cNvSpPr txBox="1"/>
          <p:nvPr/>
        </p:nvSpPr>
        <p:spPr>
          <a:xfrm>
            <a:off x="5028922" y="2286012"/>
            <a:ext cx="5945148" cy="1089529"/>
          </a:xfrm>
          <a:prstGeom prst="rect">
            <a:avLst/>
          </a:prstGeom>
          <a:noFill/>
        </p:spPr>
        <p:txBody>
          <a:bodyPr wrap="square" rtlCol="0">
            <a:spAutoFit/>
          </a:bodyPr>
          <a:lstStyle/>
          <a:p>
            <a:pPr>
              <a:lnSpc>
                <a:spcPct val="90000"/>
              </a:lnSpc>
            </a:pPr>
            <a:r>
              <a:rPr lang="en-US" sz="2400" dirty="0" smtClean="0">
                <a:solidFill>
                  <a:srgbClr val="545454"/>
                </a:solidFill>
              </a:rPr>
              <a:t>By: 	Merit Temper</a:t>
            </a:r>
          </a:p>
          <a:p>
            <a:pPr>
              <a:lnSpc>
                <a:spcPct val="90000"/>
              </a:lnSpc>
            </a:pPr>
            <a:r>
              <a:rPr lang="en-US" sz="2400" dirty="0">
                <a:solidFill>
                  <a:srgbClr val="545454"/>
                </a:solidFill>
              </a:rPr>
              <a:t>	</a:t>
            </a:r>
            <a:r>
              <a:rPr lang="en-US" sz="2400" dirty="0" smtClean="0">
                <a:solidFill>
                  <a:srgbClr val="545454"/>
                </a:solidFill>
              </a:rPr>
              <a:t>Merit Trade Services</a:t>
            </a:r>
          </a:p>
          <a:p>
            <a:pPr>
              <a:lnSpc>
                <a:spcPct val="90000"/>
              </a:lnSpc>
            </a:pPr>
            <a:r>
              <a:rPr lang="en-US" sz="2400" dirty="0">
                <a:solidFill>
                  <a:srgbClr val="545454"/>
                </a:solidFill>
              </a:rPr>
              <a:t>	</a:t>
            </a:r>
            <a:r>
              <a:rPr lang="en-US" sz="2400" dirty="0" smtClean="0">
                <a:solidFill>
                  <a:srgbClr val="545454"/>
                </a:solidFill>
              </a:rPr>
              <a:t>Ace </a:t>
            </a:r>
            <a:r>
              <a:rPr lang="en-US" sz="2400" dirty="0" err="1" smtClean="0">
                <a:solidFill>
                  <a:srgbClr val="545454"/>
                </a:solidFill>
              </a:rPr>
              <a:t>extrondaire</a:t>
            </a:r>
            <a:endParaRPr lang="en-US" sz="2400" dirty="0" smtClean="0">
              <a:solidFill>
                <a:srgbClr val="545454"/>
              </a:solidFill>
            </a:endParaRPr>
          </a:p>
        </p:txBody>
      </p:sp>
      <p:sp>
        <p:nvSpPr>
          <p:cNvPr id="7" name="Slide Number Placeholder 2"/>
          <p:cNvSpPr txBox="1">
            <a:spLocks/>
          </p:cNvSpPr>
          <p:nvPr/>
        </p:nvSpPr>
        <p:spPr>
          <a:xfrm>
            <a:off x="11176000" y="6248400"/>
            <a:ext cx="10160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23F21-A273-4296-BCE4-CCE91775A0F1}" type="slidenum">
              <a:rPr kumimoji="0" lang="en-US" sz="1800" b="0" i="0" u="none" strike="noStrike" kern="1200" cap="none" spc="0" normalizeH="0" baseline="0" noProof="0" smtClean="0">
                <a:ln>
                  <a:noFill/>
                </a:ln>
                <a:solidFill>
                  <a:prstClr val="black"/>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94" y="2590800"/>
            <a:ext cx="9756140" cy="914400"/>
          </a:xfrm>
        </p:spPr>
        <p:txBody>
          <a:bodyPr/>
          <a:lstStyle/>
          <a:p>
            <a:r>
              <a:rPr lang="en-US" b="1" dirty="0" smtClean="0"/>
              <a:t>2015 The year of ACE</a:t>
            </a:r>
            <a:endParaRPr lang="en-US" b="1" dirty="0"/>
          </a:p>
        </p:txBody>
      </p:sp>
      <p:sp>
        <p:nvSpPr>
          <p:cNvPr id="3" name="Subtitle 2"/>
          <p:cNvSpPr>
            <a:spLocks noGrp="1"/>
          </p:cNvSpPr>
          <p:nvPr>
            <p:ph type="subTitle" idx="1"/>
          </p:nvPr>
        </p:nvSpPr>
        <p:spPr>
          <a:xfrm>
            <a:off x="227074" y="5486400"/>
            <a:ext cx="7850644" cy="1143000"/>
          </a:xfrm>
        </p:spPr>
        <p:txBody>
          <a:bodyPr/>
          <a:lstStyle/>
          <a:p>
            <a:r>
              <a:rPr lang="en-US" dirty="0" smtClean="0"/>
              <a:t>ACE Filing Experiences</a:t>
            </a:r>
          </a:p>
        </p:txBody>
      </p:sp>
      <p:pic>
        <p:nvPicPr>
          <p:cNvPr id="1028" name="Picture 4" descr="http://www.rotra.com/images/logo-ccbf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387" y="228600"/>
            <a:ext cx="4025077"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tildavazquez\Downloads\custom_calendar_13108.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3217" y="1295403"/>
            <a:ext cx="6019127" cy="51149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50855" y="152400"/>
            <a:ext cx="9756140" cy="1325562"/>
          </a:xfrm>
        </p:spPr>
        <p:txBody>
          <a:bodyPr>
            <a:normAutofit/>
          </a:bodyPr>
          <a:lstStyle/>
          <a:p>
            <a:r>
              <a:rPr lang="en-US" b="1" dirty="0" smtClean="0"/>
              <a:t>	ACE lets get started	</a:t>
            </a:r>
            <a:endParaRPr lang="en-US" b="1" dirty="0"/>
          </a:p>
        </p:txBody>
      </p:sp>
      <p:sp>
        <p:nvSpPr>
          <p:cNvPr id="3" name="Content Placeholder 2"/>
          <p:cNvSpPr>
            <a:spLocks noGrp="1"/>
          </p:cNvSpPr>
          <p:nvPr>
            <p:ph idx="1"/>
          </p:nvPr>
        </p:nvSpPr>
        <p:spPr>
          <a:xfrm>
            <a:off x="455729" y="1600200"/>
            <a:ext cx="8428867" cy="5257800"/>
          </a:xfrm>
        </p:spPr>
        <p:txBody>
          <a:bodyPr>
            <a:normAutofit lnSpcReduction="10000"/>
          </a:bodyPr>
          <a:lstStyle/>
          <a:p>
            <a:r>
              <a:rPr lang="en-US" dirty="0" smtClean="0"/>
              <a:t>93 Days until November 1, 2015 </a:t>
            </a:r>
            <a:endParaRPr lang="en-US" dirty="0"/>
          </a:p>
          <a:p>
            <a:r>
              <a:rPr lang="en-US" dirty="0" smtClean="0"/>
              <a:t>ACE Portal</a:t>
            </a:r>
          </a:p>
          <a:p>
            <a:r>
              <a:rPr lang="en-US" dirty="0" smtClean="0"/>
              <a:t>ACE Business Rules</a:t>
            </a:r>
          </a:p>
          <a:p>
            <a:pPr lvl="1"/>
            <a:r>
              <a:rPr lang="en-US" dirty="0" smtClean="0"/>
              <a:t>Cargo Release Version 1.2</a:t>
            </a:r>
          </a:p>
          <a:p>
            <a:pPr lvl="1"/>
            <a:r>
              <a:rPr lang="en-US" dirty="0" smtClean="0"/>
              <a:t>Entry Summary  Version 4</a:t>
            </a:r>
            <a:endParaRPr lang="en-US" dirty="0"/>
          </a:p>
          <a:p>
            <a:r>
              <a:rPr lang="en-US" dirty="0" smtClean="0"/>
              <a:t>ACE Entry Summary</a:t>
            </a:r>
          </a:p>
          <a:p>
            <a:pPr lvl="1"/>
            <a:r>
              <a:rPr lang="en-US" dirty="0" smtClean="0"/>
              <a:t>Unified Filing (ISF and Cargo Release </a:t>
            </a:r>
          </a:p>
          <a:p>
            <a:pPr lvl="1"/>
            <a:r>
              <a:rPr lang="en-US" dirty="0" smtClean="0"/>
              <a:t>with Entry Summary)</a:t>
            </a:r>
          </a:p>
          <a:p>
            <a:r>
              <a:rPr lang="en-US" dirty="0" smtClean="0"/>
              <a:t>ACE Cargo Release</a:t>
            </a:r>
          </a:p>
          <a:p>
            <a:pPr lvl="1"/>
            <a:r>
              <a:rPr lang="en-US" dirty="0" smtClean="0"/>
              <a:t>Full release info</a:t>
            </a:r>
          </a:p>
          <a:p>
            <a:pPr lvl="1"/>
            <a:r>
              <a:rPr lang="en-US" dirty="0" smtClean="0"/>
              <a:t>Minimal amount needed to receive release.</a:t>
            </a:r>
          </a:p>
          <a:p>
            <a:pPr lvl="1"/>
            <a:r>
              <a:rPr lang="en-US" dirty="0" smtClean="0">
                <a:hlinkClick r:id="rId4"/>
              </a:rPr>
              <a:t>http://www.cbp.gov/document/guidance/ace-cargo-release-business-transformation-process-document</a:t>
            </a:r>
            <a:endParaRPr lang="en-US" dirty="0" smtClean="0"/>
          </a:p>
          <a:p>
            <a:pPr lvl="1"/>
            <a:endParaRPr lang="en-US" dirty="0" smtClean="0"/>
          </a:p>
          <a:p>
            <a:pPr marL="274320" lvl="1" indent="0">
              <a:buNone/>
            </a:pPr>
            <a:endParaRPr lang="en-US" dirty="0"/>
          </a:p>
        </p:txBody>
      </p:sp>
      <p:pic>
        <p:nvPicPr>
          <p:cNvPr id="5" name="Picture 2" descr="http://www.cbp.gov/sites/default/files/photo/ace_logo_transparen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643" y="139590"/>
            <a:ext cx="4225719" cy="261133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87</a:t>
            </a:fld>
            <a:endParaRPr lang="en-US" dirty="0">
              <a:solidFill>
                <a:prstClr val="black"/>
              </a:solidFill>
            </a:endParaRPr>
          </a:p>
        </p:txBody>
      </p:sp>
    </p:spTree>
    <p:extLst>
      <p:ext uri="{BB962C8B-B14F-4D97-AF65-F5344CB8AC3E}">
        <p14:creationId xmlns:p14="http://schemas.microsoft.com/office/powerpoint/2010/main" val="5028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3070" y="274638"/>
            <a:ext cx="10869039" cy="715962"/>
          </a:xfrm>
        </p:spPr>
        <p:txBody>
          <a:bodyPr>
            <a:normAutofit/>
          </a:bodyPr>
          <a:lstStyle/>
          <a:p>
            <a:r>
              <a:rPr lang="en-US" sz="3200" b="1" dirty="0" smtClean="0"/>
              <a:t>What </a:t>
            </a:r>
            <a:r>
              <a:rPr lang="en-US" sz="3200" b="1" dirty="0" err="1" smtClean="0"/>
              <a:t>caN</a:t>
            </a:r>
            <a:r>
              <a:rPr lang="en-US" sz="3200" b="1" dirty="0" smtClean="0"/>
              <a:t> we do and what cant we do ?</a:t>
            </a:r>
            <a:endParaRPr lang="en-US" sz="3200" b="1" dirty="0"/>
          </a:p>
        </p:txBody>
      </p:sp>
      <p:sp>
        <p:nvSpPr>
          <p:cNvPr id="8" name="Text Placeholder 7"/>
          <p:cNvSpPr>
            <a:spLocks noGrp="1"/>
          </p:cNvSpPr>
          <p:nvPr>
            <p:ph type="body" sz="quarter" idx="3"/>
          </p:nvPr>
        </p:nvSpPr>
        <p:spPr>
          <a:xfrm>
            <a:off x="6263685" y="1143013"/>
            <a:ext cx="4710387" cy="914399"/>
          </a:xfrm>
        </p:spPr>
        <p:txBody>
          <a:bodyPr>
            <a:normAutofit/>
          </a:bodyPr>
          <a:lstStyle/>
          <a:p>
            <a:r>
              <a:rPr lang="en-US" dirty="0" smtClean="0"/>
              <a:t>PGA’s that are available for your Cargo Release</a:t>
            </a:r>
            <a:endParaRPr lang="en-US" dirty="0"/>
          </a:p>
        </p:txBody>
      </p:sp>
      <p:sp>
        <p:nvSpPr>
          <p:cNvPr id="3" name="Content Placeholder 2"/>
          <p:cNvSpPr>
            <a:spLocks noGrp="1"/>
          </p:cNvSpPr>
          <p:nvPr>
            <p:ph sz="quarter" idx="4"/>
          </p:nvPr>
        </p:nvSpPr>
        <p:spPr>
          <a:xfrm>
            <a:off x="6549957" y="2057402"/>
            <a:ext cx="4424115" cy="4114799"/>
          </a:xfrm>
        </p:spPr>
        <p:txBody>
          <a:bodyPr/>
          <a:lstStyle/>
          <a:p>
            <a:r>
              <a:rPr lang="en-US" dirty="0" smtClean="0"/>
              <a:t>None</a:t>
            </a:r>
            <a:endParaRPr lang="en-US" dirty="0"/>
          </a:p>
          <a:p>
            <a:r>
              <a:rPr lang="en-US" dirty="0" smtClean="0"/>
              <a:t>There are Pilot programs for EPA and FSIS but you have to sign up to participate in those</a:t>
            </a:r>
          </a:p>
          <a:p>
            <a:r>
              <a:rPr lang="en-US" dirty="0" smtClean="0"/>
              <a:t>When is everything else going to be ready on the PGA’s?</a:t>
            </a:r>
          </a:p>
          <a:p>
            <a:endParaRPr lang="en-US" dirty="0"/>
          </a:p>
        </p:txBody>
      </p:sp>
      <p:sp>
        <p:nvSpPr>
          <p:cNvPr id="4" name="Text Placeholder 3"/>
          <p:cNvSpPr>
            <a:spLocks noGrp="1"/>
          </p:cNvSpPr>
          <p:nvPr>
            <p:ph type="body" idx="1"/>
          </p:nvPr>
        </p:nvSpPr>
        <p:spPr>
          <a:xfrm>
            <a:off x="1235040" y="1143000"/>
            <a:ext cx="4710387" cy="838200"/>
          </a:xfrm>
        </p:spPr>
        <p:txBody>
          <a:bodyPr>
            <a:normAutofit fontScale="92500" lnSpcReduction="20000"/>
          </a:bodyPr>
          <a:lstStyle/>
          <a:p>
            <a:r>
              <a:rPr lang="en-US" dirty="0"/>
              <a:t>Entry Types available as of </a:t>
            </a:r>
            <a:r>
              <a:rPr lang="en-US" dirty="0" smtClean="0"/>
              <a:t>today for Entry Summary and Cargo Release</a:t>
            </a:r>
            <a:endParaRPr lang="en-US" dirty="0"/>
          </a:p>
        </p:txBody>
      </p:sp>
      <p:sp>
        <p:nvSpPr>
          <p:cNvPr id="9" name="Text Placeholder 5"/>
          <p:cNvSpPr>
            <a:spLocks noGrp="1"/>
          </p:cNvSpPr>
          <p:nvPr>
            <p:ph sz="half" idx="2"/>
          </p:nvPr>
        </p:nvSpPr>
        <p:spPr>
          <a:xfrm>
            <a:off x="1217929" y="2133608"/>
            <a:ext cx="4710387" cy="4114799"/>
          </a:xfrm>
        </p:spPr>
        <p:txBody>
          <a:bodyPr/>
          <a:lstStyle/>
          <a:p>
            <a:r>
              <a:rPr lang="en-US" dirty="0" smtClean="0"/>
              <a:t>Type 01, 03 and 11</a:t>
            </a:r>
          </a:p>
          <a:p>
            <a:r>
              <a:rPr lang="en-US" dirty="0" smtClean="0"/>
              <a:t>What can we file on Entry Summary? </a:t>
            </a:r>
          </a:p>
          <a:p>
            <a:r>
              <a:rPr lang="en-US" dirty="0" smtClean="0"/>
              <a:t>Everything except Lacey Act (Coming August 19</a:t>
            </a:r>
            <a:r>
              <a:rPr lang="en-US" baseline="30000" dirty="0" smtClean="0"/>
              <a:t>th</a:t>
            </a:r>
            <a:r>
              <a:rPr lang="en-US" dirty="0" smtClean="0"/>
              <a:t> to an entry summary near you).</a:t>
            </a:r>
            <a:endParaRPr lang="en-US" dirty="0"/>
          </a:p>
        </p:txBody>
      </p:sp>
      <p:pic>
        <p:nvPicPr>
          <p:cNvPr id="3074" name="Picture 2" descr="C:\Users\matildavazquez\Downloads\cargo_container_boxes_800_clr_837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8591" y="4484456"/>
            <a:ext cx="2850879" cy="2137602"/>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88</a:t>
            </a:fld>
            <a:endParaRPr lang="en-US" dirty="0">
              <a:solidFill>
                <a:prstClr val="black"/>
              </a:solidFill>
            </a:endParaRPr>
          </a:p>
        </p:txBody>
      </p:sp>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37185185"/>
              </p:ext>
            </p:extLst>
          </p:nvPr>
        </p:nvGraphicFramePr>
        <p:xfrm>
          <a:off x="684396" y="2057400"/>
          <a:ext cx="5030511" cy="4114800"/>
        </p:xfrm>
        <a:graphic>
          <a:graphicData uri="http://schemas.openxmlformats.org/drawingml/2006/table">
            <a:tbl>
              <a:tblPr firstRow="1" bandRow="1">
                <a:tableStyleId>{9DCAF9ED-07DC-4A11-8D7F-57B35C25682E}</a:tableStyleId>
              </a:tblPr>
              <a:tblGrid>
                <a:gridCol w="5030511"/>
              </a:tblGrid>
              <a:tr h="826553">
                <a:tc>
                  <a:txBody>
                    <a:bodyPr/>
                    <a:lstStyle/>
                    <a:p>
                      <a:r>
                        <a:rPr lang="en-US" sz="1600" dirty="0" smtClean="0">
                          <a:solidFill>
                            <a:schemeClr val="bg1"/>
                          </a:solidFill>
                          <a:latin typeface="+mn-lt"/>
                        </a:rPr>
                        <a:t>Benefits of ACE Cargo Release Entry:</a:t>
                      </a:r>
                      <a:endParaRPr lang="en-US" sz="1600" dirty="0">
                        <a:solidFill>
                          <a:schemeClr val="bg1"/>
                        </a:solidFill>
                        <a:latin typeface="+mn-lt"/>
                      </a:endParaRPr>
                    </a:p>
                  </a:txBody>
                  <a:tcPr marL="68597" marR="68597" marT="34290" marB="34290">
                    <a:solidFill>
                      <a:srgbClr val="002F80"/>
                    </a:solidFill>
                  </a:tcPr>
                </a:tc>
              </a:tr>
              <a:tr h="3288247">
                <a:tc>
                  <a:txBody>
                    <a:bodyPr/>
                    <a:lstStyle/>
                    <a:p>
                      <a:pPr marL="511175" lvl="0" indent="-336550">
                        <a:spcBef>
                          <a:spcPts val="0"/>
                        </a:spcBef>
                        <a:buClr>
                          <a:srgbClr val="000000"/>
                        </a:buClr>
                        <a:buFont typeface="Wingdings" panose="05000000000000000000" pitchFamily="2" charset="2"/>
                        <a:buChar char="ü"/>
                      </a:pPr>
                      <a:r>
                        <a:rPr lang="en-US" sz="1600" dirty="0" smtClean="0">
                          <a:solidFill>
                            <a:srgbClr val="000000"/>
                          </a:solidFill>
                          <a:latin typeface="Arial" pitchFamily="34" charset="0"/>
                        </a:rPr>
                        <a:t>Eliminate submitting</a:t>
                      </a:r>
                      <a:r>
                        <a:rPr lang="en-US" sz="1600" baseline="0" dirty="0" smtClean="0">
                          <a:solidFill>
                            <a:srgbClr val="000000"/>
                          </a:solidFill>
                          <a:latin typeface="Arial" pitchFamily="34" charset="0"/>
                        </a:rPr>
                        <a:t> </a:t>
                      </a:r>
                      <a:r>
                        <a:rPr lang="en-US" sz="1600" dirty="0" smtClean="0">
                          <a:solidFill>
                            <a:srgbClr val="000000"/>
                          </a:solidFill>
                          <a:latin typeface="Arial" pitchFamily="34" charset="0"/>
                        </a:rPr>
                        <a:t>paper Form 3461 (entr</a:t>
                      </a:r>
                      <a:r>
                        <a:rPr lang="en-US" sz="1600" dirty="0" smtClean="0">
                          <a:solidFill>
                            <a:srgbClr val="000000"/>
                          </a:solidFill>
                        </a:rPr>
                        <a:t>y document) </a:t>
                      </a:r>
                    </a:p>
                    <a:p>
                      <a:pPr marL="511175" lvl="0" indent="-336550">
                        <a:spcBef>
                          <a:spcPts val="0"/>
                        </a:spcBef>
                        <a:buClr>
                          <a:srgbClr val="000000"/>
                        </a:buClr>
                        <a:buFont typeface="Wingdings" panose="05000000000000000000" pitchFamily="2" charset="2"/>
                        <a:buChar char="ü"/>
                      </a:pPr>
                      <a:r>
                        <a:rPr lang="en-US" sz="1600" dirty="0" smtClean="0">
                          <a:solidFill>
                            <a:srgbClr val="000000"/>
                          </a:solidFill>
                          <a:latin typeface="Arial" pitchFamily="34" charset="0"/>
                        </a:rPr>
                        <a:t>File shipment data prior to carrier notifying CBP of departure</a:t>
                      </a:r>
                    </a:p>
                    <a:p>
                      <a:pPr marL="511175" lvl="0" indent="-336550">
                        <a:spcBef>
                          <a:spcPts val="0"/>
                        </a:spcBef>
                        <a:buClr>
                          <a:srgbClr val="000000"/>
                        </a:buClr>
                        <a:buFont typeface="Wingdings" panose="05000000000000000000" pitchFamily="2" charset="2"/>
                        <a:buChar char="ü"/>
                      </a:pPr>
                      <a:r>
                        <a:rPr lang="en-US" sz="1600" dirty="0" smtClean="0">
                          <a:solidFill>
                            <a:srgbClr val="000000"/>
                          </a:solidFill>
                          <a:latin typeface="Arial" pitchFamily="34" charset="0"/>
                        </a:rPr>
                        <a:t>Receive status</a:t>
                      </a:r>
                      <a:r>
                        <a:rPr lang="en-US" sz="1600" baseline="0" dirty="0" smtClean="0">
                          <a:solidFill>
                            <a:srgbClr val="000000"/>
                          </a:solidFill>
                          <a:latin typeface="Arial" pitchFamily="34" charset="0"/>
                        </a:rPr>
                        <a:t> updates</a:t>
                      </a:r>
                      <a:r>
                        <a:rPr lang="en-US" sz="1600" dirty="0" smtClean="0">
                          <a:solidFill>
                            <a:srgbClr val="000000"/>
                          </a:solidFill>
                          <a:latin typeface="Arial" pitchFamily="34" charset="0"/>
                        </a:rPr>
                        <a:t> prior to cargo arrival </a:t>
                      </a:r>
                    </a:p>
                    <a:p>
                      <a:pPr marL="511175" lvl="0" indent="-336550">
                        <a:spcBef>
                          <a:spcPts val="0"/>
                        </a:spcBef>
                        <a:buClr>
                          <a:srgbClr val="000000"/>
                        </a:buClr>
                        <a:buFont typeface="Wingdings" panose="05000000000000000000" pitchFamily="2" charset="2"/>
                        <a:buChar char="ü"/>
                      </a:pPr>
                      <a:r>
                        <a:rPr lang="en-US" sz="1600" dirty="0" smtClean="0">
                          <a:solidFill>
                            <a:srgbClr val="000000"/>
                          </a:solidFill>
                        </a:rPr>
                        <a:t>No need to submit corrections through a paper form</a:t>
                      </a:r>
                    </a:p>
                    <a:p>
                      <a:pPr marL="512064" lvl="1" indent="-293688">
                        <a:spcBef>
                          <a:spcPts val="0"/>
                        </a:spcBef>
                        <a:buClr>
                          <a:srgbClr val="000000"/>
                        </a:buClr>
                        <a:buFont typeface="Wingdings" panose="05000000000000000000" pitchFamily="2" charset="2"/>
                        <a:buChar char="ü"/>
                      </a:pPr>
                      <a:r>
                        <a:rPr lang="en-US" sz="1600" dirty="0" smtClean="0">
                          <a:solidFill>
                            <a:srgbClr val="000000"/>
                          </a:solidFill>
                        </a:rPr>
                        <a:t>Make corrections to cargo entry data electronically</a:t>
                      </a:r>
                      <a:endParaRPr lang="en-US" sz="1600" b="1" dirty="0" smtClean="0">
                        <a:solidFill>
                          <a:srgbClr val="FF0000"/>
                        </a:solidFill>
                        <a:latin typeface="Arial" pitchFamily="34" charset="0"/>
                      </a:endParaRPr>
                    </a:p>
                  </a:txBody>
                  <a:tcPr marL="68597" marR="68597" marT="34290" marB="34290"/>
                </a:tc>
              </a:tr>
            </a:tbl>
          </a:graphicData>
        </a:graphic>
      </p:graphicFrame>
      <p:sp>
        <p:nvSpPr>
          <p:cNvPr id="4" name="Title 3"/>
          <p:cNvSpPr>
            <a:spLocks noGrp="1"/>
          </p:cNvSpPr>
          <p:nvPr>
            <p:ph type="title"/>
          </p:nvPr>
        </p:nvSpPr>
        <p:spPr>
          <a:xfrm>
            <a:off x="455732" y="381001"/>
            <a:ext cx="8727173" cy="1539480"/>
          </a:xfrm>
        </p:spPr>
        <p:txBody>
          <a:bodyPr>
            <a:noAutofit/>
          </a:bodyPr>
          <a:lstStyle/>
          <a:p>
            <a:pPr algn="ctr"/>
            <a:r>
              <a:rPr lang="en-US" sz="3600" b="1" dirty="0">
                <a:solidFill>
                  <a:srgbClr val="002060"/>
                </a:solidFill>
                <a:latin typeface="+mn-lt"/>
              </a:rPr>
              <a:t>Current Benefits of Filing Entry Data Through ACE</a:t>
            </a:r>
          </a:p>
        </p:txBody>
      </p:sp>
      <p:graphicFrame>
        <p:nvGraphicFramePr>
          <p:cNvPr id="6" name="Content Placeholder 6"/>
          <p:cNvGraphicFramePr>
            <a:graphicFrameLocks/>
          </p:cNvGraphicFramePr>
          <p:nvPr>
            <p:extLst>
              <p:ext uri="{D42A27DB-BD31-4B8C-83A1-F6EECF244321}">
                <p14:modId xmlns:p14="http://schemas.microsoft.com/office/powerpoint/2010/main" val="2392426453"/>
              </p:ext>
            </p:extLst>
          </p:nvPr>
        </p:nvGraphicFramePr>
        <p:xfrm>
          <a:off x="6138257" y="2057400"/>
          <a:ext cx="5638696" cy="4572000"/>
        </p:xfrm>
        <a:graphic>
          <a:graphicData uri="http://schemas.openxmlformats.org/drawingml/2006/table">
            <a:tbl>
              <a:tblPr firstRow="1" bandRow="1">
                <a:tableStyleId>{21E4AEA4-8DFA-4A89-87EB-49C32662AFE0}</a:tableStyleId>
              </a:tblPr>
              <a:tblGrid>
                <a:gridCol w="5638696"/>
              </a:tblGrid>
              <a:tr h="5907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Benefits</a:t>
                      </a:r>
                      <a:r>
                        <a:rPr lang="en-US" sz="1600" baseline="0" dirty="0" smtClean="0"/>
                        <a:t> of </a:t>
                      </a:r>
                      <a:r>
                        <a:rPr lang="en-US" sz="1600" dirty="0" smtClean="0"/>
                        <a:t>ACE Entry Summary:</a:t>
                      </a:r>
                      <a:endParaRPr lang="en-US" sz="1600" dirty="0" smtClean="0">
                        <a:solidFill>
                          <a:srgbClr val="000000"/>
                        </a:solidFill>
                        <a:latin typeface="Arial" pitchFamily="34" charset="0"/>
                      </a:endParaRPr>
                    </a:p>
                  </a:txBody>
                  <a:tcPr marL="68597" marR="68597"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002F80"/>
                    </a:solidFill>
                  </a:tcPr>
                </a:tc>
              </a:tr>
              <a:tr h="3981236">
                <a:tc>
                  <a:txBody>
                    <a:bodyPr/>
                    <a:lstStyle/>
                    <a:p>
                      <a:pPr marL="342900" indent="-342900">
                        <a:buFont typeface="Wingdings" panose="05000000000000000000" pitchFamily="2" charset="2"/>
                        <a:buChar char="ü"/>
                      </a:pPr>
                      <a:r>
                        <a:rPr lang="en-US" sz="1600" dirty="0" smtClean="0"/>
                        <a:t>Eliminate submitting Form 7501 (paper entry summaries)</a:t>
                      </a:r>
                    </a:p>
                    <a:p>
                      <a:pPr marL="342900" indent="-342900">
                        <a:buFont typeface="Wingdings" panose="05000000000000000000" pitchFamily="2" charset="2"/>
                        <a:buChar char="ü"/>
                      </a:pPr>
                      <a:r>
                        <a:rPr lang="en-US" sz="1600" b="0" dirty="0" smtClean="0">
                          <a:solidFill>
                            <a:schemeClr val="tx1"/>
                          </a:solidFill>
                        </a:rPr>
                        <a:t>Request ACE cargo entry certification from ACE entry summary</a:t>
                      </a:r>
                    </a:p>
                    <a:p>
                      <a:pPr marL="342900" indent="-342900">
                        <a:buFont typeface="Wingdings" panose="05000000000000000000" pitchFamily="2" charset="2"/>
                        <a:buChar char="ü"/>
                      </a:pPr>
                      <a:r>
                        <a:rPr lang="en-US" sz="1600" dirty="0" smtClean="0"/>
                        <a:t>File Antidumping/Countervailing Duty entry summaries (Entry Type 03) using Remote Location Filing (RLF)</a:t>
                      </a:r>
                    </a:p>
                    <a:p>
                      <a:pPr marL="342900" indent="-342900">
                        <a:buFont typeface="Wingdings" panose="05000000000000000000" pitchFamily="2" charset="2"/>
                        <a:buChar char="ü"/>
                      </a:pPr>
                      <a:r>
                        <a:rPr lang="en-US" sz="1600" dirty="0" smtClean="0"/>
                        <a:t>Process Census warning and overrides electronically </a:t>
                      </a:r>
                      <a:r>
                        <a:rPr lang="en-US" sz="1600" b="0" dirty="0" smtClean="0">
                          <a:solidFill>
                            <a:schemeClr val="tx1"/>
                          </a:solidFill>
                        </a:rPr>
                        <a:t>through ACE </a:t>
                      </a:r>
                    </a:p>
                    <a:p>
                      <a:pPr marL="342900" indent="-342900">
                        <a:buFont typeface="Wingdings" panose="05000000000000000000" pitchFamily="2" charset="2"/>
                        <a:buChar char="ü"/>
                      </a:pPr>
                      <a:r>
                        <a:rPr lang="en-US" sz="1600" dirty="0" smtClean="0"/>
                        <a:t>Transmit Post Summary Corrections (PSC) electronically,</a:t>
                      </a:r>
                      <a:r>
                        <a:rPr lang="en-US" sz="1600" baseline="0" dirty="0" smtClean="0"/>
                        <a:t> receive refunds quicker </a:t>
                      </a:r>
                      <a:endParaRPr lang="en-US" sz="1600" b="1" dirty="0" smtClean="0">
                        <a:solidFill>
                          <a:srgbClr val="FF0000"/>
                        </a:solidFill>
                      </a:endParaRPr>
                    </a:p>
                    <a:p>
                      <a:pPr marL="342900" indent="-342900">
                        <a:buFont typeface="Wingdings" panose="05000000000000000000" pitchFamily="2" charset="2"/>
                        <a:buChar char="ü"/>
                      </a:pPr>
                      <a:r>
                        <a:rPr lang="en-US" sz="1600" dirty="0" smtClean="0"/>
                        <a:t>Gain access to an expanded AD/CVD query </a:t>
                      </a:r>
                    </a:p>
                    <a:p>
                      <a:pPr marL="342900" indent="-342900">
                        <a:buFont typeface="Wingdings" panose="05000000000000000000" pitchFamily="2" charset="2"/>
                        <a:buChar char="ü"/>
                      </a:pPr>
                      <a:r>
                        <a:rPr lang="en-US" sz="1600" dirty="0" smtClean="0"/>
                        <a:t>Obtain more information from the ACE Entry Summary query</a:t>
                      </a:r>
                    </a:p>
                  </a:txBody>
                  <a:tcPr marL="68597" marR="68597"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9EDF4"/>
                    </a:solidFill>
                  </a:tcPr>
                </a:tc>
              </a:tr>
            </a:tbl>
          </a:graphicData>
        </a:graphic>
      </p:graphicFrame>
      <p:pic>
        <p:nvPicPr>
          <p:cNvPr id="7" name="Picture 2" descr="http://www.cbp.gov/sites/default/files/photo/ace_logo_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087" y="5086363"/>
            <a:ext cx="1543452" cy="953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0881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133600" y="1600200"/>
            <a:ext cx="7620000" cy="4572000"/>
          </a:xfrm>
        </p:spPr>
        <p:txBody>
          <a:bodyPr>
            <a:normAutofit/>
          </a:bodyPr>
          <a:lstStyle/>
          <a:p>
            <a:r>
              <a:rPr lang="en-US" dirty="0" smtClean="0"/>
              <a:t>A way to file </a:t>
            </a:r>
            <a:r>
              <a:rPr lang="en-US" dirty="0"/>
              <a:t>product certificates </a:t>
            </a:r>
            <a:r>
              <a:rPr lang="en-US" dirty="0" smtClean="0"/>
              <a:t>at time of entry filing</a:t>
            </a:r>
          </a:p>
          <a:p>
            <a:r>
              <a:rPr lang="en-US" u="sng" dirty="0" smtClean="0"/>
              <a:t>Full</a:t>
            </a:r>
            <a:r>
              <a:rPr lang="en-US" dirty="0" smtClean="0"/>
              <a:t> set of certificate data </a:t>
            </a:r>
            <a:r>
              <a:rPr lang="en-US" dirty="0"/>
              <a:t>filed via the PGA Message Set with each </a:t>
            </a:r>
            <a:r>
              <a:rPr lang="en-US" dirty="0" smtClean="0"/>
              <a:t>entry line</a:t>
            </a:r>
            <a:endParaRPr lang="en-US" dirty="0"/>
          </a:p>
          <a:p>
            <a:endParaRPr lang="en-US" dirty="0" smtClean="0"/>
          </a:p>
        </p:txBody>
      </p:sp>
      <p:sp>
        <p:nvSpPr>
          <p:cNvPr id="3" name="Slide Number Placeholder 2"/>
          <p:cNvSpPr>
            <a:spLocks noGrp="1"/>
          </p:cNvSpPr>
          <p:nvPr>
            <p:ph type="sldNum" sz="quarter" idx="11"/>
          </p:nvPr>
        </p:nvSpPr>
        <p:spPr/>
        <p:txBody>
          <a:bodyPr/>
          <a:lstStyle/>
          <a:p>
            <a:fld id="{E9B23F21-A273-4296-BCE4-CCE91775A0F1}" type="slidenum">
              <a:rPr lang="en-US" smtClean="0">
                <a:solidFill>
                  <a:prstClr val="black"/>
                </a:solidFill>
              </a:rPr>
              <a:pPr/>
              <a:t>9</a:t>
            </a:fld>
            <a:endParaRPr lang="en-US" dirty="0">
              <a:solidFill>
                <a:prstClr val="black"/>
              </a:solidFill>
            </a:endParaRPr>
          </a:p>
        </p:txBody>
      </p:sp>
      <p:sp>
        <p:nvSpPr>
          <p:cNvPr id="4" name="Title 3"/>
          <p:cNvSpPr>
            <a:spLocks noGrp="1"/>
          </p:cNvSpPr>
          <p:nvPr>
            <p:ph type="title"/>
          </p:nvPr>
        </p:nvSpPr>
        <p:spPr>
          <a:xfrm>
            <a:off x="2133600" y="274638"/>
            <a:ext cx="7391400" cy="1143000"/>
          </a:xfrm>
        </p:spPr>
        <p:txBody>
          <a:bodyPr>
            <a:normAutofit/>
          </a:bodyPr>
          <a:lstStyle/>
          <a:p>
            <a:r>
              <a:rPr lang="en-US" sz="3200" b="1" dirty="0"/>
              <a:t>Full Certificate PGA Message Set</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9275" y="3429001"/>
            <a:ext cx="855345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5459018"/>
      </p:ext>
    </p:extLst>
  </p:cSld>
  <p:clrMapOvr>
    <a:masterClrMapping/>
  </p:clrMapOvr>
  <mc:AlternateContent xmlns:mc="http://schemas.openxmlformats.org/markup-compatibility/2006" xmlns:p14="http://schemas.microsoft.com/office/powerpoint/2010/main">
    <mc:Choice Requires="p14">
      <p:transition spd="slow" p14:dur="2000" advTm="39172"/>
    </mc:Choice>
    <mc:Fallback xmlns="">
      <p:transition spd="slow" advTm="39172"/>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843" y="274644"/>
            <a:ext cx="10834108" cy="715961"/>
          </a:xfrm>
        </p:spPr>
        <p:txBody>
          <a:bodyPr>
            <a:normAutofit/>
          </a:bodyPr>
          <a:lstStyle/>
          <a:p>
            <a:pPr marL="0" indent="0">
              <a:spcBef>
                <a:spcPts val="1200"/>
              </a:spcBef>
              <a:spcAft>
                <a:spcPts val="1200"/>
              </a:spcAft>
              <a:buNone/>
            </a:pPr>
            <a:r>
              <a:rPr lang="en-US" sz="1600" dirty="0"/>
              <a:t>CBP and 15 PGAs identified with requirements that must be incorporated into ACE in order to meet the November 1 date for mandatory filing of entry and entry summaries </a:t>
            </a:r>
          </a:p>
        </p:txBody>
      </p:sp>
      <p:sp>
        <p:nvSpPr>
          <p:cNvPr id="4" name="Slide Number Placeholder 3"/>
          <p:cNvSpPr>
            <a:spLocks noGrp="1"/>
          </p:cNvSpPr>
          <p:nvPr>
            <p:ph type="sldNum" sz="quarter" idx="12"/>
          </p:nvPr>
        </p:nvSpPr>
        <p:spPr/>
        <p:txBody>
          <a:bodyPr/>
          <a:lstStyle/>
          <a:p>
            <a:fld id="{79EAEC70-801A-45D8-B22B-5AE5B39CCE58}" type="slidenum">
              <a:rPr lang="en-US" smtClean="0">
                <a:solidFill>
                  <a:prstClr val="black">
                    <a:tint val="75000"/>
                  </a:prstClr>
                </a:solidFill>
              </a:rPr>
              <a:pPr/>
              <a:t>90</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825886339"/>
              </p:ext>
            </p:extLst>
          </p:nvPr>
        </p:nvGraphicFramePr>
        <p:xfrm>
          <a:off x="590493" y="951690"/>
          <a:ext cx="10849235" cy="5622524"/>
        </p:xfrm>
        <a:graphic>
          <a:graphicData uri="http://schemas.openxmlformats.org/drawingml/2006/table">
            <a:tbl>
              <a:tblPr firstRow="1" bandRow="1">
                <a:tableStyleId>{5C22544A-7EE6-4342-B048-85BDC9FD1C3A}</a:tableStyleId>
              </a:tblPr>
              <a:tblGrid>
                <a:gridCol w="3882400"/>
                <a:gridCol w="6966835"/>
              </a:tblGrid>
              <a:tr h="291511">
                <a:tc>
                  <a:txBody>
                    <a:bodyPr/>
                    <a:lstStyle/>
                    <a:p>
                      <a:r>
                        <a:rPr lang="en-US" sz="1400" dirty="0" smtClean="0"/>
                        <a:t>Department</a:t>
                      </a:r>
                      <a:endParaRPr lang="en-US" sz="1400" dirty="0"/>
                    </a:p>
                  </a:txBody>
                  <a:tcPr marT="45708" marB="45708"/>
                </a:tc>
                <a:tc>
                  <a:txBody>
                    <a:bodyPr/>
                    <a:lstStyle/>
                    <a:p>
                      <a:r>
                        <a:rPr lang="en-US" sz="1400" dirty="0" smtClean="0"/>
                        <a:t>Agency </a:t>
                      </a:r>
                      <a:endParaRPr lang="en-US" sz="1400" dirty="0"/>
                    </a:p>
                  </a:txBody>
                  <a:tcPr marT="45708" marB="45708"/>
                </a:tc>
              </a:tr>
              <a:tr h="839222">
                <a:tc>
                  <a:txBody>
                    <a:bodyPr/>
                    <a:lstStyle/>
                    <a:p>
                      <a:r>
                        <a:rPr lang="en-US" sz="1400" dirty="0" smtClean="0"/>
                        <a:t>Department of Agriculture</a:t>
                      </a:r>
                      <a:endParaRPr lang="en-US" sz="1400" dirty="0"/>
                    </a:p>
                  </a:txBody>
                  <a:tcPr marT="45708" marB="45708"/>
                </a:tc>
                <a:tc>
                  <a:txBody>
                    <a:bodyPr/>
                    <a:lstStyle/>
                    <a:p>
                      <a:pPr marL="285750" indent="-285750">
                        <a:buFont typeface="Arial" panose="020B0604020202020204" pitchFamily="34" charset="0"/>
                        <a:buChar char="•"/>
                      </a:pPr>
                      <a:r>
                        <a:rPr lang="en-US" sz="1400" dirty="0" smtClean="0"/>
                        <a:t>Agricultural Marketing Service (AMS)</a:t>
                      </a:r>
                    </a:p>
                    <a:p>
                      <a:pPr marL="285750" indent="-285750">
                        <a:buFont typeface="Arial" panose="020B0604020202020204" pitchFamily="34" charset="0"/>
                        <a:buChar char="•"/>
                      </a:pPr>
                      <a:r>
                        <a:rPr lang="en-US" sz="1400" dirty="0" smtClean="0"/>
                        <a:t>Food Safety and Inspection Service (FSIS)</a:t>
                      </a:r>
                    </a:p>
                    <a:p>
                      <a:pPr marL="285750" indent="-285750">
                        <a:buFont typeface="Arial" panose="020B0604020202020204" pitchFamily="34" charset="0"/>
                        <a:buChar char="•"/>
                      </a:pPr>
                      <a:r>
                        <a:rPr lang="en-US" sz="1400" dirty="0" smtClean="0"/>
                        <a:t>Animal and Plant Health Inspection Service (APHIS)</a:t>
                      </a:r>
                      <a:endParaRPr lang="en-US" sz="1400" dirty="0"/>
                    </a:p>
                  </a:txBody>
                  <a:tcPr marT="45708" marB="45708"/>
                </a:tc>
              </a:tr>
              <a:tr h="460209">
                <a:tc>
                  <a:txBody>
                    <a:bodyPr/>
                    <a:lstStyle/>
                    <a:p>
                      <a:r>
                        <a:rPr lang="en-US" sz="1400" dirty="0" smtClean="0"/>
                        <a:t>Department of Commerce</a:t>
                      </a:r>
                      <a:endParaRPr lang="en-US" sz="1400" dirty="0"/>
                    </a:p>
                  </a:txBody>
                  <a:tcPr marT="45708" marB="45708"/>
                </a:tc>
                <a:tc>
                  <a:txBody>
                    <a:bodyPr/>
                    <a:lstStyle/>
                    <a:p>
                      <a:pPr marL="285750" indent="-285750">
                        <a:buFont typeface="Arial" panose="020B0604020202020204" pitchFamily="34" charset="0"/>
                        <a:buChar char="•"/>
                      </a:pPr>
                      <a:r>
                        <a:rPr lang="en-US" sz="1400" dirty="0" smtClean="0"/>
                        <a:t>National Marine Fisheries Service (NMFS)</a:t>
                      </a:r>
                    </a:p>
                    <a:p>
                      <a:pPr marL="285750" indent="-285750">
                        <a:buFont typeface="Arial" panose="020B0604020202020204" pitchFamily="34" charset="0"/>
                        <a:buChar char="•"/>
                      </a:pPr>
                      <a:r>
                        <a:rPr lang="en-US" sz="1400" dirty="0" smtClean="0"/>
                        <a:t>Enforcement and Compliance (E&amp;C)</a:t>
                      </a:r>
                      <a:endParaRPr lang="en-US" sz="1400" dirty="0"/>
                    </a:p>
                  </a:txBody>
                  <a:tcPr marT="45708" marB="45708"/>
                </a:tc>
              </a:tr>
              <a:tr h="460209">
                <a:tc>
                  <a:txBody>
                    <a:bodyPr/>
                    <a:lstStyle/>
                    <a:p>
                      <a:r>
                        <a:rPr lang="en-US" sz="1400" dirty="0" smtClean="0"/>
                        <a:t>Department of Defense</a:t>
                      </a:r>
                      <a:endParaRPr lang="en-US" sz="1400" dirty="0"/>
                    </a:p>
                  </a:txBody>
                  <a:tcPr marT="45708" marB="45708"/>
                </a:tc>
                <a:tc>
                  <a:txBody>
                    <a:bodyPr/>
                    <a:lstStyle/>
                    <a:p>
                      <a:pPr marL="285750" indent="-285750">
                        <a:buFont typeface="Arial" panose="020B0604020202020204" pitchFamily="34" charset="0"/>
                        <a:buChar char="•"/>
                      </a:pPr>
                      <a:r>
                        <a:rPr lang="en-US" sz="1400" dirty="0" smtClean="0"/>
                        <a:t>Defense Contracts Management Agency (DCMA)</a:t>
                      </a:r>
                      <a:endParaRPr lang="en-US" sz="1400" dirty="0"/>
                    </a:p>
                  </a:txBody>
                  <a:tcPr marT="45708" marB="45708"/>
                </a:tc>
              </a:tr>
              <a:tr h="649715">
                <a:tc>
                  <a:txBody>
                    <a:bodyPr/>
                    <a:lstStyle/>
                    <a:p>
                      <a:r>
                        <a:rPr lang="en-US" sz="1400" dirty="0" smtClean="0"/>
                        <a:t>Department of Health &amp; Human</a:t>
                      </a:r>
                      <a:r>
                        <a:rPr lang="en-US" sz="1400" baseline="0" dirty="0" smtClean="0"/>
                        <a:t> Services</a:t>
                      </a:r>
                      <a:endParaRPr lang="en-US" sz="1400" dirty="0"/>
                    </a:p>
                  </a:txBody>
                  <a:tcPr marT="45708" marB="45708"/>
                </a:tc>
                <a:tc>
                  <a:txBody>
                    <a:bodyPr/>
                    <a:lstStyle/>
                    <a:p>
                      <a:pPr marL="285750" indent="-285750">
                        <a:buFont typeface="Arial" panose="020B0604020202020204" pitchFamily="34" charset="0"/>
                        <a:buChar char="•"/>
                      </a:pPr>
                      <a:r>
                        <a:rPr lang="en-US" sz="1400" dirty="0" smtClean="0"/>
                        <a:t>Centers for Disease Control and Prevention (CDC)</a:t>
                      </a:r>
                    </a:p>
                    <a:p>
                      <a:pPr marL="285750" indent="-285750">
                        <a:buFont typeface="Arial" panose="020B0604020202020204" pitchFamily="34" charset="0"/>
                        <a:buChar char="•"/>
                      </a:pPr>
                      <a:r>
                        <a:rPr lang="en-US" sz="1400" dirty="0" smtClean="0"/>
                        <a:t>Food and Drug Administration (FDA)</a:t>
                      </a:r>
                      <a:endParaRPr lang="en-US" sz="1400" dirty="0"/>
                    </a:p>
                  </a:txBody>
                  <a:tcPr marT="45708" marB="45708"/>
                </a:tc>
              </a:tr>
              <a:tr h="460209">
                <a:tc>
                  <a:txBody>
                    <a:bodyPr/>
                    <a:lstStyle/>
                    <a:p>
                      <a:r>
                        <a:rPr lang="en-US" sz="1400" dirty="0" smtClean="0"/>
                        <a:t>Department of Homeland</a:t>
                      </a:r>
                      <a:r>
                        <a:rPr lang="en-US" sz="1400" baseline="0" dirty="0" smtClean="0"/>
                        <a:t> Security</a:t>
                      </a:r>
                      <a:endParaRPr lang="en-US" sz="1400" dirty="0"/>
                    </a:p>
                  </a:txBody>
                  <a:tcPr marT="45708" marB="45708"/>
                </a:tc>
                <a:tc>
                  <a:txBody>
                    <a:bodyPr/>
                    <a:lstStyle/>
                    <a:p>
                      <a:pPr marL="285750" indent="-285750">
                        <a:buFont typeface="Arial" panose="020B0604020202020204" pitchFamily="34" charset="0"/>
                        <a:buChar char="•"/>
                      </a:pPr>
                      <a:r>
                        <a:rPr lang="en-US" sz="1400" dirty="0" smtClean="0"/>
                        <a:t>U.S. Customs and Border Protection (CBP)</a:t>
                      </a:r>
                      <a:endParaRPr lang="en-US" sz="1400" dirty="0"/>
                    </a:p>
                  </a:txBody>
                  <a:tcPr marT="45708" marB="45708"/>
                </a:tc>
              </a:tr>
              <a:tr h="270702">
                <a:tc>
                  <a:txBody>
                    <a:bodyPr/>
                    <a:lstStyle/>
                    <a:p>
                      <a:r>
                        <a:rPr lang="en-US" sz="1400" dirty="0" smtClean="0"/>
                        <a:t>Department of the Interior</a:t>
                      </a:r>
                      <a:endParaRPr lang="en-US" sz="1400" dirty="0"/>
                    </a:p>
                  </a:txBody>
                  <a:tcPr marT="45708" marB="45708"/>
                </a:tc>
                <a:tc>
                  <a:txBody>
                    <a:bodyPr/>
                    <a:lstStyle/>
                    <a:p>
                      <a:pPr marL="285750" indent="-285750">
                        <a:buFont typeface="Arial" panose="020B0604020202020204" pitchFamily="34" charset="0"/>
                        <a:buChar char="•"/>
                      </a:pPr>
                      <a:r>
                        <a:rPr lang="en-US" sz="1400" dirty="0" smtClean="0"/>
                        <a:t>Fish and Wildlife Service (FWS)</a:t>
                      </a:r>
                      <a:endParaRPr lang="en-US" sz="1400" dirty="0"/>
                    </a:p>
                  </a:txBody>
                  <a:tcPr marT="45708" marB="45708"/>
                </a:tc>
              </a:tr>
              <a:tr h="649715">
                <a:tc>
                  <a:txBody>
                    <a:bodyPr/>
                    <a:lstStyle/>
                    <a:p>
                      <a:r>
                        <a:rPr lang="en-US" sz="1400" dirty="0" smtClean="0"/>
                        <a:t>Department of Justice </a:t>
                      </a:r>
                      <a:endParaRPr lang="en-US" sz="1400" dirty="0"/>
                    </a:p>
                  </a:txBody>
                  <a:tcPr marT="45708" marB="45708"/>
                </a:tc>
                <a:tc>
                  <a:txBody>
                    <a:bodyPr/>
                    <a:lstStyle/>
                    <a:p>
                      <a:pPr marL="285750" indent="-285750">
                        <a:buFont typeface="Arial" panose="020B0604020202020204" pitchFamily="34" charset="0"/>
                        <a:buChar char="•"/>
                      </a:pPr>
                      <a:r>
                        <a:rPr lang="en-US" sz="1400" dirty="0" smtClean="0"/>
                        <a:t>Bureau of Alcohol, Tobacco, Firearms and Explosives (ATF)</a:t>
                      </a:r>
                    </a:p>
                    <a:p>
                      <a:pPr marL="285750" indent="-285750">
                        <a:buFont typeface="Arial" panose="020B0604020202020204" pitchFamily="34" charset="0"/>
                        <a:buChar char="•"/>
                      </a:pPr>
                      <a:r>
                        <a:rPr lang="en-US" sz="1400" dirty="0" smtClean="0"/>
                        <a:t>Drug Enforcement Administration (DEA)</a:t>
                      </a:r>
                      <a:endParaRPr lang="en-US" sz="1400" dirty="0"/>
                    </a:p>
                  </a:txBody>
                  <a:tcPr marT="45708" marB="45708"/>
                </a:tc>
              </a:tr>
              <a:tr h="366005">
                <a:tc>
                  <a:txBody>
                    <a:bodyPr/>
                    <a:lstStyle/>
                    <a:p>
                      <a:r>
                        <a:rPr lang="en-US" sz="1400" dirty="0" smtClean="0"/>
                        <a:t>Department</a:t>
                      </a:r>
                      <a:r>
                        <a:rPr lang="en-US" sz="1400" baseline="0" dirty="0" smtClean="0"/>
                        <a:t> of State</a:t>
                      </a:r>
                      <a:endParaRPr lang="en-US" sz="1400" dirty="0"/>
                    </a:p>
                  </a:txBody>
                  <a:tcPr marT="45708" marB="45708"/>
                </a:tc>
                <a:tc>
                  <a:txBody>
                    <a:bodyPr/>
                    <a:lstStyle/>
                    <a:p>
                      <a:pPr marL="285750" indent="-285750">
                        <a:buFont typeface="Arial" panose="020B0604020202020204" pitchFamily="34" charset="0"/>
                        <a:buChar char="•"/>
                      </a:pPr>
                      <a:r>
                        <a:rPr lang="en-US" sz="1400" dirty="0" smtClean="0"/>
                        <a:t>Directorate of Defense Trade Controls (DDTC)</a:t>
                      </a:r>
                      <a:endParaRPr lang="en-US" sz="1400" dirty="0"/>
                    </a:p>
                  </a:txBody>
                  <a:tcPr marT="45708" marB="45708"/>
                </a:tc>
              </a:tr>
              <a:tr h="460209">
                <a:tc>
                  <a:txBody>
                    <a:bodyPr/>
                    <a:lstStyle/>
                    <a:p>
                      <a:r>
                        <a:rPr lang="en-US" sz="1400" dirty="0" smtClean="0"/>
                        <a:t>Department</a:t>
                      </a:r>
                      <a:r>
                        <a:rPr lang="en-US" sz="1400" baseline="0" dirty="0" smtClean="0"/>
                        <a:t> of Transportation</a:t>
                      </a:r>
                      <a:endParaRPr lang="en-US" sz="1400" dirty="0"/>
                    </a:p>
                  </a:txBody>
                  <a:tcPr marT="45708" marB="45708"/>
                </a:tc>
                <a:tc>
                  <a:txBody>
                    <a:bodyPr/>
                    <a:lstStyle/>
                    <a:p>
                      <a:pPr marL="285750" indent="-285750">
                        <a:buFont typeface="Arial" panose="020B0604020202020204" pitchFamily="34" charset="0"/>
                        <a:buChar char="•"/>
                      </a:pPr>
                      <a:r>
                        <a:rPr lang="en-US" sz="1400" dirty="0" smtClean="0"/>
                        <a:t>National Highway Traffic Safety Administration (NHTSA)</a:t>
                      </a:r>
                      <a:endParaRPr lang="en-US" sz="1400" dirty="0"/>
                    </a:p>
                  </a:txBody>
                  <a:tcPr marT="45708" marB="45708"/>
                </a:tc>
              </a:tr>
              <a:tr h="270702">
                <a:tc>
                  <a:txBody>
                    <a:bodyPr/>
                    <a:lstStyle/>
                    <a:p>
                      <a:r>
                        <a:rPr lang="en-US" sz="1400" dirty="0" smtClean="0"/>
                        <a:t>Department</a:t>
                      </a:r>
                      <a:r>
                        <a:rPr lang="en-US" sz="1400" baseline="0" dirty="0" smtClean="0"/>
                        <a:t> of Treasury</a:t>
                      </a:r>
                      <a:endParaRPr lang="en-US" sz="1400" dirty="0"/>
                    </a:p>
                  </a:txBody>
                  <a:tcPr marT="45708" marB="45708"/>
                </a:tc>
                <a:tc>
                  <a:txBody>
                    <a:bodyPr/>
                    <a:lstStyle/>
                    <a:p>
                      <a:pPr marL="285750" indent="-285750">
                        <a:buFont typeface="Arial" panose="020B0604020202020204" pitchFamily="34" charset="0"/>
                        <a:buChar char="•"/>
                      </a:pPr>
                      <a:r>
                        <a:rPr lang="en-US" sz="1400" dirty="0" smtClean="0"/>
                        <a:t>Alcohol and Tobacco Tax and Trade (TTB)</a:t>
                      </a:r>
                      <a:endParaRPr lang="en-US" sz="1400" dirty="0"/>
                    </a:p>
                  </a:txBody>
                  <a:tcPr marT="45708" marB="45708"/>
                </a:tc>
              </a:tr>
              <a:tr h="270702">
                <a:tc>
                  <a:txBody>
                    <a:bodyPr/>
                    <a:lstStyle/>
                    <a:p>
                      <a:r>
                        <a:rPr lang="en-US" sz="1400" dirty="0" smtClean="0"/>
                        <a:t>Independent Agencies</a:t>
                      </a:r>
                      <a:endParaRPr lang="en-US" sz="1400" dirty="0"/>
                    </a:p>
                  </a:txBody>
                  <a:tcPr marT="45708" marB="45708"/>
                </a:tc>
                <a:tc>
                  <a:txBody>
                    <a:bodyPr/>
                    <a:lstStyle/>
                    <a:p>
                      <a:pPr marL="285750" indent="-285750">
                        <a:buFont typeface="Arial" panose="020B0604020202020204" pitchFamily="34" charset="0"/>
                        <a:buChar char="•"/>
                      </a:pPr>
                      <a:r>
                        <a:rPr lang="en-US" sz="1400" dirty="0" smtClean="0"/>
                        <a:t>Environmental Protection Agency (EPA)</a:t>
                      </a:r>
                      <a:endParaRPr lang="en-US" sz="1400" dirty="0"/>
                    </a:p>
                  </a:txBody>
                  <a:tcPr marT="45708" marB="45708"/>
                </a:tc>
              </a:tr>
            </a:tbl>
          </a:graphicData>
        </a:graphic>
      </p:graphicFrame>
    </p:spTree>
    <p:extLst>
      <p:ext uri="{BB962C8B-B14F-4D97-AF65-F5344CB8AC3E}">
        <p14:creationId xmlns:p14="http://schemas.microsoft.com/office/powerpoint/2010/main" val="49592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935" y="274638"/>
            <a:ext cx="9756140" cy="639762"/>
          </a:xfrm>
        </p:spPr>
        <p:txBody>
          <a:bodyPr>
            <a:normAutofit fontScale="90000"/>
          </a:bodyPr>
          <a:lstStyle/>
          <a:p>
            <a:r>
              <a:rPr lang="en-US" dirty="0" smtClean="0"/>
              <a:t>		</a:t>
            </a:r>
            <a:r>
              <a:rPr lang="en-US" b="1" dirty="0" smtClean="0"/>
              <a:t>Staff </a:t>
            </a:r>
            <a:r>
              <a:rPr lang="en-US" b="1" dirty="0" err="1" smtClean="0"/>
              <a:t>TRainING</a:t>
            </a:r>
            <a:endParaRPr lang="en-US" b="1" dirty="0"/>
          </a:p>
        </p:txBody>
      </p:sp>
      <p:sp>
        <p:nvSpPr>
          <p:cNvPr id="3" name="Content Placeholder 2"/>
          <p:cNvSpPr>
            <a:spLocks noGrp="1"/>
          </p:cNvSpPr>
          <p:nvPr>
            <p:ph idx="1"/>
          </p:nvPr>
        </p:nvSpPr>
        <p:spPr>
          <a:xfrm>
            <a:off x="227071" y="1066800"/>
            <a:ext cx="6173808" cy="5105400"/>
          </a:xfrm>
        </p:spPr>
        <p:txBody>
          <a:bodyPr/>
          <a:lstStyle/>
          <a:p>
            <a:endParaRPr lang="en-US" dirty="0" smtClean="0"/>
          </a:p>
          <a:p>
            <a:r>
              <a:rPr lang="en-US" dirty="0" smtClean="0"/>
              <a:t>How to read the ABI Messages that come back</a:t>
            </a:r>
          </a:p>
          <a:p>
            <a:r>
              <a:rPr lang="en-US" dirty="0" smtClean="0"/>
              <a:t>How to review and respond to Census Warnings</a:t>
            </a:r>
          </a:p>
          <a:p>
            <a:r>
              <a:rPr lang="en-US" dirty="0" smtClean="0"/>
              <a:t>How to Transmit Post Summary Corrections</a:t>
            </a:r>
          </a:p>
          <a:p>
            <a:r>
              <a:rPr lang="en-US" dirty="0" smtClean="0"/>
              <a:t>When to use the DIS in Your Program, The ACE Portal or CEE’s   E-mail. Never send paper documents</a:t>
            </a:r>
            <a:endParaRPr lang="en-US" dirty="0"/>
          </a:p>
        </p:txBody>
      </p:sp>
      <p:pic>
        <p:nvPicPr>
          <p:cNvPr id="4098" name="Picture 2" descr="C:\Users\matildavazquez\Downloads\online_graduation_pc_1600_clr_4924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3277" y="1524000"/>
            <a:ext cx="6508729" cy="50144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bp.gov/sites/default/files/photo/ace_logo_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3080" y="3124200"/>
            <a:ext cx="2096245" cy="12954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2"/>
          <p:cNvSpPr>
            <a:spLocks noGrp="1"/>
          </p:cNvSpPr>
          <p:nvPr>
            <p:ph type="sldNum" sz="quarter" idx="11"/>
          </p:nvPr>
        </p:nvSpPr>
        <p:spPr>
          <a:xfrm>
            <a:off x="11176000" y="6248400"/>
            <a:ext cx="1016000" cy="457200"/>
          </a:xfrm>
        </p:spPr>
        <p:txBody>
          <a:bodyPr/>
          <a:lstStyle/>
          <a:p>
            <a:fld id="{E9B23F21-A273-4296-BCE4-CCE91775A0F1}" type="slidenum">
              <a:rPr lang="en-US" smtClean="0">
                <a:solidFill>
                  <a:prstClr val="black"/>
                </a:solidFill>
              </a:rPr>
              <a:pPr/>
              <a:t>91</a:t>
            </a:fld>
            <a:endParaRPr lang="en-US" dirty="0">
              <a:solidFill>
                <a:prstClr val="black"/>
              </a:solidFill>
            </a:endParaRPr>
          </a:p>
        </p:txBody>
      </p:sp>
    </p:spTree>
    <p:extLst>
      <p:ext uri="{BB962C8B-B14F-4D97-AF65-F5344CB8AC3E}">
        <p14:creationId xmlns:p14="http://schemas.microsoft.com/office/powerpoint/2010/main" val="41807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634" y="304801"/>
            <a:ext cx="9756140" cy="914400"/>
          </a:xfrm>
        </p:spPr>
        <p:txBody>
          <a:bodyPr/>
          <a:lstStyle/>
          <a:p>
            <a:r>
              <a:rPr lang="en-US" dirty="0" smtClean="0"/>
              <a:t>2015 The year of ACE</a:t>
            </a:r>
            <a:endParaRPr lang="en-US" dirty="0"/>
          </a:p>
        </p:txBody>
      </p:sp>
      <p:sp>
        <p:nvSpPr>
          <p:cNvPr id="7" name="Rectangle 6"/>
          <p:cNvSpPr/>
          <p:nvPr/>
        </p:nvSpPr>
        <p:spPr>
          <a:xfrm>
            <a:off x="363984" y="2333690"/>
            <a:ext cx="4837744" cy="4524315"/>
          </a:xfrm>
          <a:prstGeom prst="rect">
            <a:avLst/>
          </a:prstGeom>
          <a:noFill/>
        </p:spPr>
        <p:txBody>
          <a:bodyPr wrap="square" lIns="91440" tIns="45720" rIns="91440" bIns="45720">
            <a:spAutoFit/>
          </a:bodyPr>
          <a:lstStyle/>
          <a:p>
            <a:pPr algn="ctr"/>
            <a:r>
              <a:rPr lang="en-US" sz="5400" b="1" dirty="0" smtClean="0">
                <a:ln w="12700">
                  <a:solidFill>
                    <a:srgbClr val="000000">
                      <a:lumMod val="75000"/>
                    </a:srgbClr>
                  </a:solidFill>
                  <a:prstDash val="solid"/>
                </a:ln>
                <a:pattFill prst="dkUpDiag">
                  <a:fgClr>
                    <a:srgbClr val="000000"/>
                  </a:fgClr>
                  <a:bgClr>
                    <a:srgbClr val="000000">
                      <a:lumMod val="20000"/>
                      <a:lumOff val="80000"/>
                    </a:srgbClr>
                  </a:bgClr>
                </a:pattFill>
                <a:effectLst>
                  <a:outerShdw dist="38100" dir="2640000" algn="bl" rotWithShape="0">
                    <a:srgbClr val="000000">
                      <a:lumMod val="75000"/>
                    </a:srgbClr>
                  </a:outerShdw>
                </a:effectLst>
              </a:rPr>
              <a:t>Lets talk about our experiences with ACE      so far</a:t>
            </a:r>
          </a:p>
          <a:p>
            <a:pPr algn="ctr"/>
            <a:endParaRPr lang="en-US" b="1" dirty="0">
              <a:ln w="12700">
                <a:solidFill>
                  <a:srgbClr val="000000">
                    <a:lumMod val="75000"/>
                  </a:srgbClr>
                </a:solidFill>
                <a:prstDash val="solid"/>
              </a:ln>
              <a:pattFill prst="dkUpDiag">
                <a:fgClr>
                  <a:srgbClr val="000000"/>
                </a:fgClr>
                <a:bgClr>
                  <a:srgbClr val="000000">
                    <a:lumMod val="20000"/>
                    <a:lumOff val="80000"/>
                  </a:srgbClr>
                </a:bgClr>
              </a:pattFill>
              <a:effectLst>
                <a:outerShdw dist="38100" dir="2640000" algn="bl" rotWithShape="0">
                  <a:srgbClr val="000000">
                    <a:lumMod val="75000"/>
                  </a:srgbClr>
                </a:outerShdw>
              </a:effectLst>
            </a:endParaRPr>
          </a:p>
        </p:txBody>
      </p:sp>
      <p:pic>
        <p:nvPicPr>
          <p:cNvPr id="5122" name="Picture 2" descr="C:\Users\matildavazquez\Downloads\2015_bullseye_800_clr_1036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143" y="1449859"/>
            <a:ext cx="6097588" cy="3817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66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634" y="304801"/>
            <a:ext cx="9756140" cy="914400"/>
          </a:xfrm>
        </p:spPr>
        <p:txBody>
          <a:bodyPr/>
          <a:lstStyle/>
          <a:p>
            <a:r>
              <a:rPr lang="en-US" dirty="0" smtClean="0"/>
              <a:t>2015 The year of ACE</a:t>
            </a:r>
            <a:endParaRPr lang="en-US" dirty="0"/>
          </a:p>
        </p:txBody>
      </p:sp>
      <p:pic>
        <p:nvPicPr>
          <p:cNvPr id="6146" name="Picture 2" descr="C:\Users\matildavazquez\Downloads\question_one_red_dice_800_clr_26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868" y="914400"/>
            <a:ext cx="5716489"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rotra.com/images/logo-ccbf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61" y="4876800"/>
            <a:ext cx="3876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8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CI Presentation">
  <a:themeElements>
    <a:clrScheme name="OCI Presentatio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CI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OCI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I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I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I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I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I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I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I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I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I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I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I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I Presentatio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CI Presentation 14">
        <a:dk1>
          <a:srgbClr val="777777"/>
        </a:dk1>
        <a:lt1>
          <a:srgbClr val="FFFFFF"/>
        </a:lt1>
        <a:dk2>
          <a:srgbClr val="6666FF"/>
        </a:dk2>
        <a:lt2>
          <a:srgbClr val="D1D1CB"/>
        </a:lt2>
        <a:accent1>
          <a:srgbClr val="909082"/>
        </a:accent1>
        <a:accent2>
          <a:srgbClr val="809EA8"/>
        </a:accent2>
        <a:accent3>
          <a:srgbClr val="B8B8F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CI Presentation">
  <a:themeElements>
    <a:clrScheme name="OCI Presentatio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CI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OCI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I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I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I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I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I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I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I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I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I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I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I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I Presentatio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CI Presentation 14">
        <a:dk1>
          <a:srgbClr val="777777"/>
        </a:dk1>
        <a:lt1>
          <a:srgbClr val="FFFFFF"/>
        </a:lt1>
        <a:dk2>
          <a:srgbClr val="6666FF"/>
        </a:dk2>
        <a:lt2>
          <a:srgbClr val="D1D1CB"/>
        </a:lt2>
        <a:accent1>
          <a:srgbClr val="909082"/>
        </a:accent1>
        <a:accent2>
          <a:srgbClr val="809EA8"/>
        </a:accent2>
        <a:accent3>
          <a:srgbClr val="B8B8F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CI Presentation">
  <a:themeElements>
    <a:clrScheme name="OCI Presentatio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CI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OCI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I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I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I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I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I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I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I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I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I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I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I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I Presentatio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CI Presentation 14">
        <a:dk1>
          <a:srgbClr val="777777"/>
        </a:dk1>
        <a:lt1>
          <a:srgbClr val="FFFFFF"/>
        </a:lt1>
        <a:dk2>
          <a:srgbClr val="6666FF"/>
        </a:dk2>
        <a:lt2>
          <a:srgbClr val="D1D1CB"/>
        </a:lt2>
        <a:accent1>
          <a:srgbClr val="909082"/>
        </a:accent1>
        <a:accent2>
          <a:srgbClr val="809EA8"/>
        </a:accent2>
        <a:accent3>
          <a:srgbClr val="B8B8F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Equity">
  <a:themeElements>
    <a:clrScheme name="Custom 9">
      <a:dk1>
        <a:sysClr val="windowText" lastClr="000000"/>
      </a:dk1>
      <a:lt1>
        <a:sysClr val="window" lastClr="FFFFFF"/>
      </a:lt1>
      <a:dk2>
        <a:srgbClr val="69676D"/>
      </a:dk2>
      <a:lt2>
        <a:srgbClr val="C9C2D1"/>
      </a:lt2>
      <a:accent1>
        <a:srgbClr val="7E6BC9"/>
      </a:accent1>
      <a:accent2>
        <a:srgbClr val="CEB966"/>
      </a:accent2>
      <a:accent3>
        <a:srgbClr val="6585CF"/>
      </a:accent3>
      <a:accent4>
        <a:srgbClr val="A379BB"/>
      </a:accent4>
      <a:accent5>
        <a:srgbClr val="CEB966"/>
      </a:accent5>
      <a:accent6>
        <a:srgbClr val="410082"/>
      </a:accent6>
      <a:hlink>
        <a:srgbClr val="410082"/>
      </a:hlink>
      <a:folHlink>
        <a:srgbClr val="932968"/>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3.xml><?xml version="1.0" encoding="utf-8"?>
<a:theme xmlns:a="http://schemas.openxmlformats.org/drawingml/2006/main" name="EPA">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Office Theme">
  <a:themeElements>
    <a:clrScheme name="CBP ABO">
      <a:dk1>
        <a:sysClr val="windowText" lastClr="000000"/>
      </a:dk1>
      <a:lt1>
        <a:sysClr val="window" lastClr="FFFFFF"/>
      </a:lt1>
      <a:dk2>
        <a:srgbClr val="1F497D"/>
      </a:dk2>
      <a:lt2>
        <a:srgbClr val="EEECE1"/>
      </a:lt2>
      <a:accent1>
        <a:srgbClr val="003366"/>
      </a:accent1>
      <a:accent2>
        <a:srgbClr val="006699"/>
      </a:accent2>
      <a:accent3>
        <a:srgbClr val="339900"/>
      </a:accent3>
      <a:accent4>
        <a:srgbClr val="999999"/>
      </a:accent4>
      <a:accent5>
        <a:srgbClr val="CC0033"/>
      </a:accent5>
      <a:accent6>
        <a:srgbClr val="ED6B05"/>
      </a:accent6>
      <a:hlink>
        <a:srgbClr val="0000FF"/>
      </a:hlink>
      <a:folHlink>
        <a:srgbClr val="800080"/>
      </a:folHlink>
    </a:clrScheme>
    <a:fontScheme name="ACE Business Office">
      <a:majorFont>
        <a:latin typeface="Arial"/>
        <a:ea typeface=""/>
        <a:cs typeface=""/>
      </a:majorFont>
      <a:minorFont>
        <a:latin typeface="Arial"/>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3_OCI Presentation">
  <a:themeElements>
    <a:clrScheme name="OCI Presentatio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CI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OCI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I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I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I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I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I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I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I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I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I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I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I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I Presentatio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CI Presentation 14">
        <a:dk1>
          <a:srgbClr val="777777"/>
        </a:dk1>
        <a:lt1>
          <a:srgbClr val="FFFFFF"/>
        </a:lt1>
        <a:dk2>
          <a:srgbClr val="6666FF"/>
        </a:dk2>
        <a:lt2>
          <a:srgbClr val="D1D1CB"/>
        </a:lt2>
        <a:accent1>
          <a:srgbClr val="909082"/>
        </a:accent1>
        <a:accent2>
          <a:srgbClr val="809EA8"/>
        </a:accent2>
        <a:accent3>
          <a:srgbClr val="B8B8F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APHIS Read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2_Default Design">
  <a:themeElements>
    <a:clrScheme name="Avalon Template">
      <a:dk1>
        <a:srgbClr val="000000"/>
      </a:dk1>
      <a:lt1>
        <a:srgbClr val="FFFFFF"/>
      </a:lt1>
      <a:dk2>
        <a:srgbClr val="585FAA"/>
      </a:dk2>
      <a:lt2>
        <a:srgbClr val="CDCFE5"/>
      </a:lt2>
      <a:accent1>
        <a:srgbClr val="7F7F7F"/>
      </a:accent1>
      <a:accent2>
        <a:srgbClr val="585FAA"/>
      </a:accent2>
      <a:accent3>
        <a:srgbClr val="EAD363"/>
      </a:accent3>
      <a:accent4>
        <a:srgbClr val="000000"/>
      </a:accent4>
      <a:accent5>
        <a:srgbClr val="689197"/>
      </a:accent5>
      <a:accent6>
        <a:srgbClr val="2D2D8A"/>
      </a:accent6>
      <a:hlink>
        <a:srgbClr val="585FAA"/>
      </a:hlink>
      <a:folHlink>
        <a:srgbClr val="EAD363"/>
      </a:folHlink>
    </a:clrScheme>
    <a:fontScheme name="Default Design">
      <a:majorFont>
        <a:latin typeface="Trajan Pr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000000"/>
        </a:dk2>
        <a:lt2>
          <a:srgbClr val="E1DD1D"/>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808080"/>
        </a:dk1>
        <a:lt1>
          <a:srgbClr val="FFFFFF"/>
        </a:lt1>
        <a:dk2>
          <a:srgbClr val="000000"/>
        </a:dk2>
        <a:lt2>
          <a:srgbClr val="FFDD4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Continental North Americ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HL_CorporateMaster_SmallTriangle">
  <a:themeElements>
    <a:clrScheme name="OHL Corporate">
      <a:dk1>
        <a:sysClr val="windowText" lastClr="000000"/>
      </a:dk1>
      <a:lt1>
        <a:sysClr val="window" lastClr="FFFFFF"/>
      </a:lt1>
      <a:dk2>
        <a:srgbClr val="003366"/>
      </a:dk2>
      <a:lt2>
        <a:srgbClr val="990000"/>
      </a:lt2>
      <a:accent1>
        <a:srgbClr val="003366"/>
      </a:accent1>
      <a:accent2>
        <a:srgbClr val="990033"/>
      </a:accent2>
      <a:accent3>
        <a:srgbClr val="999999"/>
      </a:accent3>
      <a:accent4>
        <a:srgbClr val="CCCCCC"/>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HL_Master_Template">
  <a:themeElements>
    <a:clrScheme name="OHL Corporate">
      <a:dk1>
        <a:srgbClr val="00335B"/>
      </a:dk1>
      <a:lt1>
        <a:srgbClr val="FFFFFF"/>
      </a:lt1>
      <a:dk2>
        <a:srgbClr val="00335B"/>
      </a:dk2>
      <a:lt2>
        <a:srgbClr val="A32638"/>
      </a:lt2>
      <a:accent1>
        <a:srgbClr val="00335B"/>
      </a:accent1>
      <a:accent2>
        <a:srgbClr val="A32638"/>
      </a:accent2>
      <a:accent3>
        <a:srgbClr val="5F5F5F"/>
      </a:accent3>
      <a:accent4>
        <a:srgbClr val="B2B2B2"/>
      </a:accent4>
      <a:accent5>
        <a:srgbClr val="D8D8D8"/>
      </a:accent5>
      <a:accent6>
        <a:srgbClr val="FFFFFF"/>
      </a:accent6>
      <a:hlink>
        <a:srgbClr val="004A84"/>
      </a:hlink>
      <a:folHlink>
        <a:srgbClr val="8F213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CBP ABO">
      <a:dk1>
        <a:sysClr val="windowText" lastClr="000000"/>
      </a:dk1>
      <a:lt1>
        <a:sysClr val="window" lastClr="FFFFFF"/>
      </a:lt1>
      <a:dk2>
        <a:srgbClr val="1F497D"/>
      </a:dk2>
      <a:lt2>
        <a:srgbClr val="EEECE1"/>
      </a:lt2>
      <a:accent1>
        <a:srgbClr val="003366"/>
      </a:accent1>
      <a:accent2>
        <a:srgbClr val="006699"/>
      </a:accent2>
      <a:accent3>
        <a:srgbClr val="339900"/>
      </a:accent3>
      <a:accent4>
        <a:srgbClr val="999999"/>
      </a:accent4>
      <a:accent5>
        <a:srgbClr val="CC0033"/>
      </a:accent5>
      <a:accent6>
        <a:srgbClr val="ED6B05"/>
      </a:accent6>
      <a:hlink>
        <a:srgbClr val="0000FF"/>
      </a:hlink>
      <a:folHlink>
        <a:srgbClr val="800080"/>
      </a:folHlink>
    </a:clrScheme>
    <a:fontScheme name="ACE Business Office">
      <a:majorFont>
        <a:latin typeface="Arial"/>
        <a:ea typeface=""/>
        <a:cs typeface=""/>
      </a:majorFont>
      <a:minorFont>
        <a:latin typeface="Arial"/>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4002</TotalTime>
  <Words>6651</Words>
  <Application>Microsoft Office PowerPoint</Application>
  <PresentationFormat>Widescreen</PresentationFormat>
  <Paragraphs>1206</Paragraphs>
  <Slides>93</Slides>
  <Notes>46</Notes>
  <HiddenSlides>0</HiddenSlides>
  <MMClips>0</MMClips>
  <ScaleCrop>false</ScaleCrop>
  <HeadingPairs>
    <vt:vector size="6" baseType="variant">
      <vt:variant>
        <vt:lpstr>Fonts Used</vt:lpstr>
      </vt:variant>
      <vt:variant>
        <vt:i4>15</vt:i4>
      </vt:variant>
      <vt:variant>
        <vt:lpstr>Theme</vt:lpstr>
      </vt:variant>
      <vt:variant>
        <vt:i4>21</vt:i4>
      </vt:variant>
      <vt:variant>
        <vt:lpstr>Slide Titles</vt:lpstr>
      </vt:variant>
      <vt:variant>
        <vt:i4>93</vt:i4>
      </vt:variant>
    </vt:vector>
  </HeadingPairs>
  <TitlesOfParts>
    <vt:vector size="129" baseType="lpstr">
      <vt:lpstr>ＭＳ Ｐゴシック</vt:lpstr>
      <vt:lpstr>Arial</vt:lpstr>
      <vt:lpstr>Arial Black</vt:lpstr>
      <vt:lpstr>Calibri</vt:lpstr>
      <vt:lpstr>Calibri Light</vt:lpstr>
      <vt:lpstr>Century Gothic</vt:lpstr>
      <vt:lpstr>Courier New</vt:lpstr>
      <vt:lpstr>Franklin Gothic Book</vt:lpstr>
      <vt:lpstr>Garamond</vt:lpstr>
      <vt:lpstr>Perpetua</vt:lpstr>
      <vt:lpstr>Symbol</vt:lpstr>
      <vt:lpstr>Times New Roman</vt:lpstr>
      <vt:lpstr>Trajan Pro</vt:lpstr>
      <vt:lpstr>Wingdings</vt:lpstr>
      <vt:lpstr>Wingdings 2</vt:lpstr>
      <vt:lpstr>OCI Presentation</vt:lpstr>
      <vt:lpstr>4_Office Theme</vt:lpstr>
      <vt:lpstr>Office Theme</vt:lpstr>
      <vt:lpstr>5_Office Theme</vt:lpstr>
      <vt:lpstr>6_Office Theme</vt:lpstr>
      <vt:lpstr>7_Office Theme</vt:lpstr>
      <vt:lpstr>2_OHL_CorporateMaster_SmallTriangle</vt:lpstr>
      <vt:lpstr>2_OHL_Master_Template</vt:lpstr>
      <vt:lpstr>1_Office Theme</vt:lpstr>
      <vt:lpstr>1_OCI Presentation</vt:lpstr>
      <vt:lpstr>2_OCI Presentation</vt:lpstr>
      <vt:lpstr>2_Equity</vt:lpstr>
      <vt:lpstr>EPA</vt:lpstr>
      <vt:lpstr>3_Office Theme</vt:lpstr>
      <vt:lpstr>3_OCI Presentation</vt:lpstr>
      <vt:lpstr>8_Office Theme</vt:lpstr>
      <vt:lpstr>APHIS Readiness</vt:lpstr>
      <vt:lpstr>2_Default Design</vt:lpstr>
      <vt:lpstr>2_Office Theme</vt:lpstr>
      <vt:lpstr>9_Office Theme</vt:lpstr>
      <vt:lpstr>Continental North America 16x9</vt:lpstr>
      <vt:lpstr>    An Update on ACE – Single Window ACE Business Office and representatives from the Border Interagency Executive Council (BIEC) with presenters from 4 Partner Government Agencies (CPSC, FDA, APHIS, and EPA) </vt:lpstr>
      <vt:lpstr>Welcome</vt:lpstr>
      <vt:lpstr>Border Interagency Executive Council  BIEC</vt:lpstr>
      <vt:lpstr>Partner Government Agencies  ACE/Single Window status update</vt:lpstr>
      <vt:lpstr>CPSC PGA Message Set  &amp; Certificate Registry Proposed Alpha Pilot Overview </vt:lpstr>
      <vt:lpstr>What is a Certificate?</vt:lpstr>
      <vt:lpstr>Required Certificate Types</vt:lpstr>
      <vt:lpstr>Why Electronic Filing?</vt:lpstr>
      <vt:lpstr>Full Certificate PGA Message Set</vt:lpstr>
      <vt:lpstr>Reference Certificate PGA Message Set</vt:lpstr>
      <vt:lpstr>What is the e-Filing Alpha Pilot?</vt:lpstr>
      <vt:lpstr>Alpha Pilot Goals</vt:lpstr>
      <vt:lpstr>Project Milestones</vt:lpstr>
      <vt:lpstr>Next Steps</vt:lpstr>
      <vt:lpstr>Q &amp; A </vt:lpstr>
      <vt:lpstr>EPA ACE Pilots: Overview</vt:lpstr>
      <vt:lpstr>Topics</vt:lpstr>
      <vt:lpstr>Pilot Overview</vt:lpstr>
      <vt:lpstr>Pilot Timing</vt:lpstr>
      <vt:lpstr>The Import Process</vt:lpstr>
      <vt:lpstr>NOA Package for Registered Pesticides and Devices</vt:lpstr>
      <vt:lpstr>Pesticide Import Inspections</vt:lpstr>
      <vt:lpstr>Illegal household pesticides</vt:lpstr>
      <vt:lpstr>Illegal household pesticides that target consumers within immigrant populations</vt:lpstr>
      <vt:lpstr>Pesticide Smuggling</vt:lpstr>
      <vt:lpstr>For More Information</vt:lpstr>
      <vt:lpstr>ACE/ITDS Implementation Update           U.S. Public Health Service Director, Division of Import Operations </vt:lpstr>
      <vt:lpstr>What we have accomplished: </vt:lpstr>
      <vt:lpstr>FDA Pilot Schedule </vt:lpstr>
      <vt:lpstr>PowerPoint Presentation</vt:lpstr>
      <vt:lpstr>Drug Typing and Data Requirements – By Form</vt:lpstr>
      <vt:lpstr> Table-top exercises for export and import processes: </vt:lpstr>
      <vt:lpstr>PowerPoint Presentation</vt:lpstr>
      <vt:lpstr>APHIS READINESS Automated Commercial Environment     </vt:lpstr>
      <vt:lpstr>APHIS ITDS Participants </vt:lpstr>
      <vt:lpstr>APHIS ACE ITDS Goals</vt:lpstr>
      <vt:lpstr> Data Collection Methods </vt:lpstr>
      <vt:lpstr>PowerPoint Presentation</vt:lpstr>
      <vt:lpstr>PowerPoint Presentation</vt:lpstr>
      <vt:lpstr>PowerPoint Presentation</vt:lpstr>
      <vt:lpstr>PowerPoint Presentation</vt:lpstr>
      <vt:lpstr>PowerPoint Presentation</vt:lpstr>
      <vt:lpstr>PowerPoint Presentation</vt:lpstr>
      <vt:lpstr>What does this mean for APHIS?</vt:lpstr>
      <vt:lpstr>What changes will industry see?</vt:lpstr>
      <vt:lpstr>PowerPoint Presentation</vt:lpstr>
      <vt:lpstr>2015 Border Interagency Executive Council (BIEC) ACE/Single Window Outreach with partner Government Agencies (PGA)</vt:lpstr>
      <vt:lpstr>ACE/Single Window Implementation</vt:lpstr>
      <vt:lpstr>Automated  Commercial  Environment (ACE)  Program Status</vt:lpstr>
      <vt:lpstr>PowerPoint Presentation</vt:lpstr>
      <vt:lpstr> Field Readiness Coordinators </vt:lpstr>
      <vt:lpstr>ACE Ambassadors</vt:lpstr>
      <vt:lpstr>ACE Entry Summaries (June 2015)</vt:lpstr>
      <vt:lpstr>PowerPoint Presentation</vt:lpstr>
      <vt:lpstr> ACE Cargo Release Business Transformation    Process Document  James Swanson, Director  Cargo Security and Control, Cargo and Conveyance Security,  Office of Field Relations, U.S. Customs and Border Protection  http://www.cbp.gov/document/guidance/ace-cargo-release-business-transformation-process-document  Send Comments on the Document to the Following Address: SINGLE-WINDOW-INITIATIVE@cbp.dhs.gov    </vt:lpstr>
      <vt:lpstr>ACE Update </vt:lpstr>
      <vt:lpstr>ACE Progress</vt:lpstr>
      <vt:lpstr> PGA Update, Messaging</vt:lpstr>
      <vt:lpstr>Deployment E</vt:lpstr>
      <vt:lpstr>Deployment E</vt:lpstr>
      <vt:lpstr>PGA Readiness for November 1</vt:lpstr>
      <vt:lpstr>Partner Government Agencies Pilots</vt:lpstr>
      <vt:lpstr>Stay up to date on ACE</vt:lpstr>
      <vt:lpstr>ACE Support Resources</vt:lpstr>
      <vt:lpstr>PowerPoint Presentation</vt:lpstr>
      <vt:lpstr> Chicago Brokers, ACE Experience; ABI;  e-Bonds; and COAC recommendations  Lisa Gelsomino, Avalon Risk Management   Celeste Catano, Kewill  Susie Hoeger, Abbott Laboratories  Merit Tremper, Merit Trade Consulting Services   </vt:lpstr>
      <vt:lpstr>PowerPoint Presentation</vt:lpstr>
      <vt:lpstr>Introductions</vt:lpstr>
      <vt:lpstr>ACE Timeline – 2015</vt:lpstr>
      <vt:lpstr>Race for ACE</vt:lpstr>
      <vt:lpstr>Frozen Importers</vt:lpstr>
      <vt:lpstr>eBond Rules</vt:lpstr>
      <vt:lpstr>ABI Vendors</vt:lpstr>
      <vt:lpstr>eBond ABI Workflow</vt:lpstr>
      <vt:lpstr>eBond ABI Integration</vt:lpstr>
      <vt:lpstr>eBond ABI Integration</vt:lpstr>
      <vt:lpstr>eBond ABI Integration</vt:lpstr>
      <vt:lpstr>PowerPoint Presentation</vt:lpstr>
      <vt:lpstr>PowerPoint Presentation</vt:lpstr>
      <vt:lpstr>Single Window Recommendations</vt:lpstr>
      <vt:lpstr>Single Window Recommendations</vt:lpstr>
      <vt:lpstr>Single Window Recommendations</vt:lpstr>
      <vt:lpstr>Single Window Recommendations</vt:lpstr>
      <vt:lpstr>Single Window Recommendations</vt:lpstr>
      <vt:lpstr>2015 The year of ACE</vt:lpstr>
      <vt:lpstr>2015 The year of ACE</vt:lpstr>
      <vt:lpstr> ACE lets get started </vt:lpstr>
      <vt:lpstr>What caN we do and what cant we do ?</vt:lpstr>
      <vt:lpstr>Current Benefits of Filing Entry Data Through ACE</vt:lpstr>
      <vt:lpstr>PowerPoint Presentation</vt:lpstr>
      <vt:lpstr>  Staff TRainING</vt:lpstr>
      <vt:lpstr>2015 The year of ACE</vt:lpstr>
      <vt:lpstr>2015 The year of ACE</vt:lpstr>
    </vt:vector>
  </TitlesOfParts>
  <Company>U.S. Customs &amp; Border Protection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Steven R</dc:creator>
  <cp:lastModifiedBy>Graham, Steven R</cp:lastModifiedBy>
  <cp:revision>167</cp:revision>
  <cp:lastPrinted>2015-07-27T22:25:37Z</cp:lastPrinted>
  <dcterms:created xsi:type="dcterms:W3CDTF">2015-06-25T14:31:20Z</dcterms:created>
  <dcterms:modified xsi:type="dcterms:W3CDTF">2015-07-31T13:52:56Z</dcterms:modified>
</cp:coreProperties>
</file>